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Fira Sans Black" panose="020B0503050000020004" pitchFamily="34" charset="0"/>
      <p:bold r:id="rId8"/>
      <p:italic r:id="rId9"/>
      <p:boldItalic r:id="rId1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CF5"/>
    <a:srgbClr val="801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0"/>
    <p:restoredTop sz="94831"/>
  </p:normalViewPr>
  <p:slideViewPr>
    <p:cSldViewPr snapToGrid="0">
      <p:cViewPr varScale="1">
        <p:scale>
          <a:sx n="148" d="100"/>
          <a:sy n="148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ZZOLOTTO Isabelle" userId="c4914297-3f2d-4e0a-8c8d-5f9c7ad33800" providerId="ADAL" clId="{CC67D95D-F46E-5D4F-B14B-64C7C4704145}"/>
    <pc:docChg chg="modSld">
      <pc:chgData name="BRAZZOLOTTO Isabelle" userId="c4914297-3f2d-4e0a-8c8d-5f9c7ad33800" providerId="ADAL" clId="{CC67D95D-F46E-5D4F-B14B-64C7C4704145}" dt="2025-09-01T13:04:13.930" v="8" actId="12788"/>
      <pc:docMkLst>
        <pc:docMk/>
      </pc:docMkLst>
      <pc:sldChg chg="modSp mod">
        <pc:chgData name="BRAZZOLOTTO Isabelle" userId="c4914297-3f2d-4e0a-8c8d-5f9c7ad33800" providerId="ADAL" clId="{CC67D95D-F46E-5D4F-B14B-64C7C4704145}" dt="2025-09-01T13:03:39.915" v="5" actId="12788"/>
        <pc:sldMkLst>
          <pc:docMk/>
          <pc:sldMk cId="3652981549" sldId="257"/>
        </pc:sldMkLst>
        <pc:spChg chg="mod">
          <ac:chgData name="BRAZZOLOTTO Isabelle" userId="c4914297-3f2d-4e0a-8c8d-5f9c7ad33800" providerId="ADAL" clId="{CC67D95D-F46E-5D4F-B14B-64C7C4704145}" dt="2025-09-01T13:03:39.915" v="5" actId="12788"/>
          <ac:spMkLst>
            <pc:docMk/>
            <pc:sldMk cId="3652981549" sldId="257"/>
            <ac:spMk id="5" creationId="{B096A136-E12B-FD8B-81E6-1042DE347544}"/>
          </ac:spMkLst>
        </pc:spChg>
        <pc:spChg chg="mod">
          <ac:chgData name="BRAZZOLOTTO Isabelle" userId="c4914297-3f2d-4e0a-8c8d-5f9c7ad33800" providerId="ADAL" clId="{CC67D95D-F46E-5D4F-B14B-64C7C4704145}" dt="2025-09-01T13:03:39.915" v="5" actId="12788"/>
          <ac:spMkLst>
            <pc:docMk/>
            <pc:sldMk cId="3652981549" sldId="257"/>
            <ac:spMk id="6" creationId="{E6E1DD7F-8E60-A8A9-5DEE-CABCA268853A}"/>
          </ac:spMkLst>
        </pc:spChg>
      </pc:sldChg>
      <pc:sldChg chg="modSp mod">
        <pc:chgData name="BRAZZOLOTTO Isabelle" userId="c4914297-3f2d-4e0a-8c8d-5f9c7ad33800" providerId="ADAL" clId="{CC67D95D-F46E-5D4F-B14B-64C7C4704145}" dt="2025-09-01T13:04:05.992" v="7" actId="12788"/>
        <pc:sldMkLst>
          <pc:docMk/>
          <pc:sldMk cId="799112644" sldId="258"/>
        </pc:sldMkLst>
        <pc:spChg chg="mod">
          <ac:chgData name="BRAZZOLOTTO Isabelle" userId="c4914297-3f2d-4e0a-8c8d-5f9c7ad33800" providerId="ADAL" clId="{CC67D95D-F46E-5D4F-B14B-64C7C4704145}" dt="2025-09-01T13:03:47.452" v="6" actId="12788"/>
          <ac:spMkLst>
            <pc:docMk/>
            <pc:sldMk cId="799112644" sldId="258"/>
            <ac:spMk id="4" creationId="{DB2629E4-4B81-10C4-5067-3BFC1CAABD2B}"/>
          </ac:spMkLst>
        </pc:spChg>
        <pc:spChg chg="mod">
          <ac:chgData name="BRAZZOLOTTO Isabelle" userId="c4914297-3f2d-4e0a-8c8d-5f9c7ad33800" providerId="ADAL" clId="{CC67D95D-F46E-5D4F-B14B-64C7C4704145}" dt="2025-09-01T13:03:47.452" v="6" actId="12788"/>
          <ac:spMkLst>
            <pc:docMk/>
            <pc:sldMk cId="799112644" sldId="258"/>
            <ac:spMk id="5" creationId="{1E7108A7-D30D-366E-F092-F2B952B69E39}"/>
          </ac:spMkLst>
        </pc:spChg>
        <pc:spChg chg="mod">
          <ac:chgData name="BRAZZOLOTTO Isabelle" userId="c4914297-3f2d-4e0a-8c8d-5f9c7ad33800" providerId="ADAL" clId="{CC67D95D-F46E-5D4F-B14B-64C7C4704145}" dt="2025-09-01T13:04:05.992" v="7" actId="12788"/>
          <ac:spMkLst>
            <pc:docMk/>
            <pc:sldMk cId="799112644" sldId="258"/>
            <ac:spMk id="8" creationId="{65D21AEC-9188-FA7C-7641-FF91F6FB3F6A}"/>
          </ac:spMkLst>
        </pc:spChg>
        <pc:spChg chg="mod">
          <ac:chgData name="BRAZZOLOTTO Isabelle" userId="c4914297-3f2d-4e0a-8c8d-5f9c7ad33800" providerId="ADAL" clId="{CC67D95D-F46E-5D4F-B14B-64C7C4704145}" dt="2025-09-01T13:04:05.992" v="7" actId="12788"/>
          <ac:spMkLst>
            <pc:docMk/>
            <pc:sldMk cId="799112644" sldId="258"/>
            <ac:spMk id="9" creationId="{0424ED24-70BD-7C75-D38C-E27A13CA0463}"/>
          </ac:spMkLst>
        </pc:spChg>
      </pc:sldChg>
      <pc:sldChg chg="modSp mod">
        <pc:chgData name="BRAZZOLOTTO Isabelle" userId="c4914297-3f2d-4e0a-8c8d-5f9c7ad33800" providerId="ADAL" clId="{CC67D95D-F46E-5D4F-B14B-64C7C4704145}" dt="2025-09-01T13:04:13.930" v="8" actId="12788"/>
        <pc:sldMkLst>
          <pc:docMk/>
          <pc:sldMk cId="1096623059" sldId="260"/>
        </pc:sldMkLst>
        <pc:picChg chg="mod">
          <ac:chgData name="BRAZZOLOTTO Isabelle" userId="c4914297-3f2d-4e0a-8c8d-5f9c7ad33800" providerId="ADAL" clId="{CC67D95D-F46E-5D4F-B14B-64C7C4704145}" dt="2025-09-01T13:04:13.930" v="8" actId="12788"/>
          <ac:picMkLst>
            <pc:docMk/>
            <pc:sldMk cId="1096623059" sldId="260"/>
            <ac:picMk id="4" creationId="{169271D7-674E-F210-127E-A60106AFCB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4E0D6-815E-454A-8280-39FACB289A0F}" type="datetimeFigureOut">
              <a:t>01/09/2025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7BDF3-B369-CD4C-8917-BA9199C0039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63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A44F80-D402-86B8-33AF-AAF95BD35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22E7B0-9B23-8F82-0C2F-E2B51BBE8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D72E95-BEFA-8199-A9E7-1EA478B7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5CD4-51AD-2D47-BABA-DEAD3CD880CC}" type="datetimeFigureOut"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0D2BBA-74F7-3F3D-689F-8AA66B9D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21D58E-AEDC-438F-0F07-C887D85C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3E7-F5BB-FA4C-8DEF-862B0B434F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99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2A96B-F24C-F6F3-C97F-7F0F58EA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4B14DD-6CC2-2A77-5A12-8334D8575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6F0DFD-694B-B04B-622F-809FF59F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5CD4-51AD-2D47-BABA-DEAD3CD880CC}" type="datetimeFigureOut"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2DC525-AE1D-B9B5-6660-B2EC4024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923841-C39F-8C62-2E6E-095BD852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3E7-F5BB-FA4C-8DEF-862B0B434F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80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E40F69-06FA-2967-D180-20512B584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8B0A9E-507C-515D-DCA9-62A08C00E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607CAD-26BF-2569-E6D7-1904E71B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5CD4-51AD-2D47-BABA-DEAD3CD880CC}" type="datetimeFigureOut"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9B89B8-98EA-029F-5C2C-66C127AD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9FCB6D-F7F6-2C0A-78F1-41698D35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3E7-F5BB-FA4C-8DEF-862B0B434F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13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AC1F06-8B07-C15E-28DD-B6FE5707F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32830B-6DB5-7181-AE02-BABA7120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EC938C-15CF-501C-4AB9-984F22E23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5CD4-51AD-2D47-BABA-DEAD3CD880CC}" type="datetimeFigureOut"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629002-9ED2-675A-F498-68B08279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8F0EB6-07A7-FCAB-DCF5-877247C9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3E7-F5BB-FA4C-8DEF-862B0B434F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31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DC286D-69DD-37A7-3C56-AD57292D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392C61-8B3A-9241-8AA7-0AD5C1C7F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3B06FE-B700-D609-1F4A-D33B40C4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5CD4-51AD-2D47-BABA-DEAD3CD880CC}" type="datetimeFigureOut"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ADA8F4-1D46-818B-C1BF-707C1056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6189AC-A21A-2C6B-41A3-8F80B2A8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3E7-F5BB-FA4C-8DEF-862B0B434F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53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4AA30-92C7-2086-61A1-5EA16E05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BA6678-C19E-DF8A-6ECE-C3F3E3109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CCBF1A-22DB-8CB9-E942-26A67414E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F76584-90D1-4D9A-4850-4EE35791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5CD4-51AD-2D47-BABA-DEAD3CD880CC}" type="datetimeFigureOut">
              <a:t>01/09/2025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14ECE3-1843-BD50-AA56-B6AE4EF9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2E0496-D6AD-AE1F-85BA-B57060C0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3E7-F5BB-FA4C-8DEF-862B0B434F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12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41CC1B-9A93-BD3D-C475-D299A443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74E724-1B83-2969-975A-2F3643AD6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42879B-4413-D0F8-CC1D-1827079DD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9C77FB-5B31-3198-8D5B-74574E24E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210E8B-48BC-462F-143A-36CD046BB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C5B5EB-9D89-8751-24C4-8E8A870C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5CD4-51AD-2D47-BABA-DEAD3CD880CC}" type="datetimeFigureOut">
              <a:t>01/09/2025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0355E1-2D1E-6BCE-414F-389DFCB6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5D1BF6-015F-6A3A-487E-E135AECD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3E7-F5BB-FA4C-8DEF-862B0B434F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51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07129-B08E-1413-1C4B-BA784D86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1A7F60-A0F3-8AC9-D1CB-4596D951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5CD4-51AD-2D47-BABA-DEAD3CD880CC}" type="datetimeFigureOut">
              <a:t>01/09/2025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7967EF-BB25-B95A-368A-6044BD64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158D06-916D-7BAD-5901-E63EB195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3E7-F5BB-FA4C-8DEF-862B0B434F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21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AEEDE5-687D-94D5-E6FE-2C2A7668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5CD4-51AD-2D47-BABA-DEAD3CD880CC}" type="datetimeFigureOut">
              <a:t>01/09/2025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933F23-99A6-A1C3-6145-6E4E2CCB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A9FAB6-74F7-2D5D-A6F8-8AA07B99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3E7-F5BB-FA4C-8DEF-862B0B434F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73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919FC3-3DFD-D773-7F07-2E64546B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B4DEDE-F6F8-447D-6115-821669702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28FE58-6BBF-CBF4-A99B-BF86F13FF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DBB499-6B55-ADFB-6D5B-9D2E444A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5CD4-51AD-2D47-BABA-DEAD3CD880CC}" type="datetimeFigureOut">
              <a:t>01/09/2025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36B111-B7BC-DFE2-BB48-9CF7ACD1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0BA026-F50E-6BF4-E9E2-32684783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3E7-F5BB-FA4C-8DEF-862B0B434F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93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96ABB-7383-74A1-7D14-210FB821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3CF701-0113-2E18-9594-138FC864C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7918DB-55B4-2E8F-5F3A-C39BF0DC6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B03733-3EEB-B907-CA37-B4C63D55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5CD4-51AD-2D47-BABA-DEAD3CD880CC}" type="datetimeFigureOut">
              <a:t>01/09/2025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793743-8614-3684-BDFA-AE08738B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40842F-E615-901F-9670-B5D41584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3E7-F5BB-FA4C-8DEF-862B0B434F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0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BCD23A-96AE-89E3-D619-25E16C0C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FD5F9B-3B7D-64D8-3142-BB03A7BF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037BDC-8829-5FB4-0215-9F3A9CAC8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075CD4-51AD-2D47-BABA-DEAD3CD880CC}" type="datetimeFigureOut"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BC817-E6EF-7846-97A3-AF0836E4C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484D70-210B-23E4-8B06-EC08602E9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85F3E7-F5BB-FA4C-8DEF-862B0B434F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35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violet, violette, Caractère coloré, Graphique&#10;&#10;Description générée automatiquement">
            <a:extLst>
              <a:ext uri="{FF2B5EF4-FFF2-40B4-BE49-F238E27FC236}">
                <a16:creationId xmlns:a16="http://schemas.microsoft.com/office/drawing/2014/main" id="{7B444C04-07A3-30EC-3B43-C0E10A684E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16334DE8-373E-871E-BED9-0E0C0F95B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22653" y="5175747"/>
            <a:ext cx="3946695" cy="11232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ED75128-0CA2-B043-8F0D-0B76396B2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08524" y="688158"/>
            <a:ext cx="7374953" cy="37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6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4DFAC4-ECB8-E660-C476-933C2CAFD3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A0A3C7BF-869E-1FB7-7E61-E0FDA596F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9158" y="5246175"/>
            <a:ext cx="1971221" cy="128084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096A136-E12B-FD8B-81E6-1042DE347544}"/>
              </a:ext>
            </a:extLst>
          </p:cNvPr>
          <p:cNvSpPr/>
          <p:nvPr/>
        </p:nvSpPr>
        <p:spPr>
          <a:xfrm>
            <a:off x="1352371" y="1177871"/>
            <a:ext cx="4103034" cy="13018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73CF5"/>
              </a:gs>
              <a:gs pos="100000">
                <a:srgbClr val="8015E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E1DD7F-8E60-A8A9-5DEE-CABCA268853A}"/>
              </a:ext>
            </a:extLst>
          </p:cNvPr>
          <p:cNvSpPr txBox="1"/>
          <p:nvPr/>
        </p:nvSpPr>
        <p:spPr>
          <a:xfrm>
            <a:off x="1582838" y="1487839"/>
            <a:ext cx="36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>
                <a:solidFill>
                  <a:schemeClr val="bg1"/>
                </a:solidFill>
                <a:latin typeface="Fira Sans Black" panose="020B0503050000020004" pitchFamily="34" charset="0"/>
              </a:rPr>
              <a:t>1</a:t>
            </a:r>
            <a:r>
              <a:rPr lang="fr-FR" sz="1800" b="1" baseline="30000">
                <a:solidFill>
                  <a:schemeClr val="bg1"/>
                </a:solidFill>
                <a:latin typeface="Fira Sans Black" panose="020B0503050000020004" pitchFamily="34" charset="0"/>
              </a:rPr>
              <a:t>ER</a:t>
            </a:r>
            <a:r>
              <a:rPr lang="fr-FR" sz="1800" b="1">
                <a:solidFill>
                  <a:schemeClr val="bg1"/>
                </a:solidFill>
                <a:latin typeface="Fira Sans Black" panose="020B0503050000020004" pitchFamily="34" charset="0"/>
              </a:rPr>
              <a:t> CONCOURS DES COMMERÇANTS DE FRANCE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3795453-E5B0-4FFD-8AC5-9DA630455DF8}"/>
              </a:ext>
            </a:extLst>
          </p:cNvPr>
          <p:cNvSpPr/>
          <p:nvPr/>
        </p:nvSpPr>
        <p:spPr>
          <a:xfrm>
            <a:off x="3349068" y="2182679"/>
            <a:ext cx="5823345" cy="18907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73CF5"/>
              </a:gs>
              <a:gs pos="100000">
                <a:srgbClr val="8015E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A524B6-69AC-D401-FEEE-5A82279C324D}"/>
              </a:ext>
            </a:extLst>
          </p:cNvPr>
          <p:cNvSpPr txBox="1"/>
          <p:nvPr/>
        </p:nvSpPr>
        <p:spPr>
          <a:xfrm>
            <a:off x="3456122" y="2780452"/>
            <a:ext cx="562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>
                <a:solidFill>
                  <a:schemeClr val="bg1"/>
                </a:solidFill>
                <a:latin typeface="Fira Sans Black" panose="020B0503050000020004" pitchFamily="34" charset="0"/>
              </a:rPr>
              <a:t>ÉDITION 2026</a:t>
            </a:r>
            <a:endParaRPr lang="fr-FR" sz="480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D4C5323-13E0-6C7C-729C-DDF8488D262D}"/>
              </a:ext>
            </a:extLst>
          </p:cNvPr>
          <p:cNvSpPr/>
          <p:nvPr/>
        </p:nvSpPr>
        <p:spPr>
          <a:xfrm>
            <a:off x="6712202" y="3902990"/>
            <a:ext cx="4103034" cy="13018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8015EE"/>
                </a:gs>
                <a:gs pos="99000">
                  <a:srgbClr val="373CF5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A7C94B-F5F1-4152-1E8F-5BDD16BFC44D}"/>
              </a:ext>
            </a:extLst>
          </p:cNvPr>
          <p:cNvSpPr txBox="1"/>
          <p:nvPr/>
        </p:nvSpPr>
        <p:spPr>
          <a:xfrm>
            <a:off x="6848388" y="4212958"/>
            <a:ext cx="3830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gradFill>
                  <a:gsLst>
                    <a:gs pos="0">
                      <a:srgbClr val="8015EE"/>
                    </a:gs>
                    <a:gs pos="99000">
                      <a:srgbClr val="373CF5"/>
                    </a:gs>
                  </a:gsLst>
                  <a:lin ang="5400000" scaled="1"/>
                </a:gradFill>
                <a:latin typeface="Fira Sans Black" panose="020B0503050000020004" pitchFamily="34" charset="0"/>
              </a:rPr>
              <a:t>LAURÉATS</a:t>
            </a:r>
          </a:p>
        </p:txBody>
      </p:sp>
    </p:spTree>
    <p:extLst>
      <p:ext uri="{BB962C8B-B14F-4D97-AF65-F5344CB8AC3E}">
        <p14:creationId xmlns:p14="http://schemas.microsoft.com/office/powerpoint/2010/main" val="365298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Graphique, graphisme, créativité, art&#10;&#10;Description générée automatiquement">
            <a:extLst>
              <a:ext uri="{FF2B5EF4-FFF2-40B4-BE49-F238E27FC236}">
                <a16:creationId xmlns:a16="http://schemas.microsoft.com/office/drawing/2014/main" id="{DA81A73E-1924-A030-85D7-2A86404567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B2629E4-4B81-10C4-5067-3BFC1CAABD2B}"/>
              </a:ext>
            </a:extLst>
          </p:cNvPr>
          <p:cNvSpPr/>
          <p:nvPr/>
        </p:nvSpPr>
        <p:spPr>
          <a:xfrm>
            <a:off x="1352371" y="1177871"/>
            <a:ext cx="4103034" cy="13018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73CF5"/>
              </a:gs>
              <a:gs pos="100000">
                <a:srgbClr val="8015E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7108A7-D30D-366E-F092-F2B952B69E39}"/>
              </a:ext>
            </a:extLst>
          </p:cNvPr>
          <p:cNvSpPr txBox="1"/>
          <p:nvPr/>
        </p:nvSpPr>
        <p:spPr>
          <a:xfrm>
            <a:off x="1582838" y="1487839"/>
            <a:ext cx="36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>
                <a:solidFill>
                  <a:schemeClr val="bg1"/>
                </a:solidFill>
                <a:latin typeface="Fira Sans Black" panose="020B0503050000020004" pitchFamily="34" charset="0"/>
              </a:rPr>
              <a:t>1</a:t>
            </a:r>
            <a:r>
              <a:rPr lang="fr-FR" sz="1800" b="1" baseline="30000">
                <a:solidFill>
                  <a:schemeClr val="bg1"/>
                </a:solidFill>
                <a:latin typeface="Fira Sans Black" panose="020B0503050000020004" pitchFamily="34" charset="0"/>
              </a:rPr>
              <a:t>ER</a:t>
            </a:r>
            <a:r>
              <a:rPr lang="fr-FR" sz="1800" b="1">
                <a:solidFill>
                  <a:schemeClr val="bg1"/>
                </a:solidFill>
                <a:latin typeface="Fira Sans Black" panose="020B0503050000020004" pitchFamily="34" charset="0"/>
              </a:rPr>
              <a:t> CONCOURS DES COMMERÇANTS DE FRANCE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34396F1-7F11-EE7E-7D9F-C7EDA7A2A8F9}"/>
              </a:ext>
            </a:extLst>
          </p:cNvPr>
          <p:cNvSpPr/>
          <p:nvPr/>
        </p:nvSpPr>
        <p:spPr>
          <a:xfrm>
            <a:off x="3349068" y="2182679"/>
            <a:ext cx="5823345" cy="18907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73CF5"/>
              </a:gs>
              <a:gs pos="100000">
                <a:srgbClr val="8015E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1C1D09-E96E-B2D5-0906-CCBA84A8F0D6}"/>
              </a:ext>
            </a:extLst>
          </p:cNvPr>
          <p:cNvSpPr txBox="1"/>
          <p:nvPr/>
        </p:nvSpPr>
        <p:spPr>
          <a:xfrm>
            <a:off x="3456122" y="2780452"/>
            <a:ext cx="562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>
                <a:solidFill>
                  <a:schemeClr val="bg1"/>
                </a:solidFill>
                <a:latin typeface="Fira Sans Black" panose="020B0503050000020004" pitchFamily="34" charset="0"/>
              </a:rPr>
              <a:t>ÉDITION 2026</a:t>
            </a:r>
            <a:endParaRPr lang="fr-FR" sz="480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5D21AEC-9188-FA7C-7641-FF91F6FB3F6A}"/>
              </a:ext>
            </a:extLst>
          </p:cNvPr>
          <p:cNvSpPr/>
          <p:nvPr/>
        </p:nvSpPr>
        <p:spPr>
          <a:xfrm>
            <a:off x="6712202" y="3902990"/>
            <a:ext cx="4103034" cy="13018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8015EE"/>
                </a:gs>
                <a:gs pos="99000">
                  <a:srgbClr val="373CF5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424ED24-70BD-7C75-D38C-E27A13CA0463}"/>
              </a:ext>
            </a:extLst>
          </p:cNvPr>
          <p:cNvSpPr txBox="1"/>
          <p:nvPr/>
        </p:nvSpPr>
        <p:spPr>
          <a:xfrm>
            <a:off x="6848388" y="4212958"/>
            <a:ext cx="3830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gradFill>
                  <a:gsLst>
                    <a:gs pos="0">
                      <a:srgbClr val="8015EE"/>
                    </a:gs>
                    <a:gs pos="99000">
                      <a:srgbClr val="373CF5"/>
                    </a:gs>
                  </a:gsLst>
                  <a:lin ang="5400000" scaled="1"/>
                </a:gradFill>
                <a:latin typeface="Fira Sans Black" panose="020B0503050000020004" pitchFamily="34" charset="0"/>
              </a:rPr>
              <a:t>LAURÉATS</a:t>
            </a:r>
          </a:p>
        </p:txBody>
      </p:sp>
    </p:spTree>
    <p:extLst>
      <p:ext uri="{BB962C8B-B14F-4D97-AF65-F5344CB8AC3E}">
        <p14:creationId xmlns:p14="http://schemas.microsoft.com/office/powerpoint/2010/main" val="79911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 15">
            <a:extLst>
              <a:ext uri="{FF2B5EF4-FFF2-40B4-BE49-F238E27FC236}">
                <a16:creationId xmlns:a16="http://schemas.microsoft.com/office/drawing/2014/main" id="{2A4B9350-B3C4-9EE0-5B6A-9C020AD24DDF}"/>
              </a:ext>
            </a:extLst>
          </p:cNvPr>
          <p:cNvSpPr/>
          <p:nvPr/>
        </p:nvSpPr>
        <p:spPr>
          <a:xfrm>
            <a:off x="8567871" y="6385302"/>
            <a:ext cx="3125438" cy="364414"/>
          </a:xfrm>
          <a:custGeom>
            <a:avLst/>
            <a:gdLst>
              <a:gd name="connsiteX0" fmla="*/ 0 w 3125438"/>
              <a:gd name="connsiteY0" fmla="*/ 0 h 364414"/>
              <a:gd name="connsiteX1" fmla="*/ 3125438 w 3125438"/>
              <a:gd name="connsiteY1" fmla="*/ 0 h 364414"/>
              <a:gd name="connsiteX2" fmla="*/ 3086000 w 3125438"/>
              <a:gd name="connsiteY2" fmla="*/ 72660 h 364414"/>
              <a:gd name="connsiteX3" fmla="*/ 2537277 w 3125438"/>
              <a:gd name="connsiteY3" fmla="*/ 364414 h 364414"/>
              <a:gd name="connsiteX4" fmla="*/ 588161 w 3125438"/>
              <a:gd name="connsiteY4" fmla="*/ 364414 h 364414"/>
              <a:gd name="connsiteX5" fmla="*/ 39438 w 3125438"/>
              <a:gd name="connsiteY5" fmla="*/ 72660 h 364414"/>
              <a:gd name="connsiteX6" fmla="*/ 0 w 3125438"/>
              <a:gd name="connsiteY6" fmla="*/ 0 h 36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5438" h="364414">
                <a:moveTo>
                  <a:pt x="0" y="0"/>
                </a:moveTo>
                <a:lnTo>
                  <a:pt x="3125438" y="0"/>
                </a:lnTo>
                <a:lnTo>
                  <a:pt x="3086000" y="72660"/>
                </a:lnTo>
                <a:cubicBezTo>
                  <a:pt x="2967081" y="248684"/>
                  <a:pt x="2765694" y="364414"/>
                  <a:pt x="2537277" y="364414"/>
                </a:cubicBezTo>
                <a:lnTo>
                  <a:pt x="588161" y="364414"/>
                </a:lnTo>
                <a:cubicBezTo>
                  <a:pt x="359744" y="364414"/>
                  <a:pt x="158357" y="248684"/>
                  <a:pt x="39438" y="726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7B96D025-8420-2113-EF48-BF133FB41A47}"/>
              </a:ext>
            </a:extLst>
          </p:cNvPr>
          <p:cNvSpPr/>
          <p:nvPr/>
        </p:nvSpPr>
        <p:spPr>
          <a:xfrm>
            <a:off x="0" y="6385302"/>
            <a:ext cx="12192000" cy="472698"/>
          </a:xfrm>
          <a:custGeom>
            <a:avLst/>
            <a:gdLst>
              <a:gd name="connsiteX0" fmla="*/ 0 w 12192000"/>
              <a:gd name="connsiteY0" fmla="*/ 0 h 472698"/>
              <a:gd name="connsiteX1" fmla="*/ 8567871 w 12192000"/>
              <a:gd name="connsiteY1" fmla="*/ 0 h 472698"/>
              <a:gd name="connsiteX2" fmla="*/ 8607309 w 12192000"/>
              <a:gd name="connsiteY2" fmla="*/ 72660 h 472698"/>
              <a:gd name="connsiteX3" fmla="*/ 9156032 w 12192000"/>
              <a:gd name="connsiteY3" fmla="*/ 364414 h 472698"/>
              <a:gd name="connsiteX4" fmla="*/ 11105148 w 12192000"/>
              <a:gd name="connsiteY4" fmla="*/ 364414 h 472698"/>
              <a:gd name="connsiteX5" fmla="*/ 11653871 w 12192000"/>
              <a:gd name="connsiteY5" fmla="*/ 72660 h 472698"/>
              <a:gd name="connsiteX6" fmla="*/ 11693309 w 12192000"/>
              <a:gd name="connsiteY6" fmla="*/ 0 h 472698"/>
              <a:gd name="connsiteX7" fmla="*/ 12192000 w 12192000"/>
              <a:gd name="connsiteY7" fmla="*/ 0 h 472698"/>
              <a:gd name="connsiteX8" fmla="*/ 12192000 w 12192000"/>
              <a:gd name="connsiteY8" fmla="*/ 472698 h 472698"/>
              <a:gd name="connsiteX9" fmla="*/ 0 w 12192000"/>
              <a:gd name="connsiteY9" fmla="*/ 472698 h 472698"/>
              <a:gd name="connsiteX10" fmla="*/ 0 w 12192000"/>
              <a:gd name="connsiteY10" fmla="*/ 0 h 47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72698">
                <a:moveTo>
                  <a:pt x="0" y="0"/>
                </a:moveTo>
                <a:lnTo>
                  <a:pt x="8567871" y="0"/>
                </a:lnTo>
                <a:lnTo>
                  <a:pt x="8607309" y="72660"/>
                </a:lnTo>
                <a:cubicBezTo>
                  <a:pt x="8726228" y="248684"/>
                  <a:pt x="8927615" y="364414"/>
                  <a:pt x="9156032" y="364414"/>
                </a:cubicBezTo>
                <a:lnTo>
                  <a:pt x="11105148" y="364414"/>
                </a:lnTo>
                <a:cubicBezTo>
                  <a:pt x="11333565" y="364414"/>
                  <a:pt x="11534952" y="248684"/>
                  <a:pt x="11653871" y="72660"/>
                </a:cubicBezTo>
                <a:lnTo>
                  <a:pt x="11693309" y="0"/>
                </a:lnTo>
                <a:lnTo>
                  <a:pt x="12192000" y="0"/>
                </a:lnTo>
                <a:lnTo>
                  <a:pt x="12192000" y="472698"/>
                </a:lnTo>
                <a:lnTo>
                  <a:pt x="0" y="4726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015EE"/>
              </a:gs>
              <a:gs pos="99000">
                <a:srgbClr val="373CF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C83AD70-0223-6C6A-4486-8849965CA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82853" y="5467368"/>
            <a:ext cx="1695474" cy="11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9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4366B96-9586-C76D-22B6-99B9672E32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169271D7-674E-F210-127E-A60106AFC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74381" y="2180390"/>
            <a:ext cx="3843239" cy="24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230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9611CAFB7CF4A8F87A832AA20E046" ma:contentTypeVersion="19" ma:contentTypeDescription="Create a new document." ma:contentTypeScope="" ma:versionID="d9cf5399525649143952473107cd11ed">
  <xsd:schema xmlns:xsd="http://www.w3.org/2001/XMLSchema" xmlns:xs="http://www.w3.org/2001/XMLSchema" xmlns:p="http://schemas.microsoft.com/office/2006/metadata/properties" xmlns:ns2="0ae1c92c-21ff-40fa-b529-58d93339239a" xmlns:ns3="559fdad3-229c-4548-8a95-e6daaaa37bbe" targetNamespace="http://schemas.microsoft.com/office/2006/metadata/properties" ma:root="true" ma:fieldsID="6c57b19cf7907834b3eb0c137c6aedcb" ns2:_="" ns3:_="">
    <xsd:import namespace="0ae1c92c-21ff-40fa-b529-58d93339239a"/>
    <xsd:import namespace="559fdad3-229c-4548-8a95-e6daaaa37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1c92c-21ff-40fa-b529-58d933392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37db17-1001-4eab-ad9f-4c3ff6e64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fdad3-229c-4548-8a95-e6daaaa37b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dff3a0-83c9-4fb0-9f5a-af1cb8d1eea9}" ma:internalName="TaxCatchAll" ma:showField="CatchAllData" ma:web="559fdad3-229c-4548-8a95-e6daaaa37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e1c92c-21ff-40fa-b529-58d93339239a">
      <Terms xmlns="http://schemas.microsoft.com/office/infopath/2007/PartnerControls"/>
    </lcf76f155ced4ddcb4097134ff3c332f>
    <TaxCatchAll xmlns="559fdad3-229c-4548-8a95-e6daaaa37bbe" xsi:nil="true"/>
  </documentManagement>
</p:properties>
</file>

<file path=customXml/itemProps1.xml><?xml version="1.0" encoding="utf-8"?>
<ds:datastoreItem xmlns:ds="http://schemas.openxmlformats.org/officeDocument/2006/customXml" ds:itemID="{F6493366-DFDC-4A2D-A198-FA13642F3EA1}"/>
</file>

<file path=customXml/itemProps2.xml><?xml version="1.0" encoding="utf-8"?>
<ds:datastoreItem xmlns:ds="http://schemas.openxmlformats.org/officeDocument/2006/customXml" ds:itemID="{333F5B0F-83C0-44F7-B01F-46B84EC6E4C0}"/>
</file>

<file path=customXml/itemProps3.xml><?xml version="1.0" encoding="utf-8"?>
<ds:datastoreItem xmlns:ds="http://schemas.openxmlformats.org/officeDocument/2006/customXml" ds:itemID="{359A2EE2-EAA8-4F85-A10D-3079C272B8E1}"/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18</Words>
  <Application>Microsoft Macintosh PowerPoint</Application>
  <PresentationFormat>Grand écran</PresentationFormat>
  <Paragraphs>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Aptos Display</vt:lpstr>
      <vt:lpstr>Aptos</vt:lpstr>
      <vt:lpstr>Arial</vt:lpstr>
      <vt:lpstr>Fira Sans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BRAZZOLOTTO Isabelle</dc:creator>
  <cp:lastModifiedBy>BRAZZOLOTTO Isabelle</cp:lastModifiedBy>
  <cp:revision>2</cp:revision>
  <dcterms:created xsi:type="dcterms:W3CDTF">2024-09-27T14:56:58Z</dcterms:created>
  <dcterms:modified xsi:type="dcterms:W3CDTF">2025-09-01T13:04:16Z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0x0101002069611CAFB7CF4A8F87A832AA20E046</vt:lpwstr>
  </property>
</Properties>
</file>