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webextensions/webextension2.xml" ContentType="application/vnd.ms-office.webextension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701" r:id="rId4"/>
  </p:sldMasterIdLst>
  <p:notesMasterIdLst>
    <p:notesMasterId r:id="rId62"/>
  </p:notesMasterIdLst>
  <p:handoutMasterIdLst>
    <p:handoutMasterId r:id="rId63"/>
  </p:handoutMasterIdLst>
  <p:sldIdLst>
    <p:sldId id="257" r:id="rId5"/>
    <p:sldId id="2147376747" r:id="rId6"/>
    <p:sldId id="2147376422" r:id="rId7"/>
    <p:sldId id="2147376418" r:id="rId8"/>
    <p:sldId id="2147376421" r:id="rId9"/>
    <p:sldId id="2147376384" r:id="rId10"/>
    <p:sldId id="2147376685" r:id="rId11"/>
    <p:sldId id="2147376675" r:id="rId12"/>
    <p:sldId id="4628" r:id="rId13"/>
    <p:sldId id="4629" r:id="rId14"/>
    <p:sldId id="2147483641" r:id="rId15"/>
    <p:sldId id="4639" r:id="rId16"/>
    <p:sldId id="4641" r:id="rId17"/>
    <p:sldId id="2147376725" r:id="rId18"/>
    <p:sldId id="2147376745" r:id="rId19"/>
    <p:sldId id="2147376705" r:id="rId20"/>
    <p:sldId id="4630" r:id="rId21"/>
    <p:sldId id="2147483643" r:id="rId22"/>
    <p:sldId id="2147376723" r:id="rId23"/>
    <p:sldId id="4669" r:id="rId24"/>
    <p:sldId id="4631" r:id="rId25"/>
    <p:sldId id="2147483647" r:id="rId26"/>
    <p:sldId id="4632" r:id="rId27"/>
    <p:sldId id="256" r:id="rId28"/>
    <p:sldId id="4633" r:id="rId29"/>
    <p:sldId id="2147483636" r:id="rId30"/>
    <p:sldId id="2147310141" r:id="rId31"/>
    <p:sldId id="2147483615" r:id="rId32"/>
    <p:sldId id="2147483618" r:id="rId33"/>
    <p:sldId id="2147483635" r:id="rId34"/>
    <p:sldId id="2147483621" r:id="rId35"/>
    <p:sldId id="2147483622" r:id="rId36"/>
    <p:sldId id="2147483623" r:id="rId37"/>
    <p:sldId id="2147483628" r:id="rId38"/>
    <p:sldId id="2147483637" r:id="rId39"/>
    <p:sldId id="2147483633" r:id="rId40"/>
    <p:sldId id="566" r:id="rId41"/>
    <p:sldId id="259" r:id="rId42"/>
    <p:sldId id="4634" r:id="rId43"/>
    <p:sldId id="258" r:id="rId44"/>
    <p:sldId id="4635" r:id="rId45"/>
    <p:sldId id="260" r:id="rId46"/>
    <p:sldId id="4636" r:id="rId47"/>
    <p:sldId id="262" r:id="rId48"/>
    <p:sldId id="4685" r:id="rId49"/>
    <p:sldId id="4637" r:id="rId50"/>
    <p:sldId id="2147376750" r:id="rId51"/>
    <p:sldId id="2147376722" r:id="rId52"/>
    <p:sldId id="2147376754" r:id="rId53"/>
    <p:sldId id="2147376756" r:id="rId54"/>
    <p:sldId id="2147376757" r:id="rId55"/>
    <p:sldId id="2147376760" r:id="rId56"/>
    <p:sldId id="2147376758" r:id="rId57"/>
    <p:sldId id="2147376761" r:id="rId58"/>
    <p:sldId id="2147376762" r:id="rId59"/>
    <p:sldId id="2147376737" r:id="rId60"/>
    <p:sldId id="263" r:id="rId61"/>
  </p:sldIdLst>
  <p:sldSz cx="9144000" cy="5143500" type="screen16x9"/>
  <p:notesSz cx="6858000" cy="9144000"/>
  <p:defaultTextStyle>
    <a:defPPr marL="0" marR="0" indent="0" algn="l" defTabSz="3429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675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377" rtl="0" fontAlgn="auto" latinLnBrk="0" hangingPunct="0">
      <a:lnSpc>
        <a:spcPct val="90000"/>
      </a:lnSpc>
      <a:spcBef>
        <a:spcPts val="1688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Fira Sans Regular"/>
        <a:ea typeface="Fira Sans Regular"/>
        <a:cs typeface="Fira Sans Regular"/>
        <a:sym typeface="Fira Sans Regular"/>
      </a:defRPr>
    </a:lvl1pPr>
    <a:lvl2pPr marL="0" marR="0" indent="171450" algn="l" defTabSz="914377" rtl="0" fontAlgn="auto" latinLnBrk="0" hangingPunct="0">
      <a:lnSpc>
        <a:spcPct val="90000"/>
      </a:lnSpc>
      <a:spcBef>
        <a:spcPts val="1688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Fira Sans Regular"/>
        <a:ea typeface="Fira Sans Regular"/>
        <a:cs typeface="Fira Sans Regular"/>
        <a:sym typeface="Fira Sans Regular"/>
      </a:defRPr>
    </a:lvl2pPr>
    <a:lvl3pPr marL="0" marR="0" indent="342900" algn="l" defTabSz="914377" rtl="0" fontAlgn="auto" latinLnBrk="0" hangingPunct="0">
      <a:lnSpc>
        <a:spcPct val="90000"/>
      </a:lnSpc>
      <a:spcBef>
        <a:spcPts val="1688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Fira Sans Regular"/>
        <a:ea typeface="Fira Sans Regular"/>
        <a:cs typeface="Fira Sans Regular"/>
        <a:sym typeface="Fira Sans Regular"/>
      </a:defRPr>
    </a:lvl3pPr>
    <a:lvl4pPr marL="0" marR="0" indent="514350" algn="l" defTabSz="914377" rtl="0" fontAlgn="auto" latinLnBrk="0" hangingPunct="0">
      <a:lnSpc>
        <a:spcPct val="90000"/>
      </a:lnSpc>
      <a:spcBef>
        <a:spcPts val="1688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Fira Sans Regular"/>
        <a:ea typeface="Fira Sans Regular"/>
        <a:cs typeface="Fira Sans Regular"/>
        <a:sym typeface="Fira Sans Regular"/>
      </a:defRPr>
    </a:lvl4pPr>
    <a:lvl5pPr marL="0" marR="0" indent="685800" algn="l" defTabSz="914377" rtl="0" fontAlgn="auto" latinLnBrk="0" hangingPunct="0">
      <a:lnSpc>
        <a:spcPct val="90000"/>
      </a:lnSpc>
      <a:spcBef>
        <a:spcPts val="1688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Fira Sans Regular"/>
        <a:ea typeface="Fira Sans Regular"/>
        <a:cs typeface="Fira Sans Regular"/>
        <a:sym typeface="Fira Sans Regular"/>
      </a:defRPr>
    </a:lvl5pPr>
    <a:lvl6pPr marL="0" marR="0" indent="857250" algn="l" defTabSz="914377" rtl="0" fontAlgn="auto" latinLnBrk="0" hangingPunct="0">
      <a:lnSpc>
        <a:spcPct val="90000"/>
      </a:lnSpc>
      <a:spcBef>
        <a:spcPts val="1688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Fira Sans Regular"/>
        <a:ea typeface="Fira Sans Regular"/>
        <a:cs typeface="Fira Sans Regular"/>
        <a:sym typeface="Fira Sans Regular"/>
      </a:defRPr>
    </a:lvl6pPr>
    <a:lvl7pPr marL="0" marR="0" indent="1028700" algn="l" defTabSz="914377" rtl="0" fontAlgn="auto" latinLnBrk="0" hangingPunct="0">
      <a:lnSpc>
        <a:spcPct val="90000"/>
      </a:lnSpc>
      <a:spcBef>
        <a:spcPts val="1688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Fira Sans Regular"/>
        <a:ea typeface="Fira Sans Regular"/>
        <a:cs typeface="Fira Sans Regular"/>
        <a:sym typeface="Fira Sans Regular"/>
      </a:defRPr>
    </a:lvl7pPr>
    <a:lvl8pPr marL="0" marR="0" indent="1200150" algn="l" defTabSz="914377" rtl="0" fontAlgn="auto" latinLnBrk="0" hangingPunct="0">
      <a:lnSpc>
        <a:spcPct val="90000"/>
      </a:lnSpc>
      <a:spcBef>
        <a:spcPts val="1688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Fira Sans Regular"/>
        <a:ea typeface="Fira Sans Regular"/>
        <a:cs typeface="Fira Sans Regular"/>
        <a:sym typeface="Fira Sans Regular"/>
      </a:defRPr>
    </a:lvl8pPr>
    <a:lvl9pPr marL="0" marR="0" indent="1371600" algn="l" defTabSz="914377" rtl="0" fontAlgn="auto" latinLnBrk="0" hangingPunct="0">
      <a:lnSpc>
        <a:spcPct val="90000"/>
      </a:lnSpc>
      <a:spcBef>
        <a:spcPts val="1688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Fira Sans Regular"/>
        <a:ea typeface="Fira Sans Regular"/>
        <a:cs typeface="Fira Sans Regular"/>
        <a:sym typeface="Fira Sans Regular"/>
      </a:defRPr>
    </a:lvl9pPr>
  </p:defaultTextStyle>
  <p:extLst>
    <p:ext uri="{521415D9-36F7-43E2-AB2F-B90AF26B5E84}">
      <p14:sectionLst xmlns:p14="http://schemas.microsoft.com/office/powerpoint/2010/main">
        <p14:section name="Intro" id="{81088EB7-BB7C-4957-A6D4-B7C3E3FB5BBF}">
          <p14:sldIdLst>
            <p14:sldId id="257"/>
            <p14:sldId id="2147376747"/>
            <p14:sldId id="2147376422"/>
          </p14:sldIdLst>
        </p14:section>
        <p14:section name="Alain Fanny" id="{9D011A24-C857-FE49-A909-BC086B8032B2}">
          <p14:sldIdLst>
            <p14:sldId id="2147376418"/>
            <p14:sldId id="2147376421"/>
            <p14:sldId id="2147376384"/>
            <p14:sldId id="2147376685"/>
            <p14:sldId id="2147376675"/>
          </p14:sldIdLst>
        </p14:section>
        <p14:section name="J.F. Reynouard" id="{FD8A4AF2-C8CF-384D-9FDC-9C10F5A03A8F}">
          <p14:sldIdLst>
            <p14:sldId id="4628"/>
          </p14:sldIdLst>
        </p14:section>
        <p14:section name="C. Morançais" id="{13A84DB0-1418-2749-8208-C4AE81A09025}">
          <p14:sldIdLst>
            <p14:sldId id="4629"/>
            <p14:sldId id="2147483641"/>
          </p14:sldIdLst>
        </p14:section>
        <p14:section name="Alain-Cap sur Demain" id="{7FBDB77D-62F8-2D4C-AD2E-B0C6A0F8D359}">
          <p14:sldIdLst>
            <p14:sldId id="4639"/>
            <p14:sldId id="4641"/>
            <p14:sldId id="2147376725"/>
            <p14:sldId id="2147376745"/>
            <p14:sldId id="2147376705"/>
          </p14:sldIdLst>
        </p14:section>
        <p14:section name="Témoignage" id="{9D41C2A8-F784-4247-B9A1-E6E3A0FE3934}">
          <p14:sldIdLst>
            <p14:sldId id="4630"/>
            <p14:sldId id="2147483643"/>
          </p14:sldIdLst>
        </p14:section>
        <p14:section name="Expert" id="{98293848-E1CC-5E43-8367-EE1C2197B143}">
          <p14:sldIdLst>
            <p14:sldId id="2147376723"/>
            <p14:sldId id="4669"/>
            <p14:sldId id="4631"/>
            <p14:sldId id="2147483647"/>
            <p14:sldId id="4632"/>
            <p14:sldId id="256"/>
            <p14:sldId id="4633"/>
            <p14:sldId id="2147483636"/>
            <p14:sldId id="2147310141"/>
            <p14:sldId id="2147483615"/>
            <p14:sldId id="2147483618"/>
            <p14:sldId id="2147483635"/>
            <p14:sldId id="2147483621"/>
            <p14:sldId id="2147483622"/>
            <p14:sldId id="2147483623"/>
            <p14:sldId id="2147483628"/>
            <p14:sldId id="2147483637"/>
            <p14:sldId id="2147483633"/>
            <p14:sldId id="566"/>
            <p14:sldId id="259"/>
            <p14:sldId id="4634"/>
            <p14:sldId id="258"/>
            <p14:sldId id="4635"/>
            <p14:sldId id="260"/>
            <p14:sldId id="4636"/>
            <p14:sldId id="262"/>
          </p14:sldIdLst>
        </p14:section>
        <p14:section name="Armel Tripon" id="{91A8C8BE-2533-9E4D-A3F9-6FB437759F44}">
          <p14:sldIdLst>
            <p14:sldId id="4685"/>
            <p14:sldId id="4637"/>
          </p14:sldIdLst>
        </p14:section>
        <p14:section name="CONCLUSION" id="{D19D221A-1FCA-2641-BB9A-C4CA96550C94}">
          <p14:sldIdLst>
            <p14:sldId id="2147376750"/>
            <p14:sldId id="2147376722"/>
            <p14:sldId id="2147376754"/>
            <p14:sldId id="2147376756"/>
            <p14:sldId id="2147376757"/>
            <p14:sldId id="2147376760"/>
            <p14:sldId id="2147376758"/>
            <p14:sldId id="2147376761"/>
            <p14:sldId id="2147376762"/>
            <p14:sldId id="2147376737"/>
            <p14:sldId id="26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4ADF1"/>
    <a:srgbClr val="FC0771"/>
    <a:srgbClr val="339AF1"/>
    <a:srgbClr val="3654F4"/>
    <a:srgbClr val="363EF6"/>
    <a:srgbClr val="FF681C"/>
    <a:srgbClr val="C35AFF"/>
    <a:srgbClr val="8116ED"/>
    <a:srgbClr val="FFFFFF"/>
    <a:srgbClr val="ADA9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89639BE-0F9A-4013-B282-38A637B0A6F0}" v="5" dt="2025-09-30T12:48:40.809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Fira Sans Regular"/>
          <a:ea typeface="Fira Sans Regular"/>
          <a:cs typeface="Fira Sans Regular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>
          <a:latin typeface="Fira Sans Regular"/>
          <a:ea typeface="Fira Sans Regular"/>
          <a:cs typeface="Fira Sans Regular"/>
        </a:font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Fira Sans Regular"/>
          <a:ea typeface="Fira Sans Regular"/>
          <a:cs typeface="Fira Sans Regular"/>
        </a:font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Fira Sans Regular"/>
          <a:ea typeface="Fira Sans Regular"/>
          <a:cs typeface="Fira Sans Regular"/>
        </a:font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Fira Sans Medium"/>
          <a:ea typeface="Fira Sans Medium"/>
          <a:cs typeface="Fira Sans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>
          <a:latin typeface="Fira Sans Regular"/>
          <a:ea typeface="Fira Sans Regular"/>
          <a:cs typeface="Fira Sans Regular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Fira Sans Medium"/>
          <a:ea typeface="Fira Sans Medium"/>
          <a:cs typeface="Fira Sans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Fira Sans Regular"/>
          <a:ea typeface="Fira Sans Regular"/>
          <a:cs typeface="Fira Sans Regular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Fira Sans Medium"/>
          <a:ea typeface="Fira Sans Medium"/>
          <a:cs typeface="Fira Sans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Fira Sans Medium"/>
          <a:ea typeface="Fira Sans Medium"/>
          <a:cs typeface="Fira Sans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Fira Sans Medium"/>
          <a:ea typeface="Fira Sans Medium"/>
          <a:cs typeface="Fira Sans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Fira Sans Regular"/>
          <a:ea typeface="Fira Sans Regular"/>
          <a:cs typeface="Fira Sans Regular"/>
        </a:font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381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Fira Sans Regular"/>
          <a:ea typeface="Fira Sans Regular"/>
          <a:cs typeface="Fira Sans Regular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348" autoAdjust="0"/>
    <p:restoredTop sz="94694"/>
  </p:normalViewPr>
  <p:slideViewPr>
    <p:cSldViewPr snapToGrid="0">
      <p:cViewPr varScale="1">
        <p:scale>
          <a:sx n="202" d="100"/>
          <a:sy n="202" d="100"/>
        </p:scale>
        <p:origin x="404" y="11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244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handoutMaster" Target="handoutMasters/handoutMaster1.xml"/><Relationship Id="rId68" Type="http://schemas.microsoft.com/office/2016/11/relationships/changesInfo" Target="changesInfos/changesInfo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theme" Target="theme/theme1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presProps" Target="presProps.xml"/><Relationship Id="rId69" Type="http://schemas.microsoft.com/office/2015/10/relationships/revisionInfo" Target="revisionInfo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tableStyles" Target="tableStyle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ERROTIN Thierry" userId="d5ab62bd-e030-48ea-8310-ab6bdcf6057e" providerId="ADAL" clId="{A89639BE-0F9A-4013-B282-38A637B0A6F0}"/>
    <pc:docChg chg="undo custSel addSld delSld modSld modSection">
      <pc:chgData name="PERROTIN Thierry" userId="d5ab62bd-e030-48ea-8310-ab6bdcf6057e" providerId="ADAL" clId="{A89639BE-0F9A-4013-B282-38A637B0A6F0}" dt="2025-09-30T12:48:40.809" v="16"/>
      <pc:docMkLst>
        <pc:docMk/>
      </pc:docMkLst>
      <pc:sldChg chg="add del">
        <pc:chgData name="PERROTIN Thierry" userId="d5ab62bd-e030-48ea-8310-ab6bdcf6057e" providerId="ADAL" clId="{A89639BE-0F9A-4013-B282-38A637B0A6F0}" dt="2025-09-30T12:43:47.572" v="2" actId="47"/>
        <pc:sldMkLst>
          <pc:docMk/>
          <pc:sldMk cId="4046419230" sldId="258"/>
        </pc:sldMkLst>
      </pc:sldChg>
      <pc:sldChg chg="del">
        <pc:chgData name="PERROTIN Thierry" userId="d5ab62bd-e030-48ea-8310-ab6bdcf6057e" providerId="ADAL" clId="{A89639BE-0F9A-4013-B282-38A637B0A6F0}" dt="2025-09-30T12:44:09.208" v="9" actId="47"/>
        <pc:sldMkLst>
          <pc:docMk/>
          <pc:sldMk cId="2923032178" sldId="261"/>
        </pc:sldMkLst>
      </pc:sldChg>
      <pc:sldChg chg="add del">
        <pc:chgData name="PERROTIN Thierry" userId="d5ab62bd-e030-48ea-8310-ab6bdcf6057e" providerId="ADAL" clId="{A89639BE-0F9A-4013-B282-38A637B0A6F0}" dt="2025-09-30T12:43:47.572" v="2" actId="47"/>
        <pc:sldMkLst>
          <pc:docMk/>
          <pc:sldMk cId="365208410" sldId="262"/>
        </pc:sldMkLst>
      </pc:sldChg>
      <pc:sldChg chg="del">
        <pc:chgData name="PERROTIN Thierry" userId="d5ab62bd-e030-48ea-8310-ab6bdcf6057e" providerId="ADAL" clId="{A89639BE-0F9A-4013-B282-38A637B0A6F0}" dt="2025-09-30T12:43:55.200" v="4" actId="47"/>
        <pc:sldMkLst>
          <pc:docMk/>
          <pc:sldMk cId="4192230566" sldId="264"/>
        </pc:sldMkLst>
      </pc:sldChg>
      <pc:sldChg chg="del">
        <pc:chgData name="PERROTIN Thierry" userId="d5ab62bd-e030-48ea-8310-ab6bdcf6057e" providerId="ADAL" clId="{A89639BE-0F9A-4013-B282-38A637B0A6F0}" dt="2025-09-30T12:43:38.398" v="0" actId="47"/>
        <pc:sldMkLst>
          <pc:docMk/>
          <pc:sldMk cId="1671257003" sldId="265"/>
        </pc:sldMkLst>
      </pc:sldChg>
      <pc:sldChg chg="add del">
        <pc:chgData name="PERROTIN Thierry" userId="d5ab62bd-e030-48ea-8310-ab6bdcf6057e" providerId="ADAL" clId="{A89639BE-0F9A-4013-B282-38A637B0A6F0}" dt="2025-09-30T12:43:47.572" v="2" actId="47"/>
        <pc:sldMkLst>
          <pc:docMk/>
          <pc:sldMk cId="3710602388" sldId="4628"/>
        </pc:sldMkLst>
      </pc:sldChg>
      <pc:sldChg chg="add del">
        <pc:chgData name="PERROTIN Thierry" userId="d5ab62bd-e030-48ea-8310-ab6bdcf6057e" providerId="ADAL" clId="{A89639BE-0F9A-4013-B282-38A637B0A6F0}" dt="2025-09-30T12:43:47.572" v="2" actId="47"/>
        <pc:sldMkLst>
          <pc:docMk/>
          <pc:sldMk cId="1392356613" sldId="4630"/>
        </pc:sldMkLst>
      </pc:sldChg>
      <pc:sldChg chg="add del">
        <pc:chgData name="PERROTIN Thierry" userId="d5ab62bd-e030-48ea-8310-ab6bdcf6057e" providerId="ADAL" clId="{A89639BE-0F9A-4013-B282-38A637B0A6F0}" dt="2025-09-30T12:43:47.572" v="2" actId="47"/>
        <pc:sldMkLst>
          <pc:docMk/>
          <pc:sldMk cId="2920256315" sldId="4634"/>
        </pc:sldMkLst>
      </pc:sldChg>
      <pc:sldChg chg="add del">
        <pc:chgData name="PERROTIN Thierry" userId="d5ab62bd-e030-48ea-8310-ab6bdcf6057e" providerId="ADAL" clId="{A89639BE-0F9A-4013-B282-38A637B0A6F0}" dt="2025-09-30T12:43:47.572" v="2" actId="47"/>
        <pc:sldMkLst>
          <pc:docMk/>
          <pc:sldMk cId="3533913192" sldId="4635"/>
        </pc:sldMkLst>
      </pc:sldChg>
      <pc:sldChg chg="add del">
        <pc:chgData name="PERROTIN Thierry" userId="d5ab62bd-e030-48ea-8310-ab6bdcf6057e" providerId="ADAL" clId="{A89639BE-0F9A-4013-B282-38A637B0A6F0}" dt="2025-09-30T12:43:47.572" v="2" actId="47"/>
        <pc:sldMkLst>
          <pc:docMk/>
          <pc:sldMk cId="748362440" sldId="4637"/>
        </pc:sldMkLst>
      </pc:sldChg>
      <pc:sldChg chg="addSp modSp mod modShow">
        <pc:chgData name="PERROTIN Thierry" userId="d5ab62bd-e030-48ea-8310-ab6bdcf6057e" providerId="ADAL" clId="{A89639BE-0F9A-4013-B282-38A637B0A6F0}" dt="2025-09-30T12:48:40.809" v="16"/>
        <pc:sldMkLst>
          <pc:docMk/>
          <pc:sldMk cId="1065910953" sldId="4641"/>
        </pc:sldMkLst>
        <pc:spChg chg="add mod">
          <ac:chgData name="PERROTIN Thierry" userId="d5ab62bd-e030-48ea-8310-ab6bdcf6057e" providerId="ADAL" clId="{A89639BE-0F9A-4013-B282-38A637B0A6F0}" dt="2025-09-30T12:48:40.809" v="16"/>
          <ac:spMkLst>
            <pc:docMk/>
            <pc:sldMk cId="1065910953" sldId="4641"/>
            <ac:spMk id="2" creationId="{B87C3120-7FD3-68CC-201D-94D66B3AAAE1}"/>
          </ac:spMkLst>
        </pc:spChg>
        <pc:spChg chg="mod">
          <ac:chgData name="PERROTIN Thierry" userId="d5ab62bd-e030-48ea-8310-ab6bdcf6057e" providerId="ADAL" clId="{A89639BE-0F9A-4013-B282-38A637B0A6F0}" dt="2025-09-30T12:46:16.180" v="13" actId="20577"/>
          <ac:spMkLst>
            <pc:docMk/>
            <pc:sldMk cId="1065910953" sldId="4641"/>
            <ac:spMk id="5" creationId="{0875355D-842A-587C-F531-D4315F23714D}"/>
          </ac:spMkLst>
        </pc:spChg>
      </pc:sldChg>
      <pc:sldChg chg="add del">
        <pc:chgData name="PERROTIN Thierry" userId="d5ab62bd-e030-48ea-8310-ab6bdcf6057e" providerId="ADAL" clId="{A89639BE-0F9A-4013-B282-38A637B0A6F0}" dt="2025-09-30T12:43:47.572" v="2" actId="47"/>
        <pc:sldMkLst>
          <pc:docMk/>
          <pc:sldMk cId="867635042" sldId="4669"/>
        </pc:sldMkLst>
      </pc:sldChg>
      <pc:sldChg chg="del">
        <pc:chgData name="PERROTIN Thierry" userId="d5ab62bd-e030-48ea-8310-ab6bdcf6057e" providerId="ADAL" clId="{A89639BE-0F9A-4013-B282-38A637B0A6F0}" dt="2025-09-30T12:43:38.398" v="0" actId="47"/>
        <pc:sldMkLst>
          <pc:docMk/>
          <pc:sldMk cId="2461052615" sldId="4670"/>
        </pc:sldMkLst>
      </pc:sldChg>
      <pc:sldChg chg="del">
        <pc:chgData name="PERROTIN Thierry" userId="d5ab62bd-e030-48ea-8310-ab6bdcf6057e" providerId="ADAL" clId="{A89639BE-0F9A-4013-B282-38A637B0A6F0}" dt="2025-09-30T12:43:38.398" v="0" actId="47"/>
        <pc:sldMkLst>
          <pc:docMk/>
          <pc:sldMk cId="60301133" sldId="4671"/>
        </pc:sldMkLst>
      </pc:sldChg>
      <pc:sldChg chg="del">
        <pc:chgData name="PERROTIN Thierry" userId="d5ab62bd-e030-48ea-8310-ab6bdcf6057e" providerId="ADAL" clId="{A89639BE-0F9A-4013-B282-38A637B0A6F0}" dt="2025-09-30T12:43:38.398" v="0" actId="47"/>
        <pc:sldMkLst>
          <pc:docMk/>
          <pc:sldMk cId="3516843638" sldId="4672"/>
        </pc:sldMkLst>
      </pc:sldChg>
      <pc:sldChg chg="add del">
        <pc:chgData name="PERROTIN Thierry" userId="d5ab62bd-e030-48ea-8310-ab6bdcf6057e" providerId="ADAL" clId="{A89639BE-0F9A-4013-B282-38A637B0A6F0}" dt="2025-09-30T12:43:50.700" v="3" actId="47"/>
        <pc:sldMkLst>
          <pc:docMk/>
          <pc:sldMk cId="2930965811" sldId="4673"/>
        </pc:sldMkLst>
      </pc:sldChg>
      <pc:sldChg chg="del">
        <pc:chgData name="PERROTIN Thierry" userId="d5ab62bd-e030-48ea-8310-ab6bdcf6057e" providerId="ADAL" clId="{A89639BE-0F9A-4013-B282-38A637B0A6F0}" dt="2025-09-30T12:43:38.398" v="0" actId="47"/>
        <pc:sldMkLst>
          <pc:docMk/>
          <pc:sldMk cId="514980800" sldId="4674"/>
        </pc:sldMkLst>
      </pc:sldChg>
      <pc:sldChg chg="del">
        <pc:chgData name="PERROTIN Thierry" userId="d5ab62bd-e030-48ea-8310-ab6bdcf6057e" providerId="ADAL" clId="{A89639BE-0F9A-4013-B282-38A637B0A6F0}" dt="2025-09-30T12:43:38.398" v="0" actId="47"/>
        <pc:sldMkLst>
          <pc:docMk/>
          <pc:sldMk cId="277055832" sldId="4675"/>
        </pc:sldMkLst>
      </pc:sldChg>
      <pc:sldChg chg="add del">
        <pc:chgData name="PERROTIN Thierry" userId="d5ab62bd-e030-48ea-8310-ab6bdcf6057e" providerId="ADAL" clId="{A89639BE-0F9A-4013-B282-38A637B0A6F0}" dt="2025-09-30T12:43:50.700" v="3" actId="47"/>
        <pc:sldMkLst>
          <pc:docMk/>
          <pc:sldMk cId="3779697834" sldId="4676"/>
        </pc:sldMkLst>
      </pc:sldChg>
      <pc:sldChg chg="del">
        <pc:chgData name="PERROTIN Thierry" userId="d5ab62bd-e030-48ea-8310-ab6bdcf6057e" providerId="ADAL" clId="{A89639BE-0F9A-4013-B282-38A637B0A6F0}" dt="2025-09-30T12:43:38.398" v="0" actId="47"/>
        <pc:sldMkLst>
          <pc:docMk/>
          <pc:sldMk cId="2247073001" sldId="4677"/>
        </pc:sldMkLst>
      </pc:sldChg>
      <pc:sldChg chg="del">
        <pc:chgData name="PERROTIN Thierry" userId="d5ab62bd-e030-48ea-8310-ab6bdcf6057e" providerId="ADAL" clId="{A89639BE-0F9A-4013-B282-38A637B0A6F0}" dt="2025-09-30T12:43:38.398" v="0" actId="47"/>
        <pc:sldMkLst>
          <pc:docMk/>
          <pc:sldMk cId="1272880953" sldId="4678"/>
        </pc:sldMkLst>
      </pc:sldChg>
      <pc:sldChg chg="del">
        <pc:chgData name="PERROTIN Thierry" userId="d5ab62bd-e030-48ea-8310-ab6bdcf6057e" providerId="ADAL" clId="{A89639BE-0F9A-4013-B282-38A637B0A6F0}" dt="2025-09-30T12:43:38.398" v="0" actId="47"/>
        <pc:sldMkLst>
          <pc:docMk/>
          <pc:sldMk cId="2684889739" sldId="4679"/>
        </pc:sldMkLst>
      </pc:sldChg>
      <pc:sldChg chg="del">
        <pc:chgData name="PERROTIN Thierry" userId="d5ab62bd-e030-48ea-8310-ab6bdcf6057e" providerId="ADAL" clId="{A89639BE-0F9A-4013-B282-38A637B0A6F0}" dt="2025-09-30T12:43:38.398" v="0" actId="47"/>
        <pc:sldMkLst>
          <pc:docMk/>
          <pc:sldMk cId="1113265821" sldId="4680"/>
        </pc:sldMkLst>
      </pc:sldChg>
      <pc:sldChg chg="del">
        <pc:chgData name="PERROTIN Thierry" userId="d5ab62bd-e030-48ea-8310-ab6bdcf6057e" providerId="ADAL" clId="{A89639BE-0F9A-4013-B282-38A637B0A6F0}" dt="2025-09-30T12:43:38.398" v="0" actId="47"/>
        <pc:sldMkLst>
          <pc:docMk/>
          <pc:sldMk cId="4042749578" sldId="4681"/>
        </pc:sldMkLst>
      </pc:sldChg>
      <pc:sldChg chg="del">
        <pc:chgData name="PERROTIN Thierry" userId="d5ab62bd-e030-48ea-8310-ab6bdcf6057e" providerId="ADAL" clId="{A89639BE-0F9A-4013-B282-38A637B0A6F0}" dt="2025-09-30T12:43:38.398" v="0" actId="47"/>
        <pc:sldMkLst>
          <pc:docMk/>
          <pc:sldMk cId="630538344" sldId="4682"/>
        </pc:sldMkLst>
      </pc:sldChg>
      <pc:sldChg chg="del">
        <pc:chgData name="PERROTIN Thierry" userId="d5ab62bd-e030-48ea-8310-ab6bdcf6057e" providerId="ADAL" clId="{A89639BE-0F9A-4013-B282-38A637B0A6F0}" dt="2025-09-30T12:43:38.398" v="0" actId="47"/>
        <pc:sldMkLst>
          <pc:docMk/>
          <pc:sldMk cId="900151390" sldId="4683"/>
        </pc:sldMkLst>
      </pc:sldChg>
      <pc:sldChg chg="add del">
        <pc:chgData name="PERROTIN Thierry" userId="d5ab62bd-e030-48ea-8310-ab6bdcf6057e" providerId="ADAL" clId="{A89639BE-0F9A-4013-B282-38A637B0A6F0}" dt="2025-09-30T12:43:47.572" v="2" actId="47"/>
        <pc:sldMkLst>
          <pc:docMk/>
          <pc:sldMk cId="292036847" sldId="4685"/>
        </pc:sldMkLst>
      </pc:sldChg>
      <pc:sldChg chg="del">
        <pc:chgData name="PERROTIN Thierry" userId="d5ab62bd-e030-48ea-8310-ab6bdcf6057e" providerId="ADAL" clId="{A89639BE-0F9A-4013-B282-38A637B0A6F0}" dt="2025-09-30T12:43:38.398" v="0" actId="47"/>
        <pc:sldMkLst>
          <pc:docMk/>
          <pc:sldMk cId="1791782205" sldId="4686"/>
        </pc:sldMkLst>
      </pc:sldChg>
      <pc:sldChg chg="del">
        <pc:chgData name="PERROTIN Thierry" userId="d5ab62bd-e030-48ea-8310-ab6bdcf6057e" providerId="ADAL" clId="{A89639BE-0F9A-4013-B282-38A637B0A6F0}" dt="2025-09-30T12:43:38.398" v="0" actId="47"/>
        <pc:sldMkLst>
          <pc:docMk/>
          <pc:sldMk cId="496222591" sldId="4687"/>
        </pc:sldMkLst>
      </pc:sldChg>
      <pc:sldChg chg="add del">
        <pc:chgData name="PERROTIN Thierry" userId="d5ab62bd-e030-48ea-8310-ab6bdcf6057e" providerId="ADAL" clId="{A89639BE-0F9A-4013-B282-38A637B0A6F0}" dt="2025-09-30T12:43:47.572" v="2" actId="47"/>
        <pc:sldMkLst>
          <pc:docMk/>
          <pc:sldMk cId="925266219" sldId="2147376750"/>
        </pc:sldMkLst>
      </pc:sldChg>
      <pc:sldChg chg="add del">
        <pc:chgData name="PERROTIN Thierry" userId="d5ab62bd-e030-48ea-8310-ab6bdcf6057e" providerId="ADAL" clId="{A89639BE-0F9A-4013-B282-38A637B0A6F0}" dt="2025-09-30T12:43:47.572" v="2" actId="47"/>
        <pc:sldMkLst>
          <pc:docMk/>
          <pc:sldMk cId="3979691049" sldId="2147483636"/>
        </pc:sldMkLst>
      </pc:sldChg>
      <pc:sldChg chg="del">
        <pc:chgData name="PERROTIN Thierry" userId="d5ab62bd-e030-48ea-8310-ab6bdcf6057e" providerId="ADAL" clId="{A89639BE-0F9A-4013-B282-38A637B0A6F0}" dt="2025-09-30T12:43:38.398" v="0" actId="47"/>
        <pc:sldMkLst>
          <pc:docMk/>
          <pc:sldMk cId="3909977304" sldId="2147483638"/>
        </pc:sldMkLst>
      </pc:sldChg>
      <pc:sldChg chg="del">
        <pc:chgData name="PERROTIN Thierry" userId="d5ab62bd-e030-48ea-8310-ab6bdcf6057e" providerId="ADAL" clId="{A89639BE-0F9A-4013-B282-38A637B0A6F0}" dt="2025-09-30T12:43:55.200" v="4" actId="47"/>
        <pc:sldMkLst>
          <pc:docMk/>
          <pc:sldMk cId="3346590142" sldId="2147483639"/>
        </pc:sldMkLst>
      </pc:sldChg>
      <pc:sldChg chg="del">
        <pc:chgData name="PERROTIN Thierry" userId="d5ab62bd-e030-48ea-8310-ab6bdcf6057e" providerId="ADAL" clId="{A89639BE-0F9A-4013-B282-38A637B0A6F0}" dt="2025-09-30T12:43:57.684" v="5" actId="47"/>
        <pc:sldMkLst>
          <pc:docMk/>
          <pc:sldMk cId="4262357002" sldId="2147483640"/>
        </pc:sldMkLst>
      </pc:sldChg>
      <pc:sldChg chg="del">
        <pc:chgData name="PERROTIN Thierry" userId="d5ab62bd-e030-48ea-8310-ab6bdcf6057e" providerId="ADAL" clId="{A89639BE-0F9A-4013-B282-38A637B0A6F0}" dt="2025-09-30T12:44:01.445" v="6" actId="47"/>
        <pc:sldMkLst>
          <pc:docMk/>
          <pc:sldMk cId="2521868374" sldId="2147483642"/>
        </pc:sldMkLst>
      </pc:sldChg>
      <pc:sldChg chg="add del">
        <pc:chgData name="PERROTIN Thierry" userId="d5ab62bd-e030-48ea-8310-ab6bdcf6057e" providerId="ADAL" clId="{A89639BE-0F9A-4013-B282-38A637B0A6F0}" dt="2025-09-30T12:44:05.590" v="8" actId="47"/>
        <pc:sldMkLst>
          <pc:docMk/>
          <pc:sldMk cId="2201984720" sldId="2147483643"/>
        </pc:sldMkLst>
      </pc:sldChg>
      <pc:sldChg chg="del">
        <pc:chgData name="PERROTIN Thierry" userId="d5ab62bd-e030-48ea-8310-ab6bdcf6057e" providerId="ADAL" clId="{A89639BE-0F9A-4013-B282-38A637B0A6F0}" dt="2025-09-30T12:43:38.398" v="0" actId="47"/>
        <pc:sldMkLst>
          <pc:docMk/>
          <pc:sldMk cId="1625513682" sldId="2147483644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IN8997\OneDrive%20-%20Toyota%20Motor%20Europe\Bureau\courbe%20PHEV%20chine.csv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'courbe PHEV chine'!$B$4</c:f>
              <c:strCache>
                <c:ptCount val="1"/>
                <c:pt idx="0">
                  <c:v>China PHEV Sales</c:v>
                </c:pt>
              </c:strCache>
            </c:strRef>
          </c:tx>
          <c:spPr>
            <a:gradFill flip="none" rotWithShape="1">
              <a:gsLst>
                <a:gs pos="0">
                  <a:schemeClr val="accent5"/>
                </a:gs>
                <a:gs pos="58000">
                  <a:schemeClr val="tx1"/>
                </a:gs>
              </a:gsLst>
              <a:lin ang="16200000" scaled="1"/>
              <a:tileRect/>
            </a:gradFill>
            <a:ln>
              <a:noFill/>
            </a:ln>
            <a:effectLst/>
          </c:spPr>
          <c:invertIfNegative val="0"/>
          <c:cat>
            <c:numRef>
              <c:f>'courbe PHEV chine'!$A$5:$A$15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'courbe PHEV chine'!$B$5:$B$15</c:f>
              <c:numCache>
                <c:formatCode>General</c:formatCode>
                <c:ptCount val="5"/>
                <c:pt idx="0">
                  <c:v>0.2</c:v>
                </c:pt>
                <c:pt idx="1">
                  <c:v>0.5</c:v>
                </c:pt>
                <c:pt idx="2">
                  <c:v>1.5</c:v>
                </c:pt>
                <c:pt idx="3">
                  <c:v>2.7</c:v>
                </c:pt>
                <c:pt idx="4">
                  <c:v>4.9000000000000004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993-42E1-AB5C-9994C64E4A5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6"/>
        <c:overlap val="-2"/>
        <c:axId val="697256896"/>
        <c:axId val="697257856"/>
      </c:barChart>
      <c:catAx>
        <c:axId val="6972568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697257856"/>
        <c:crosses val="autoZero"/>
        <c:auto val="1"/>
        <c:lblAlgn val="ctr"/>
        <c:lblOffset val="100"/>
        <c:noMultiLvlLbl val="0"/>
      </c:catAx>
      <c:valAx>
        <c:axId val="697257856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6972568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gradFill>
        <a:gsLst>
          <a:gs pos="0">
            <a:schemeClr val="accent1">
              <a:lumMod val="5000"/>
              <a:lumOff val="95000"/>
            </a:schemeClr>
          </a:gs>
          <a:gs pos="74000">
            <a:schemeClr val="accent1">
              <a:lumMod val="45000"/>
              <a:lumOff val="55000"/>
            </a:schemeClr>
          </a:gs>
          <a:gs pos="83000">
            <a:schemeClr val="accent1">
              <a:lumMod val="45000"/>
              <a:lumOff val="55000"/>
            </a:schemeClr>
          </a:gs>
          <a:gs pos="100000">
            <a:schemeClr val="accent1">
              <a:lumMod val="30000"/>
              <a:lumOff val="70000"/>
            </a:schemeClr>
          </a:gs>
        </a:gsLst>
        <a:lin ang="5400000" scaled="1"/>
      </a:gradFill>
      <a:round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5F9214F9-932C-840C-9F6E-F26B3E7DAB6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9C08FC98-9A64-77B0-47D7-E640FA0B7F1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26C301-F7BD-5B47-A8F6-5DA7AFC62259}" type="datetimeFigureOut">
              <a:rPr lang="fr-FR" smtClean="0"/>
              <a:t>30/09/2025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3653548-6B75-ADE9-D452-DB9D83721A7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19B5D646-DB82-AF36-38B1-984DA1CB522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0DA995-6788-DE47-8808-9B37F267701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740055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Shape 183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4" name="Shape 184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171450" latinLnBrk="0">
      <a:lnSpc>
        <a:spcPct val="117999"/>
      </a:lnSpc>
      <a:defRPr sz="825">
        <a:latin typeface="Fira Sans Regular"/>
        <a:ea typeface="Fira Sans Regular"/>
        <a:cs typeface="Fira Sans Regular"/>
        <a:sym typeface="Fira Sans Regular"/>
      </a:defRPr>
    </a:lvl1pPr>
    <a:lvl2pPr indent="85725" defTabSz="171450" latinLnBrk="0">
      <a:lnSpc>
        <a:spcPct val="117999"/>
      </a:lnSpc>
      <a:defRPr sz="825">
        <a:latin typeface="Fira Sans Regular"/>
        <a:ea typeface="Fira Sans Regular"/>
        <a:cs typeface="Fira Sans Regular"/>
        <a:sym typeface="Fira Sans Regular"/>
      </a:defRPr>
    </a:lvl2pPr>
    <a:lvl3pPr indent="171450" defTabSz="171450" latinLnBrk="0">
      <a:lnSpc>
        <a:spcPct val="117999"/>
      </a:lnSpc>
      <a:defRPr sz="825">
        <a:latin typeface="Fira Sans Regular"/>
        <a:ea typeface="Fira Sans Regular"/>
        <a:cs typeface="Fira Sans Regular"/>
        <a:sym typeface="Fira Sans Regular"/>
      </a:defRPr>
    </a:lvl3pPr>
    <a:lvl4pPr indent="257175" defTabSz="171450" latinLnBrk="0">
      <a:lnSpc>
        <a:spcPct val="117999"/>
      </a:lnSpc>
      <a:defRPr sz="825">
        <a:latin typeface="Fira Sans Regular"/>
        <a:ea typeface="Fira Sans Regular"/>
        <a:cs typeface="Fira Sans Regular"/>
        <a:sym typeface="Fira Sans Regular"/>
      </a:defRPr>
    </a:lvl4pPr>
    <a:lvl5pPr indent="342900" defTabSz="171450" latinLnBrk="0">
      <a:lnSpc>
        <a:spcPct val="117999"/>
      </a:lnSpc>
      <a:defRPr sz="825">
        <a:latin typeface="Fira Sans Regular"/>
        <a:ea typeface="Fira Sans Regular"/>
        <a:cs typeface="Fira Sans Regular"/>
        <a:sym typeface="Fira Sans Regular"/>
      </a:defRPr>
    </a:lvl5pPr>
    <a:lvl6pPr indent="428625" defTabSz="171450" latinLnBrk="0">
      <a:lnSpc>
        <a:spcPct val="117999"/>
      </a:lnSpc>
      <a:defRPr sz="825">
        <a:latin typeface="Fira Sans Regular"/>
        <a:ea typeface="Fira Sans Regular"/>
        <a:cs typeface="Fira Sans Regular"/>
        <a:sym typeface="Fira Sans Regular"/>
      </a:defRPr>
    </a:lvl6pPr>
    <a:lvl7pPr indent="514350" defTabSz="171450" latinLnBrk="0">
      <a:lnSpc>
        <a:spcPct val="117999"/>
      </a:lnSpc>
      <a:defRPr sz="825">
        <a:latin typeface="Fira Sans Regular"/>
        <a:ea typeface="Fira Sans Regular"/>
        <a:cs typeface="Fira Sans Regular"/>
        <a:sym typeface="Fira Sans Regular"/>
      </a:defRPr>
    </a:lvl7pPr>
    <a:lvl8pPr indent="600075" defTabSz="171450" latinLnBrk="0">
      <a:lnSpc>
        <a:spcPct val="117999"/>
      </a:lnSpc>
      <a:defRPr sz="825">
        <a:latin typeface="Fira Sans Regular"/>
        <a:ea typeface="Fira Sans Regular"/>
        <a:cs typeface="Fira Sans Regular"/>
        <a:sym typeface="Fira Sans Regular"/>
      </a:defRPr>
    </a:lvl8pPr>
    <a:lvl9pPr indent="685800" defTabSz="171450" latinLnBrk="0">
      <a:lnSpc>
        <a:spcPct val="117999"/>
      </a:lnSpc>
      <a:defRPr sz="825">
        <a:latin typeface="Fira Sans Regular"/>
        <a:ea typeface="Fira Sans Regular"/>
        <a:cs typeface="Fira Sans Regular"/>
        <a:sym typeface="Fira Sans Regular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88536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9091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GB" altLang="en-US" sz="1700">
              <a:latin typeface="+mj-lt"/>
            </a:endParaRPr>
          </a:p>
        </p:txBody>
      </p:sp>
      <p:sp>
        <p:nvSpPr>
          <p:cNvPr id="890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1559">
              <a:defRPr sz="1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03010" indent="-270146" defTabSz="941559">
              <a:defRPr sz="1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82162" indent="-216433" defTabSz="941559">
              <a:defRPr sz="1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15026" indent="-216433" defTabSz="941559">
              <a:defRPr sz="1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947890" indent="-216433" defTabSz="941559">
              <a:defRPr sz="1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02872" indent="-216433" defTabSz="941559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857854" indent="-216433" defTabSz="941559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12835" indent="-216433" defTabSz="941559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767818" indent="-216433" defTabSz="941559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1D5D1CC-F632-4E09-9A54-23556ABC5903}" type="slidenum">
              <a:rPr lang="fr-FR" altLang="en-US" smtClean="0">
                <a:latin typeface="Times" panose="02020603050405020304" pitchFamily="18" charset="0"/>
                <a:ea typeface="MS PGothic" panose="020B0600070205080204" pitchFamily="34" charset="-128"/>
              </a:rPr>
              <a:pPr/>
              <a:t>28</a:t>
            </a:fld>
            <a:endParaRPr lang="fr-FR" altLang="en-US">
              <a:latin typeface="Times" panose="02020603050405020304" pitchFamily="18" charset="0"/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866857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09C019-5CB9-2CB3-48AE-162492C23E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8">
            <a:extLst>
              <a:ext uri="{FF2B5EF4-FFF2-40B4-BE49-F238E27FC236}">
                <a16:creationId xmlns:a16="http://schemas.microsoft.com/office/drawing/2014/main" id="{1C762E02-CDCD-5443-1DD2-4FF44EE9143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3224">
              <a:defRPr sz="24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51122" indent="-288893" defTabSz="913224">
              <a:defRPr sz="24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55573" indent="-231115" defTabSz="913224">
              <a:defRPr sz="24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17802" indent="-231115" defTabSz="913224">
              <a:defRPr sz="24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80031" indent="-231115" defTabSz="913224">
              <a:defRPr sz="24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42261" indent="-231115" defTabSz="91322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3004490" indent="-231115" defTabSz="91322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66719" indent="-231115" defTabSz="91322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928948" indent="-231115" defTabSz="91322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B25A0746-B40E-4473-A5BF-A0BEEE920A57}" type="slidenum">
              <a:rPr lang="en-US" altLang="en-US" sz="1200"/>
              <a:pPr/>
              <a:t>31</a:t>
            </a:fld>
            <a:endParaRPr lang="en-US" altLang="en-US" sz="1200"/>
          </a:p>
        </p:txBody>
      </p:sp>
      <p:sp>
        <p:nvSpPr>
          <p:cNvPr id="22531" name="Rectangle 2">
            <a:extLst>
              <a:ext uri="{FF2B5EF4-FFF2-40B4-BE49-F238E27FC236}">
                <a16:creationId xmlns:a16="http://schemas.microsoft.com/office/drawing/2014/main" id="{02D9F22D-263E-C931-606E-DC9F40D20B0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250825" y="774700"/>
            <a:ext cx="6826250" cy="3840163"/>
          </a:xfrm>
          <a:solidFill>
            <a:srgbClr val="FFFFFF"/>
          </a:solidFill>
          <a:ln/>
        </p:spPr>
      </p:sp>
      <p:sp>
        <p:nvSpPr>
          <p:cNvPr id="22532" name="Rectangle 3">
            <a:extLst>
              <a:ext uri="{FF2B5EF4-FFF2-40B4-BE49-F238E27FC236}">
                <a16:creationId xmlns:a16="http://schemas.microsoft.com/office/drawing/2014/main" id="{DE337B03-4361-10DC-DD8B-697A601706B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42035" y="4873286"/>
            <a:ext cx="4632694" cy="461914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2776" tIns="46389" rIns="92776" bIns="46389"/>
          <a:lstStyle/>
          <a:p>
            <a:pPr eaLnBrk="1" hangingPunct="1"/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00585423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3A2C9C-F26C-316D-E200-CD45B8C87F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8">
            <a:extLst>
              <a:ext uri="{FF2B5EF4-FFF2-40B4-BE49-F238E27FC236}">
                <a16:creationId xmlns:a16="http://schemas.microsoft.com/office/drawing/2014/main" id="{D359EF3D-834A-86D5-DB0C-A5C76482FF4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3224">
              <a:defRPr sz="24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51122" indent="-288893" defTabSz="913224">
              <a:defRPr sz="24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55573" indent="-231115" defTabSz="913224">
              <a:defRPr sz="24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17802" indent="-231115" defTabSz="913224">
              <a:defRPr sz="24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80031" indent="-231115" defTabSz="913224">
              <a:defRPr sz="24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42261" indent="-231115" defTabSz="91322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3004490" indent="-231115" defTabSz="91322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66719" indent="-231115" defTabSz="91322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928948" indent="-231115" defTabSz="91322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B25A0746-B40E-4473-A5BF-A0BEEE920A57}" type="slidenum">
              <a:rPr lang="en-US" altLang="en-US" sz="1200"/>
              <a:pPr/>
              <a:t>32</a:t>
            </a:fld>
            <a:endParaRPr lang="en-US" altLang="en-US" sz="1200"/>
          </a:p>
        </p:txBody>
      </p:sp>
      <p:sp>
        <p:nvSpPr>
          <p:cNvPr id="22531" name="Rectangle 2">
            <a:extLst>
              <a:ext uri="{FF2B5EF4-FFF2-40B4-BE49-F238E27FC236}">
                <a16:creationId xmlns:a16="http://schemas.microsoft.com/office/drawing/2014/main" id="{35B55087-C5C6-F62E-2830-988B20CCC39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250825" y="774700"/>
            <a:ext cx="6826250" cy="3840163"/>
          </a:xfrm>
          <a:solidFill>
            <a:srgbClr val="FFFFFF"/>
          </a:solidFill>
          <a:ln/>
        </p:spPr>
      </p:sp>
      <p:sp>
        <p:nvSpPr>
          <p:cNvPr id="22532" name="Rectangle 3">
            <a:extLst>
              <a:ext uri="{FF2B5EF4-FFF2-40B4-BE49-F238E27FC236}">
                <a16:creationId xmlns:a16="http://schemas.microsoft.com/office/drawing/2014/main" id="{C2CB1D65-68A6-1B38-79FD-9CEE4A29814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42035" y="4873286"/>
            <a:ext cx="4632694" cy="461914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2776" tIns="46389" rIns="92776" bIns="46389"/>
          <a:lstStyle/>
          <a:p>
            <a:pPr eaLnBrk="1" hangingPunct="1"/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2349159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B316B9-E6E0-85F1-4235-A5A29BA4B4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8">
            <a:extLst>
              <a:ext uri="{FF2B5EF4-FFF2-40B4-BE49-F238E27FC236}">
                <a16:creationId xmlns:a16="http://schemas.microsoft.com/office/drawing/2014/main" id="{7A339647-E743-2B97-2067-4A30AD5EB20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3224">
              <a:defRPr sz="24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51122" indent="-288893" defTabSz="913224">
              <a:defRPr sz="24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55573" indent="-231115" defTabSz="913224">
              <a:defRPr sz="24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17802" indent="-231115" defTabSz="913224">
              <a:defRPr sz="24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80031" indent="-231115" defTabSz="913224">
              <a:defRPr sz="24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42261" indent="-231115" defTabSz="91322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3004490" indent="-231115" defTabSz="91322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66719" indent="-231115" defTabSz="91322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928948" indent="-231115" defTabSz="91322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B25A0746-B40E-4473-A5BF-A0BEEE920A57}" type="slidenum">
              <a:rPr lang="en-US" altLang="en-US" sz="1200"/>
              <a:pPr/>
              <a:t>33</a:t>
            </a:fld>
            <a:endParaRPr lang="en-US" altLang="en-US" sz="1200"/>
          </a:p>
        </p:txBody>
      </p:sp>
      <p:sp>
        <p:nvSpPr>
          <p:cNvPr id="22531" name="Rectangle 2">
            <a:extLst>
              <a:ext uri="{FF2B5EF4-FFF2-40B4-BE49-F238E27FC236}">
                <a16:creationId xmlns:a16="http://schemas.microsoft.com/office/drawing/2014/main" id="{D0D47056-BCA9-1F69-87D8-82A9D7FA9A0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250825" y="774700"/>
            <a:ext cx="6826250" cy="3840163"/>
          </a:xfrm>
          <a:solidFill>
            <a:srgbClr val="FFFFFF"/>
          </a:solidFill>
          <a:ln/>
        </p:spPr>
      </p:sp>
      <p:sp>
        <p:nvSpPr>
          <p:cNvPr id="22532" name="Rectangle 3">
            <a:extLst>
              <a:ext uri="{FF2B5EF4-FFF2-40B4-BE49-F238E27FC236}">
                <a16:creationId xmlns:a16="http://schemas.microsoft.com/office/drawing/2014/main" id="{24A7E767-EB27-E958-A0E0-0CB4DB9FD14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42035" y="4873286"/>
            <a:ext cx="4632694" cy="461914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2776" tIns="46389" rIns="92776" bIns="46389"/>
          <a:lstStyle/>
          <a:p>
            <a:pPr eaLnBrk="1" hangingPunct="1"/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2916976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214D08-F087-B34E-1C8D-024FF6EE5E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8">
            <a:extLst>
              <a:ext uri="{FF2B5EF4-FFF2-40B4-BE49-F238E27FC236}">
                <a16:creationId xmlns:a16="http://schemas.microsoft.com/office/drawing/2014/main" id="{F420D8D0-93D7-D1DB-4389-189F4620236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3224">
              <a:defRPr sz="24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51122" indent="-288893" defTabSz="913224">
              <a:defRPr sz="24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55573" indent="-231115" defTabSz="913224">
              <a:defRPr sz="24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17802" indent="-231115" defTabSz="913224">
              <a:defRPr sz="24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80031" indent="-231115" defTabSz="913224">
              <a:defRPr sz="24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42261" indent="-231115" defTabSz="91322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3004490" indent="-231115" defTabSz="91322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66719" indent="-231115" defTabSz="91322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928948" indent="-231115" defTabSz="91322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B25A0746-B40E-4473-A5BF-A0BEEE920A57}" type="slidenum">
              <a:rPr lang="en-US" altLang="en-US" sz="1200"/>
              <a:pPr/>
              <a:t>34</a:t>
            </a:fld>
            <a:endParaRPr lang="en-US" altLang="en-US" sz="1200"/>
          </a:p>
        </p:txBody>
      </p:sp>
      <p:sp>
        <p:nvSpPr>
          <p:cNvPr id="22531" name="Rectangle 2">
            <a:extLst>
              <a:ext uri="{FF2B5EF4-FFF2-40B4-BE49-F238E27FC236}">
                <a16:creationId xmlns:a16="http://schemas.microsoft.com/office/drawing/2014/main" id="{BE847AAF-6542-B7E1-B9F3-0CC357A321F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250825" y="774700"/>
            <a:ext cx="6826250" cy="3840163"/>
          </a:xfrm>
          <a:solidFill>
            <a:srgbClr val="FFFFFF"/>
          </a:solidFill>
          <a:ln/>
        </p:spPr>
      </p:sp>
      <p:sp>
        <p:nvSpPr>
          <p:cNvPr id="22532" name="Rectangle 3">
            <a:extLst>
              <a:ext uri="{FF2B5EF4-FFF2-40B4-BE49-F238E27FC236}">
                <a16:creationId xmlns:a16="http://schemas.microsoft.com/office/drawing/2014/main" id="{E8F9FABC-8208-0F0C-C622-4B254001B76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42035" y="4873286"/>
            <a:ext cx="4632694" cy="461914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2776" tIns="46389" rIns="92776" bIns="46389"/>
          <a:lstStyle/>
          <a:p>
            <a:pPr eaLnBrk="1" hangingPunct="1"/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30721713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214D08-F087-B34E-1C8D-024FF6EE5E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8">
            <a:extLst>
              <a:ext uri="{FF2B5EF4-FFF2-40B4-BE49-F238E27FC236}">
                <a16:creationId xmlns:a16="http://schemas.microsoft.com/office/drawing/2014/main" id="{F420D8D0-93D7-D1DB-4389-189F4620236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3224">
              <a:defRPr sz="24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51122" indent="-288893" defTabSz="913224">
              <a:defRPr sz="24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55573" indent="-231115" defTabSz="913224">
              <a:defRPr sz="24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17802" indent="-231115" defTabSz="913224">
              <a:defRPr sz="24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80031" indent="-231115" defTabSz="913224">
              <a:defRPr sz="24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42261" indent="-231115" defTabSz="91322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3004490" indent="-231115" defTabSz="91322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66719" indent="-231115" defTabSz="91322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928948" indent="-231115" defTabSz="91322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B25A0746-B40E-4473-A5BF-A0BEEE920A57}" type="slidenum">
              <a:rPr lang="en-US" altLang="en-US" sz="1200"/>
              <a:pPr/>
              <a:t>35</a:t>
            </a:fld>
            <a:endParaRPr lang="en-US" altLang="en-US" sz="1200"/>
          </a:p>
        </p:txBody>
      </p:sp>
      <p:sp>
        <p:nvSpPr>
          <p:cNvPr id="22531" name="Rectangle 2">
            <a:extLst>
              <a:ext uri="{FF2B5EF4-FFF2-40B4-BE49-F238E27FC236}">
                <a16:creationId xmlns:a16="http://schemas.microsoft.com/office/drawing/2014/main" id="{BE847AAF-6542-B7E1-B9F3-0CC357A321F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250825" y="774700"/>
            <a:ext cx="6826250" cy="3840163"/>
          </a:xfrm>
          <a:solidFill>
            <a:srgbClr val="FFFFFF"/>
          </a:solidFill>
          <a:ln/>
        </p:spPr>
      </p:sp>
      <p:sp>
        <p:nvSpPr>
          <p:cNvPr id="22532" name="Rectangle 3">
            <a:extLst>
              <a:ext uri="{FF2B5EF4-FFF2-40B4-BE49-F238E27FC236}">
                <a16:creationId xmlns:a16="http://schemas.microsoft.com/office/drawing/2014/main" id="{E8F9FABC-8208-0F0C-C622-4B254001B76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42035" y="4873286"/>
            <a:ext cx="4632694" cy="461914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2776" tIns="46389" rIns="92776" bIns="46389"/>
          <a:lstStyle/>
          <a:p>
            <a:pPr eaLnBrk="1" hangingPunct="1"/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69650187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>
            <a:extLst>
              <a:ext uri="{FF2B5EF4-FFF2-40B4-BE49-F238E27FC236}">
                <a16:creationId xmlns:a16="http://schemas.microsoft.com/office/drawing/2014/main" id="{0EBBEEB3-623D-4EFE-B037-6C3E0A748D2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949450" y="293688"/>
            <a:ext cx="2641600" cy="1487487"/>
          </a:xfrm>
          <a:ln/>
        </p:spPr>
      </p:sp>
      <p:sp>
        <p:nvSpPr>
          <p:cNvPr id="24579" name="Notes Placeholder 2">
            <a:extLst>
              <a:ext uri="{FF2B5EF4-FFF2-40B4-BE49-F238E27FC236}">
                <a16:creationId xmlns:a16="http://schemas.microsoft.com/office/drawing/2014/main" id="{B55E4521-1974-4FC1-87E9-70D27596128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153988" y="1714500"/>
            <a:ext cx="4305300" cy="46355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 sz="1300">
              <a:latin typeface="Times" panose="02020603050405020304" pitchFamily="18" charset="0"/>
              <a:ea typeface="MS PGothic" panose="020B0600070205080204" pitchFamily="34" charset="-128"/>
            </a:endParaRPr>
          </a:p>
        </p:txBody>
      </p:sp>
      <p:sp>
        <p:nvSpPr>
          <p:cNvPr id="24580" name="Slide Number Placeholder 3">
            <a:extLst>
              <a:ext uri="{FF2B5EF4-FFF2-40B4-BE49-F238E27FC236}">
                <a16:creationId xmlns:a16="http://schemas.microsoft.com/office/drawing/2014/main" id="{73C2705C-29A5-469B-BFC9-F90A3958B19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3200" b="1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511175" indent="-195263">
              <a:defRPr kumimoji="1" sz="3200" b="1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785813" indent="-157163">
              <a:defRPr kumimoji="1" sz="3200" b="1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101725" indent="-157163">
              <a:defRPr kumimoji="1" sz="3200" b="1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1416050" indent="-157163">
              <a:defRPr kumimoji="1" sz="3200" b="1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1873250" indent="-157163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330450" indent="-157163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2787650" indent="-157163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244850" indent="-157163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D5FC0D5-7ED8-4C6F-BA5F-9D47849714C5}" type="slidenum">
              <a:rPr kumimoji="1" lang="fr-FR" alt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panose="02020603050405020304" pitchFamily="18" charset="0"/>
                <a:ea typeface="MS PGothic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1" lang="fr-FR" altLang="en-US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" panose="02020603050405020304" pitchFamily="18" charset="0"/>
              <a:ea typeface="MS PGothic" panose="020B0600070205080204" pitchFamily="34" charset="-128"/>
              <a:cs typeface="+mn-cs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1680ED-9385-099E-EA58-93078168FA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DDA1039C-8D95-7C53-6261-CD3D91F0A74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2B8232A3-DC06-7FC4-00E4-9E5BFEF8DA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800" i="1"/>
              <a:t>2024 a été une année de défis. </a:t>
            </a:r>
            <a:endParaRPr lang="fr-FR" sz="800"/>
          </a:p>
          <a:p>
            <a:r>
              <a:rPr lang="fr-FR" sz="800" i="1">
                <a:solidFill>
                  <a:srgbClr val="002060"/>
                </a:solidFill>
                <a:highlight>
                  <a:srgbClr val="FFFF00"/>
                </a:highlight>
              </a:rPr>
              <a:t>Rappeler les chiffres par secteurs:</a:t>
            </a:r>
          </a:p>
          <a:p>
            <a:pPr marL="285750" indent="-285750">
              <a:buFont typeface="Calibri"/>
              <a:buChar char="-"/>
            </a:pPr>
            <a:r>
              <a:rPr lang="fr-FR" sz="800" i="1">
                <a:solidFill>
                  <a:srgbClr val="002060"/>
                </a:solidFill>
                <a:highlight>
                  <a:srgbClr val="FFFF00"/>
                </a:highlight>
              </a:rPr>
              <a:t>BTP</a:t>
            </a:r>
          </a:p>
          <a:p>
            <a:pPr marL="285750" indent="-285750">
              <a:buFont typeface="Calibri"/>
              <a:buChar char="-"/>
            </a:pPr>
            <a:r>
              <a:rPr lang="fr-FR" sz="800" i="1">
                <a:solidFill>
                  <a:srgbClr val="002060"/>
                </a:solidFill>
                <a:highlight>
                  <a:srgbClr val="FFFF00"/>
                </a:highlight>
              </a:rPr>
              <a:t>Immobilier</a:t>
            </a:r>
          </a:p>
          <a:p>
            <a:pPr marL="285750" indent="-285750">
              <a:buFont typeface="Calibri"/>
              <a:buChar char="-"/>
            </a:pPr>
            <a:r>
              <a:rPr lang="fr-FR" sz="800" i="1">
                <a:solidFill>
                  <a:srgbClr val="002060"/>
                </a:solidFill>
                <a:highlight>
                  <a:srgbClr val="FFFF00"/>
                </a:highlight>
              </a:rPr>
              <a:t>Automobile</a:t>
            </a:r>
          </a:p>
          <a:p>
            <a:pPr marL="285750" indent="-285750">
              <a:buFont typeface="Calibri"/>
              <a:buChar char="-"/>
            </a:pPr>
            <a:r>
              <a:rPr lang="fr-FR" sz="800" i="1">
                <a:solidFill>
                  <a:srgbClr val="002060"/>
                </a:solidFill>
                <a:highlight>
                  <a:srgbClr val="FFFF00"/>
                </a:highlight>
              </a:rPr>
              <a:t>Chimie</a:t>
            </a:r>
          </a:p>
          <a:p>
            <a:r>
              <a:rPr lang="fr-FR" sz="800" i="1"/>
              <a:t>2025 aussi nous apporte aussi son lot de défis :</a:t>
            </a:r>
          </a:p>
          <a:p>
            <a:pPr marL="171450" indent="-171450">
              <a:buFontTx/>
              <a:buChar char="-"/>
            </a:pPr>
            <a:r>
              <a:rPr lang="fr-FR" sz="800" i="1"/>
              <a:t>Politiques: avec à minima 2 gouvernements dans l’année et une France, sans majorité et coalition, difficile à gouvernée </a:t>
            </a:r>
          </a:p>
          <a:p>
            <a:pPr marL="171450" indent="-171450">
              <a:buFontTx/>
              <a:buChar char="-"/>
            </a:pPr>
            <a:r>
              <a:rPr lang="fr-FR" sz="800" i="1"/>
              <a:t>Géopolitiques: avec des conflits sous haute tension : en Europe (Ukraine/Russie) au Moyen-Orient (Israël/Palestine)</a:t>
            </a:r>
          </a:p>
          <a:p>
            <a:pPr marL="171450" indent="-171450">
              <a:buFontTx/>
              <a:buChar char="-"/>
            </a:pPr>
            <a:r>
              <a:rPr lang="fr-FR" sz="800" i="1"/>
              <a:t>Économiques :  </a:t>
            </a:r>
          </a:p>
          <a:p>
            <a:pPr marL="0" lvl="1" indent="0">
              <a:buFontTx/>
              <a:buNone/>
            </a:pPr>
            <a:r>
              <a:rPr lang="fr-FR" sz="800" i="1"/>
              <a:t>             * Sur le plan national : Pas de croissance, des défaillances d’entreprise toujours en hausse, un chômage en hausse,…</a:t>
            </a:r>
          </a:p>
          <a:p>
            <a:pPr marL="0" lvl="1" indent="0">
              <a:buFontTx/>
              <a:buNone/>
            </a:pPr>
            <a:r>
              <a:rPr lang="fr-FR" sz="800" i="1"/>
              <a:t>             * Sur le plan international : un dumping et un protectionnisme économique exacerbés.</a:t>
            </a:r>
          </a:p>
          <a:p>
            <a:pPr marL="0" lvl="1" indent="0">
              <a:buFontTx/>
              <a:buNone/>
            </a:pPr>
            <a:endParaRPr lang="fr-FR" sz="800" i="1"/>
          </a:p>
          <a:p>
            <a:pPr marL="0" marR="0" lvl="0" indent="0" defTabSz="171450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800" i="1"/>
              <a:t>CAP SUR DEMAIN : c’est notre réponse nous réseau consulaire </a:t>
            </a:r>
          </a:p>
          <a:p>
            <a:pPr marL="0" marR="0" lvl="0" indent="0" defTabSz="171450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800" i="1"/>
              <a:t>Une réponse positive mais réaliste définitivement tournée vers l’avenir.</a:t>
            </a:r>
          </a:p>
          <a:p>
            <a:r>
              <a:rPr lang="fr-FR" sz="800" i="1"/>
              <a:t>Une réponse qui repose sur 4 piliers:</a:t>
            </a:r>
          </a:p>
          <a:p>
            <a:pPr marL="171450" indent="-171450">
              <a:buFontTx/>
              <a:buChar char="-"/>
            </a:pPr>
            <a:r>
              <a:rPr lang="fr-FR" sz="800" i="1"/>
              <a:t>Des diagnostics sans complaisance (GCE, </a:t>
            </a:r>
            <a:r>
              <a:rPr lang="fr-FR" sz="800" i="1" err="1"/>
              <a:t>feeback</a:t>
            </a:r>
            <a:r>
              <a:rPr lang="fr-FR" sz="800" i="1"/>
              <a:t> terrain, autres???)</a:t>
            </a:r>
          </a:p>
          <a:p>
            <a:pPr marL="171450" indent="-171450">
              <a:buFontTx/>
              <a:buChar char="-"/>
            </a:pPr>
            <a:r>
              <a:rPr lang="fr-FR" sz="800" i="1"/>
              <a:t>Des plans d’actions pragmatiques issus exclusivement de l’écoute des besoins des entreprises et des territoires,</a:t>
            </a:r>
          </a:p>
          <a:p>
            <a:pPr marL="171450" indent="-171450">
              <a:buFontTx/>
              <a:buChar char="-"/>
            </a:pPr>
            <a:r>
              <a:rPr lang="fr-FR" sz="800" i="1"/>
              <a:t>Une exécution large, monitorée et évaluée</a:t>
            </a:r>
          </a:p>
          <a:p>
            <a:pPr marL="171450" indent="-171450">
              <a:buFontTx/>
              <a:buChar char="-"/>
            </a:pPr>
            <a:r>
              <a:rPr lang="fr-FR" sz="800" i="1"/>
              <a:t>Une communication régulière et basée sur les actes : dire ce qu’on fait et faire ce qu’on dit</a:t>
            </a:r>
          </a:p>
          <a:p>
            <a:pPr marL="0" indent="0">
              <a:buFontTx/>
              <a:buNone/>
            </a:pPr>
            <a:endParaRPr lang="fr-FR" sz="800" i="1"/>
          </a:p>
          <a:p>
            <a:pPr marL="0" indent="0">
              <a:buFontTx/>
              <a:buNone/>
            </a:pPr>
            <a:r>
              <a:rPr lang="fr-FR" sz="800" i="1"/>
              <a:t>Cap sur demain commence par faire le point sur notre </a:t>
            </a:r>
            <a:r>
              <a:rPr lang="fr-FR" sz="800" i="1" err="1"/>
              <a:t>excecution</a:t>
            </a:r>
            <a:r>
              <a:rPr lang="fr-FR" sz="800" i="1"/>
              <a:t> 2024/2025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1DADB1B-07E1-CA31-CC75-6D4F7DBFB2CE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fr-FR"/>
              <a:t>23/09/2024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2775CAD-DDFA-A259-91FD-9857F681EC5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fr-FR"/>
              <a:t>CCInergies 2024 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E00BB79-6EF6-83D8-430F-D7D53BE3958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423FF7-05C4-4020-A21B-8C162D114BD2}" type="slidenum">
              <a:rPr lang="fr-FR" smtClean="0"/>
              <a:t>48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8016947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BF6319-EFC9-BD49-94E9-A67403FAC8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05F78E45-25D8-547A-33C6-2E8B0EE0EC0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81EB8AA1-A1DE-A84F-06D9-E450BA493D8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u="sng"/>
              <a:t>Pour l’Etat</a:t>
            </a:r>
          </a:p>
          <a:p>
            <a:r>
              <a:rPr lang="fr-FR"/>
              <a:t>Résister à la compétition internationale (droits de douane), quel que soit le contexte po ne pas lâcher le soutien à l’éco</a:t>
            </a:r>
          </a:p>
          <a:p>
            <a:r>
              <a:rPr lang="fr-FR"/>
              <a:t>Prioriser : on ne peut pas tout faire mais excellence + économie de proximité</a:t>
            </a:r>
          </a:p>
          <a:p>
            <a:r>
              <a:rPr lang="fr-FR"/>
              <a:t>Simplifier :Enlever le carcan pour nos entrepreneurs</a:t>
            </a:r>
          </a:p>
          <a:p>
            <a:r>
              <a:rPr lang="fr-FR"/>
              <a:t>Déployer : on a besoin d’un réseau de distribution</a:t>
            </a:r>
          </a:p>
          <a:p>
            <a:endParaRPr lang="fr-FR"/>
          </a:p>
          <a:p>
            <a:r>
              <a:rPr lang="fr-FR" u="sng"/>
              <a:t>Pour les CCI</a:t>
            </a:r>
          </a:p>
          <a:p>
            <a:r>
              <a:rPr lang="fr-FR"/>
              <a:t>Résister : budget</a:t>
            </a:r>
          </a:p>
          <a:p>
            <a:r>
              <a:rPr lang="fr-FR"/>
              <a:t>Prioriser : pour faire l’essentiel</a:t>
            </a:r>
          </a:p>
          <a:p>
            <a:r>
              <a:rPr lang="fr-FR"/>
              <a:t>Simplification</a:t>
            </a:r>
          </a:p>
          <a:p>
            <a:r>
              <a:rPr lang="fr-FR"/>
              <a:t>Déployer les actions les + importantes : réfléchir à quelques actions (opé nationales, opé réseau)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BD2B0FD-A312-E37A-7785-AA795AAEDCB9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fr-FR"/>
              <a:t>23/09/2024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73CD287-49A4-6328-85A2-185DEAF7959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fr-FR"/>
              <a:t>CCInergies 2024 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43BFFA8-1E84-EFC5-40FE-A06AD6AC315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423FF7-05C4-4020-A21B-8C162D114BD2}" type="slidenum">
              <a:rPr lang="fr-FR" smtClean="0"/>
              <a:t>49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9133283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fr-FR"/>
              <a:t>23/09/2024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fr-FR"/>
              <a:t>CCInergies 2024 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423FF7-05C4-4020-A21B-8C162D114BD2}" type="slidenum">
              <a:rPr lang="fr-FR" smtClean="0"/>
              <a:t>50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169048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F9656C-D795-0441-7C14-F8FF45D31E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14CDB892-4612-65D1-70E4-D85F55C2D19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80415372-540F-E12C-AB73-78B4967CC0D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308">
              <a:defRPr/>
            </a:pPr>
            <a:endParaRPr lang="fr-FR" i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FCE820F-4BB6-F0A6-7D0F-0E0A015D84AA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03/10/2023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70A15E6-E9E2-CEC3-688C-90F901900FD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CCInergies 2023 - Slides Alain DI CRESCENZO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62C50FE-35F5-3395-B12F-71E33C9874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E423FF7-05C4-4020-A21B-8C162D114BD2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3995279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fr-FR"/>
              <a:t>23/09/2024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fr-FR"/>
              <a:t>CCInergies 2024 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423FF7-05C4-4020-A21B-8C162D114BD2}" type="slidenum">
              <a:rPr lang="fr-FR" smtClean="0"/>
              <a:t>51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9982585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fr-FR"/>
              <a:t>23/09/2024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fr-FR"/>
              <a:t>CCInergies 2024 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423FF7-05C4-4020-A21B-8C162D114BD2}" type="slidenum">
              <a:rPr lang="fr-FR" smtClean="0"/>
              <a:t>52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1926576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fr-FR"/>
              <a:t>23/09/2024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fr-FR"/>
              <a:t>CCInergies 2024 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423FF7-05C4-4020-A21B-8C162D114BD2}" type="slidenum">
              <a:rPr lang="fr-FR" smtClean="0"/>
              <a:t>53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3063310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fr-FR"/>
              <a:t>23/09/2024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fr-FR"/>
              <a:t>CCInergies 2024 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423FF7-05C4-4020-A21B-8C162D114BD2}" type="slidenum">
              <a:rPr lang="fr-FR" smtClean="0"/>
              <a:t>54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9092704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1680ED-9385-099E-EA58-93078168FA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DDA1039C-8D95-7C53-6261-CD3D91F0A74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2B8232A3-DC06-7FC4-00E4-9E5BFEF8DA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800" i="1"/>
              <a:t>2024 a été une année de défis. </a:t>
            </a:r>
            <a:endParaRPr lang="fr-FR" sz="800"/>
          </a:p>
          <a:p>
            <a:r>
              <a:rPr lang="fr-FR" sz="800" i="1">
                <a:solidFill>
                  <a:srgbClr val="002060"/>
                </a:solidFill>
                <a:highlight>
                  <a:srgbClr val="FFFF00"/>
                </a:highlight>
              </a:rPr>
              <a:t>Rappeler les chiffres par secteurs:</a:t>
            </a:r>
          </a:p>
          <a:p>
            <a:pPr marL="285750" indent="-285750">
              <a:buFont typeface="Calibri"/>
              <a:buChar char="-"/>
            </a:pPr>
            <a:r>
              <a:rPr lang="fr-FR" sz="800" i="1">
                <a:solidFill>
                  <a:srgbClr val="002060"/>
                </a:solidFill>
                <a:highlight>
                  <a:srgbClr val="FFFF00"/>
                </a:highlight>
              </a:rPr>
              <a:t>BTP</a:t>
            </a:r>
          </a:p>
          <a:p>
            <a:pPr marL="285750" indent="-285750">
              <a:buFont typeface="Calibri"/>
              <a:buChar char="-"/>
            </a:pPr>
            <a:r>
              <a:rPr lang="fr-FR" sz="800" i="1">
                <a:solidFill>
                  <a:srgbClr val="002060"/>
                </a:solidFill>
                <a:highlight>
                  <a:srgbClr val="FFFF00"/>
                </a:highlight>
              </a:rPr>
              <a:t>Immobilier</a:t>
            </a:r>
          </a:p>
          <a:p>
            <a:pPr marL="285750" indent="-285750">
              <a:buFont typeface="Calibri"/>
              <a:buChar char="-"/>
            </a:pPr>
            <a:r>
              <a:rPr lang="fr-FR" sz="800" i="1">
                <a:solidFill>
                  <a:srgbClr val="002060"/>
                </a:solidFill>
                <a:highlight>
                  <a:srgbClr val="FFFF00"/>
                </a:highlight>
              </a:rPr>
              <a:t>Automobile</a:t>
            </a:r>
          </a:p>
          <a:p>
            <a:pPr marL="285750" indent="-285750">
              <a:buFont typeface="Calibri"/>
              <a:buChar char="-"/>
            </a:pPr>
            <a:r>
              <a:rPr lang="fr-FR" sz="800" i="1">
                <a:solidFill>
                  <a:srgbClr val="002060"/>
                </a:solidFill>
                <a:highlight>
                  <a:srgbClr val="FFFF00"/>
                </a:highlight>
              </a:rPr>
              <a:t>Chimie</a:t>
            </a:r>
          </a:p>
          <a:p>
            <a:r>
              <a:rPr lang="fr-FR" sz="800" i="1"/>
              <a:t>2025 aussi nous apporte aussi son lot de défis :</a:t>
            </a:r>
          </a:p>
          <a:p>
            <a:pPr marL="171450" indent="-171450">
              <a:buFontTx/>
              <a:buChar char="-"/>
            </a:pPr>
            <a:r>
              <a:rPr lang="fr-FR" sz="800" i="1"/>
              <a:t>Politiques: avec à minima 2 gouvernements dans l’année et une France, sans majorité et coalition, difficile à gouvernée </a:t>
            </a:r>
          </a:p>
          <a:p>
            <a:pPr marL="171450" indent="-171450">
              <a:buFontTx/>
              <a:buChar char="-"/>
            </a:pPr>
            <a:r>
              <a:rPr lang="fr-FR" sz="800" i="1"/>
              <a:t>Géopolitiques: avec des conflits sous haute tension : en Europe (Ukraine/Russie) au Moyen-Orient (Israël/Palestine)</a:t>
            </a:r>
          </a:p>
          <a:p>
            <a:pPr marL="171450" indent="-171450">
              <a:buFontTx/>
              <a:buChar char="-"/>
            </a:pPr>
            <a:r>
              <a:rPr lang="fr-FR" sz="800" i="1"/>
              <a:t>Économiques :  </a:t>
            </a:r>
          </a:p>
          <a:p>
            <a:pPr marL="0" lvl="1" indent="0">
              <a:buFontTx/>
              <a:buNone/>
            </a:pPr>
            <a:r>
              <a:rPr lang="fr-FR" sz="800" i="1"/>
              <a:t>             * Sur le plan national : Pas de croissance, des défaillances d’entreprise toujours en hausse, un chômage en hausse,…</a:t>
            </a:r>
          </a:p>
          <a:p>
            <a:pPr marL="0" lvl="1" indent="0">
              <a:buFontTx/>
              <a:buNone/>
            </a:pPr>
            <a:r>
              <a:rPr lang="fr-FR" sz="800" i="1"/>
              <a:t>             * Sur le plan international : un dumping et un protectionnisme économique exacerbés.</a:t>
            </a:r>
          </a:p>
          <a:p>
            <a:pPr marL="0" lvl="1" indent="0">
              <a:buFontTx/>
              <a:buNone/>
            </a:pPr>
            <a:endParaRPr lang="fr-FR" sz="800" i="1"/>
          </a:p>
          <a:p>
            <a:pPr marL="0" marR="0" lvl="0" indent="0" defTabSz="171450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800" i="1"/>
              <a:t>CAP SUR DEMAIN : c’est notre réponse nous réseau consulaire </a:t>
            </a:r>
          </a:p>
          <a:p>
            <a:pPr marL="0" marR="0" lvl="0" indent="0" defTabSz="171450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800" i="1"/>
              <a:t>Une réponse positive mais réaliste définitivement tournée vers l’avenir.</a:t>
            </a:r>
          </a:p>
          <a:p>
            <a:r>
              <a:rPr lang="fr-FR" sz="800" i="1"/>
              <a:t>Une réponse qui repose sur 4 piliers:</a:t>
            </a:r>
          </a:p>
          <a:p>
            <a:pPr marL="171450" indent="-171450">
              <a:buFontTx/>
              <a:buChar char="-"/>
            </a:pPr>
            <a:r>
              <a:rPr lang="fr-FR" sz="800" i="1"/>
              <a:t>Des diagnostics sans complaisance (GCE, </a:t>
            </a:r>
            <a:r>
              <a:rPr lang="fr-FR" sz="800" i="1" err="1"/>
              <a:t>feeback</a:t>
            </a:r>
            <a:r>
              <a:rPr lang="fr-FR" sz="800" i="1"/>
              <a:t> terrain, autres???)</a:t>
            </a:r>
          </a:p>
          <a:p>
            <a:pPr marL="171450" indent="-171450">
              <a:buFontTx/>
              <a:buChar char="-"/>
            </a:pPr>
            <a:r>
              <a:rPr lang="fr-FR" sz="800" i="1"/>
              <a:t>Des plans d’actions pragmatiques issus exclusivement de l’écoute des besoins des entreprises et des territoires,</a:t>
            </a:r>
          </a:p>
          <a:p>
            <a:pPr marL="171450" indent="-171450">
              <a:buFontTx/>
              <a:buChar char="-"/>
            </a:pPr>
            <a:r>
              <a:rPr lang="fr-FR" sz="800" i="1"/>
              <a:t>Une exécution large, monitorée et évaluée</a:t>
            </a:r>
          </a:p>
          <a:p>
            <a:pPr marL="171450" indent="-171450">
              <a:buFontTx/>
              <a:buChar char="-"/>
            </a:pPr>
            <a:r>
              <a:rPr lang="fr-FR" sz="800" i="1"/>
              <a:t>Une communication régulière et basée sur les actes : dire ce qu’on fait et faire ce qu’on dit</a:t>
            </a:r>
          </a:p>
          <a:p>
            <a:pPr marL="0" indent="0">
              <a:buFontTx/>
              <a:buNone/>
            </a:pPr>
            <a:endParaRPr lang="fr-FR" sz="800" i="1"/>
          </a:p>
          <a:p>
            <a:pPr marL="0" indent="0">
              <a:buFontTx/>
              <a:buNone/>
            </a:pPr>
            <a:r>
              <a:rPr lang="fr-FR" sz="800" i="1"/>
              <a:t>Cap sur demain commence par faire le point sur notre </a:t>
            </a:r>
            <a:r>
              <a:rPr lang="fr-FR" sz="800" i="1" err="1"/>
              <a:t>excecution</a:t>
            </a:r>
            <a:r>
              <a:rPr lang="fr-FR" sz="800" i="1"/>
              <a:t> 2024/2025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1DADB1B-07E1-CA31-CC75-6D4F7DBFB2CE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fr-FR"/>
              <a:t>23/09/2024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2775CAD-DDFA-A259-91FD-9857F681EC5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fr-FR"/>
              <a:t>CCInergies 2024 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E00BB79-6EF6-83D8-430F-D7D53BE3958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423FF7-05C4-4020-A21B-8C162D114BD2}" type="slidenum">
              <a:rPr lang="fr-FR" smtClean="0"/>
              <a:t>55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9636617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fr-FR"/>
              <a:t>03/10/2023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fr-FR"/>
              <a:t>CCInergies 2023 - Slides Alain DI CRESCENZO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423FF7-05C4-4020-A21B-8C162D114BD2}" type="slidenum">
              <a:rPr lang="fr-FR" smtClean="0"/>
              <a:t>56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710240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fr-FR"/>
              <a:t>23/09/2024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fr-FR"/>
              <a:t>CCInergies 2024 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423FF7-05C4-4020-A21B-8C162D114BD2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169048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41B49B-FF11-A49E-CC70-5CFCAE0CA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BBB29203-DD7F-D168-E232-8850F48DB6F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5BD662E9-7C5D-ACFD-61C5-D864A7F93E5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65364" indent="-165364" defTabSz="881941">
              <a:buFontTx/>
              <a:buChar char="-"/>
              <a:defRPr/>
            </a:pPr>
            <a:endParaRPr lang="fr-FR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8664D19-3339-92BB-1FDA-F1EB2245555B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8820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Fira Sans Regular"/>
              </a:rPr>
              <a:t>03/10/2023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B16E143-972A-80ED-F1A3-04CBF703852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8820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Fira Sans Regular"/>
              </a:rPr>
              <a:t>CCInergies</a:t>
            </a: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Fira Sans Regular"/>
              </a:rPr>
              <a:t> 2023 - Slides Alain DI CRESCENZO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A05CF03-7C92-047B-7B7F-4C6A90272E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8820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E423FF7-05C4-4020-A21B-8C162D114BD2}" type="slidenum"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Fira Sans Regular"/>
              </a:rPr>
              <a:pPr marL="0" marR="0" lvl="0" indent="0" algn="r" defTabSz="8820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  <a:sym typeface="Fira Sans Regular"/>
            </a:endParaRPr>
          </a:p>
        </p:txBody>
      </p:sp>
    </p:spTree>
    <p:extLst>
      <p:ext uri="{BB962C8B-B14F-4D97-AF65-F5344CB8AC3E}">
        <p14:creationId xmlns:p14="http://schemas.microsoft.com/office/powerpoint/2010/main" val="39786121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5EF56C-980B-E407-93FF-54FAC02089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B756140E-DD2B-4632-A155-E731DE887A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C198229A-050E-DFD0-590A-42675BC9E30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i="1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C753308-42B0-FAB0-2303-2D008D78D91E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fr-FR"/>
              <a:t>23/09/2024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39D0AB8-E021-2F51-9701-28299B9BDD50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fr-FR"/>
              <a:t>CCInergies 2024 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1F7D910-5FCB-1D50-A067-6013693CBA4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423FF7-05C4-4020-A21B-8C162D114BD2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094903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1680ED-9385-099E-EA58-93078168FA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DDA1039C-8D95-7C53-6261-CD3D91F0A74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2B8232A3-DC06-7FC4-00E4-9E5BFEF8DA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800" i="1" dirty="0"/>
              <a:t>2024 a été une année de défis. </a:t>
            </a:r>
            <a:endParaRPr lang="fr-FR" sz="800" dirty="0"/>
          </a:p>
          <a:p>
            <a:r>
              <a:rPr lang="fr-FR" sz="800" i="1" dirty="0">
                <a:solidFill>
                  <a:srgbClr val="002060"/>
                </a:solidFill>
                <a:highlight>
                  <a:srgbClr val="FFFF00"/>
                </a:highlight>
              </a:rPr>
              <a:t>Rappeler les chiffres par secteurs:</a:t>
            </a:r>
          </a:p>
          <a:p>
            <a:pPr marL="285750" indent="-285750">
              <a:buFont typeface="Calibri"/>
              <a:buChar char="-"/>
            </a:pPr>
            <a:r>
              <a:rPr lang="fr-FR" sz="800" i="1" dirty="0">
                <a:solidFill>
                  <a:srgbClr val="002060"/>
                </a:solidFill>
                <a:highlight>
                  <a:srgbClr val="FFFF00"/>
                </a:highlight>
              </a:rPr>
              <a:t>BTP</a:t>
            </a:r>
          </a:p>
          <a:p>
            <a:pPr marL="285750" indent="-285750">
              <a:buFont typeface="Calibri"/>
              <a:buChar char="-"/>
            </a:pPr>
            <a:r>
              <a:rPr lang="fr-FR" sz="800" i="1" dirty="0">
                <a:solidFill>
                  <a:srgbClr val="002060"/>
                </a:solidFill>
                <a:highlight>
                  <a:srgbClr val="FFFF00"/>
                </a:highlight>
              </a:rPr>
              <a:t>Immobilier</a:t>
            </a:r>
          </a:p>
          <a:p>
            <a:pPr marL="285750" indent="-285750">
              <a:buFont typeface="Calibri"/>
              <a:buChar char="-"/>
            </a:pPr>
            <a:r>
              <a:rPr lang="fr-FR" sz="800" i="1" dirty="0">
                <a:solidFill>
                  <a:srgbClr val="002060"/>
                </a:solidFill>
                <a:highlight>
                  <a:srgbClr val="FFFF00"/>
                </a:highlight>
              </a:rPr>
              <a:t>Automobile</a:t>
            </a:r>
          </a:p>
          <a:p>
            <a:pPr marL="285750" indent="-285750">
              <a:buFont typeface="Calibri"/>
              <a:buChar char="-"/>
            </a:pPr>
            <a:r>
              <a:rPr lang="fr-FR" sz="800" i="1" dirty="0">
                <a:solidFill>
                  <a:srgbClr val="002060"/>
                </a:solidFill>
                <a:highlight>
                  <a:srgbClr val="FFFF00"/>
                </a:highlight>
              </a:rPr>
              <a:t>Chimie</a:t>
            </a:r>
          </a:p>
          <a:p>
            <a:r>
              <a:rPr lang="fr-FR" sz="800" i="1" dirty="0"/>
              <a:t>2025 aussi nous apporte aussi son lot de défis :</a:t>
            </a:r>
          </a:p>
          <a:p>
            <a:pPr marL="171450" indent="-171450">
              <a:buFontTx/>
              <a:buChar char="-"/>
            </a:pPr>
            <a:r>
              <a:rPr lang="fr-FR" sz="800" i="1" dirty="0"/>
              <a:t>Politiques: avec à minima 2 gouvernements dans l’année et une France, sans majorité et coalition, difficile à gouvernée </a:t>
            </a:r>
          </a:p>
          <a:p>
            <a:pPr marL="171450" indent="-171450">
              <a:buFontTx/>
              <a:buChar char="-"/>
            </a:pPr>
            <a:r>
              <a:rPr lang="fr-FR" sz="800" i="1" dirty="0"/>
              <a:t>Géopolitiques: avec des conflits sous haute tension : en Europe (Ukraine/Russie) au Moyen-Orient (Israël/Palestine)</a:t>
            </a:r>
          </a:p>
          <a:p>
            <a:pPr marL="171450" indent="-171450">
              <a:buFontTx/>
              <a:buChar char="-"/>
            </a:pPr>
            <a:r>
              <a:rPr lang="fr-FR" sz="800" i="1" dirty="0"/>
              <a:t>Économiques :  </a:t>
            </a:r>
          </a:p>
          <a:p>
            <a:pPr marL="0" lvl="1" indent="0">
              <a:buFontTx/>
              <a:buNone/>
            </a:pPr>
            <a:r>
              <a:rPr lang="fr-FR" sz="800" i="1" dirty="0"/>
              <a:t>             * Sur le plan national : Pas de croissance, des défaillances d’entreprise toujours en hausse, un chômage en hausse,…</a:t>
            </a:r>
          </a:p>
          <a:p>
            <a:pPr marL="0" lvl="1" indent="0">
              <a:buFontTx/>
              <a:buNone/>
            </a:pPr>
            <a:r>
              <a:rPr lang="fr-FR" sz="800" i="1" dirty="0"/>
              <a:t>             * Sur le plan international : un dumping et un protectionnisme économique exacerbés.</a:t>
            </a:r>
          </a:p>
          <a:p>
            <a:pPr marL="0" lvl="1" indent="0">
              <a:buFontTx/>
              <a:buNone/>
            </a:pPr>
            <a:endParaRPr lang="fr-FR" sz="800" i="1"/>
          </a:p>
          <a:p>
            <a:pPr marL="0" marR="0" lvl="0" indent="0" defTabSz="171450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800" i="1" dirty="0"/>
              <a:t>CAP SUR DEMAIN : c’est notre réponse nous réseau consulaire </a:t>
            </a:r>
          </a:p>
          <a:p>
            <a:pPr marL="0" marR="0" lvl="0" indent="0" defTabSz="171450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800" i="1" dirty="0"/>
              <a:t>Une réponse positive mais réaliste définitivement tournée vers l’avenir.</a:t>
            </a:r>
          </a:p>
          <a:p>
            <a:r>
              <a:rPr lang="fr-FR" sz="800" i="1" dirty="0"/>
              <a:t>Une réponse qui repose sur 4 piliers:</a:t>
            </a:r>
          </a:p>
          <a:p>
            <a:pPr marL="171450" indent="-171450">
              <a:buFontTx/>
              <a:buChar char="-"/>
            </a:pPr>
            <a:r>
              <a:rPr lang="fr-FR" sz="800" i="1" dirty="0"/>
              <a:t>Des diagnostics sans complaisance (GCE, </a:t>
            </a:r>
            <a:r>
              <a:rPr lang="fr-FR" sz="800" i="1" dirty="0" err="1"/>
              <a:t>feeback</a:t>
            </a:r>
            <a:r>
              <a:rPr lang="fr-FR" sz="800" i="1" dirty="0"/>
              <a:t> terrain, autres???)</a:t>
            </a:r>
          </a:p>
          <a:p>
            <a:pPr marL="171450" indent="-171450">
              <a:buFontTx/>
              <a:buChar char="-"/>
            </a:pPr>
            <a:r>
              <a:rPr lang="fr-FR" sz="800" i="1" dirty="0"/>
              <a:t>Des plans d’actions pragmatiques issus exclusivement de l’écoute des besoins des entreprises et des territoires,</a:t>
            </a:r>
          </a:p>
          <a:p>
            <a:pPr marL="171450" indent="-171450">
              <a:buFontTx/>
              <a:buChar char="-"/>
            </a:pPr>
            <a:r>
              <a:rPr lang="fr-FR" sz="800" i="1" dirty="0"/>
              <a:t>Une exécution large, monitorée et évaluée</a:t>
            </a:r>
          </a:p>
          <a:p>
            <a:pPr marL="171450" indent="-171450">
              <a:buFontTx/>
              <a:buChar char="-"/>
            </a:pPr>
            <a:r>
              <a:rPr lang="fr-FR" sz="800" i="1" dirty="0"/>
              <a:t>Une communication régulière et basée sur les actes : dire ce qu’on fait et faire ce qu’on dit</a:t>
            </a:r>
          </a:p>
          <a:p>
            <a:pPr marL="0" indent="0">
              <a:buFontTx/>
              <a:buNone/>
            </a:pPr>
            <a:endParaRPr lang="fr-FR" sz="800" i="1"/>
          </a:p>
          <a:p>
            <a:pPr marL="0" indent="0">
              <a:buFontTx/>
              <a:buNone/>
            </a:pPr>
            <a:r>
              <a:rPr lang="fr-FR" sz="800" i="1" dirty="0"/>
              <a:t>Cap sur demain commence par faire le point sur notre </a:t>
            </a:r>
            <a:r>
              <a:rPr lang="fr-FR" sz="800" i="1" dirty="0" err="1"/>
              <a:t>excecution</a:t>
            </a:r>
            <a:r>
              <a:rPr lang="fr-FR" sz="800" i="1" dirty="0"/>
              <a:t> 2024/2025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1DADB1B-07E1-CA31-CC75-6D4F7DBFB2CE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fr-FR"/>
              <a:t>23/09/2024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2775CAD-DDFA-A259-91FD-9857F681EC5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fr-FR"/>
              <a:t>CCInergies 2024 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E00BB79-6EF6-83D8-430F-D7D53BE3958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423FF7-05C4-4020-A21B-8C162D114BD2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801694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DADBBC-CEDD-5C28-9E10-119846241C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E0899F33-CA47-C969-E107-C855562B82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ECDA3D06-3EF0-92D7-23A0-10097B27F64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308">
              <a:defRPr/>
            </a:pPr>
            <a:endParaRPr lang="fr-FR" i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44A0C72-BA5E-1C71-E79D-D3E63FE9A65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03/10/2023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CF5A238-3B05-7B83-8211-7F76FA2C620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CCInergies 2023 - Slides Alain DI CRESCENZO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56AE8FC-488F-6BA6-BB78-926124CC39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E423FF7-05C4-4020-A21B-8C162D114BD2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154463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8">
            <a:extLst>
              <a:ext uri="{FF2B5EF4-FFF2-40B4-BE49-F238E27FC236}">
                <a16:creationId xmlns:a16="http://schemas.microsoft.com/office/drawing/2014/main" id="{9E649E46-8EB8-4073-915E-17A3ECD0597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3224">
              <a:defRPr sz="24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51122" indent="-288893" defTabSz="913224">
              <a:defRPr sz="24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55573" indent="-231115" defTabSz="913224">
              <a:defRPr sz="24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17802" indent="-231115" defTabSz="913224">
              <a:defRPr sz="24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80031" indent="-231115" defTabSz="913224">
              <a:defRPr sz="24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42261" indent="-231115" defTabSz="91322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3004490" indent="-231115" defTabSz="91322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66719" indent="-231115" defTabSz="91322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928948" indent="-231115" defTabSz="91322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B25A0746-B40E-4473-A5BF-A0BEEE920A57}" type="slidenum">
              <a:rPr lang="en-US" altLang="en-US" sz="1200"/>
              <a:pPr/>
              <a:t>26</a:t>
            </a:fld>
            <a:endParaRPr lang="en-US" altLang="en-US" sz="1200"/>
          </a:p>
        </p:txBody>
      </p:sp>
      <p:sp>
        <p:nvSpPr>
          <p:cNvPr id="22531" name="Rectangle 2">
            <a:extLst>
              <a:ext uri="{FF2B5EF4-FFF2-40B4-BE49-F238E27FC236}">
                <a16:creationId xmlns:a16="http://schemas.microsoft.com/office/drawing/2014/main" id="{703377DB-34EB-41A7-937C-464F66F6826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250825" y="774700"/>
            <a:ext cx="6826250" cy="3840163"/>
          </a:xfrm>
          <a:solidFill>
            <a:srgbClr val="FFFFFF"/>
          </a:solidFill>
          <a:ln/>
        </p:spPr>
      </p:sp>
      <p:sp>
        <p:nvSpPr>
          <p:cNvPr id="22532" name="Rectangle 3">
            <a:extLst>
              <a:ext uri="{FF2B5EF4-FFF2-40B4-BE49-F238E27FC236}">
                <a16:creationId xmlns:a16="http://schemas.microsoft.com/office/drawing/2014/main" id="{E6A1F1E0-E179-4E7E-AD89-5E2B2A580DE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42035" y="4873286"/>
            <a:ext cx="4632694" cy="461914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2776" tIns="46389" rIns="92776" bIns="46389"/>
          <a:lstStyle/>
          <a:p>
            <a:pPr eaLnBrk="1" hangingPunct="1"/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133486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8">
            <a:extLst>
              <a:ext uri="{FF2B5EF4-FFF2-40B4-BE49-F238E27FC236}">
                <a16:creationId xmlns:a16="http://schemas.microsoft.com/office/drawing/2014/main" id="{9E649E46-8EB8-4073-915E-17A3ECD0597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3224">
              <a:defRPr sz="24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51122" indent="-288893" defTabSz="913224">
              <a:defRPr sz="24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55573" indent="-231115" defTabSz="913224">
              <a:defRPr sz="24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17802" indent="-231115" defTabSz="913224">
              <a:defRPr sz="24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80031" indent="-231115" defTabSz="913224">
              <a:defRPr sz="24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42261" indent="-231115" defTabSz="91322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3004490" indent="-231115" defTabSz="91322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66719" indent="-231115" defTabSz="91322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928948" indent="-231115" defTabSz="91322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fld id="{B25A0746-B40E-4473-A5BF-A0BEEE920A57}" type="slidenum">
              <a:rPr lang="en-US" altLang="en-US" sz="1200"/>
              <a:pPr/>
              <a:t>27</a:t>
            </a:fld>
            <a:endParaRPr lang="en-US" altLang="en-US" sz="1200"/>
          </a:p>
        </p:txBody>
      </p:sp>
      <p:sp>
        <p:nvSpPr>
          <p:cNvPr id="22531" name="Rectangle 2">
            <a:extLst>
              <a:ext uri="{FF2B5EF4-FFF2-40B4-BE49-F238E27FC236}">
                <a16:creationId xmlns:a16="http://schemas.microsoft.com/office/drawing/2014/main" id="{703377DB-34EB-41A7-937C-464F66F6826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250825" y="774700"/>
            <a:ext cx="6826250" cy="3840163"/>
          </a:xfrm>
          <a:solidFill>
            <a:srgbClr val="FFFFFF"/>
          </a:solidFill>
          <a:ln/>
        </p:spPr>
      </p:sp>
      <p:sp>
        <p:nvSpPr>
          <p:cNvPr id="22532" name="Rectangle 3">
            <a:extLst>
              <a:ext uri="{FF2B5EF4-FFF2-40B4-BE49-F238E27FC236}">
                <a16:creationId xmlns:a16="http://schemas.microsoft.com/office/drawing/2014/main" id="{E6A1F1E0-E179-4E7E-AD89-5E2B2A580DE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42035" y="4873286"/>
            <a:ext cx="4632694" cy="461914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2776" tIns="46389" rIns="92776" bIns="46389"/>
          <a:lstStyle/>
          <a:p>
            <a:pPr eaLnBrk="1" hangingPunct="1"/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3763625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png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4.png"/><Relationship Id="rId4" Type="http://schemas.openxmlformats.org/officeDocument/2006/relationships/image" Target="../media/image12.png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amp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  <p:pic>
        <p:nvPicPr>
          <p:cNvPr id="7" name="Picture 6" descr="A blue rectangles and circles&#10;&#10;AI-generated content may be incorrect.">
            <a:extLst>
              <a:ext uri="{FF2B5EF4-FFF2-40B4-BE49-F238E27FC236}">
                <a16:creationId xmlns:a16="http://schemas.microsoft.com/office/drawing/2014/main" id="{41717E45-9B36-0FEE-7A6D-EF7C73AC7E4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6" t="2097" r="2098" b="2187"/>
          <a:stretch/>
        </p:blipFill>
        <p:spPr>
          <a:xfrm>
            <a:off x="580" y="0"/>
            <a:ext cx="9142840" cy="5143500"/>
          </a:xfrm>
          <a:prstGeom prst="rect">
            <a:avLst/>
          </a:prstGeom>
        </p:spPr>
      </p:pic>
      <p:pic>
        <p:nvPicPr>
          <p:cNvPr id="9" name="Picture 8" descr="A black and white sign with white text&#10;&#10;AI-generated content may be incorrect.">
            <a:extLst>
              <a:ext uri="{FF2B5EF4-FFF2-40B4-BE49-F238E27FC236}">
                <a16:creationId xmlns:a16="http://schemas.microsoft.com/office/drawing/2014/main" id="{227EDE80-2828-4DDF-8FDB-7F61BCC3C95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46" t="13147" r="14516" b="24262"/>
          <a:stretch/>
        </p:blipFill>
        <p:spPr>
          <a:xfrm>
            <a:off x="1202498" y="676164"/>
            <a:ext cx="6613743" cy="3219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342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photo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3249330-168A-9AA3-0D83-B8CE09CD78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0914" y="389469"/>
            <a:ext cx="2971145" cy="1149075"/>
          </a:xfrm>
        </p:spPr>
        <p:txBody>
          <a:bodyPr/>
          <a:lstStyle>
            <a:lvl1pPr marL="0" indent="0">
              <a:defRPr/>
            </a:lvl1pPr>
          </a:lstStyle>
          <a:p>
            <a:r>
              <a:rPr lang="en-US" dirty="0"/>
              <a:t>Click to edit Master title style</a:t>
            </a:r>
            <a:endParaRPr lang="fr-FR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C4748A-8C45-351B-0E94-29BD60FB701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60914" y="1538544"/>
            <a:ext cx="2971145" cy="390525"/>
          </a:xfrm>
        </p:spPr>
        <p:txBody>
          <a:bodyPr numCol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i="1">
                <a:latin typeface="Fira Sans" panose="020B0503050000020004" pitchFamily="34" charset="0"/>
              </a:defRPr>
            </a:lvl1pPr>
            <a:lvl2pPr marL="228600" indent="0">
              <a:buNone/>
              <a:defRPr sz="1600" i="1">
                <a:latin typeface="Fira Sans" panose="020B0503050000020004" pitchFamily="34" charset="0"/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Texte niveau 1…">
            <a:extLst>
              <a:ext uri="{FF2B5EF4-FFF2-40B4-BE49-F238E27FC236}">
                <a16:creationId xmlns:a16="http://schemas.microsoft.com/office/drawing/2014/main" id="{507FD46F-3301-4A7F-397E-F75D6D540FF0}"/>
              </a:ext>
            </a:extLst>
          </p:cNvPr>
          <p:cNvSpPr txBox="1">
            <a:spLocks noGrp="1"/>
          </p:cNvSpPr>
          <p:nvPr>
            <p:ph idx="1" hasCustomPrompt="1"/>
          </p:nvPr>
        </p:nvSpPr>
        <p:spPr>
          <a:xfrm>
            <a:off x="4760914" y="2287954"/>
            <a:ext cx="3401451" cy="18778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square" lIns="0" tIns="0" rIns="0" bIns="36000" numCol="1" spcCol="1098550">
            <a:spAutoFit/>
          </a:bodyPr>
          <a:lstStyle/>
          <a:p>
            <a:r>
              <a:rPr dirty="0"/>
              <a:t>Texte de</a:t>
            </a:r>
            <a:r>
              <a:rPr lang="en-US" dirty="0"/>
              <a:t> </a:t>
            </a:r>
            <a:r>
              <a:rPr dirty="0"/>
              <a:t>puce de diapositive</a:t>
            </a:r>
          </a:p>
          <a:p>
            <a:pPr lvl="1"/>
            <a:endParaRPr dirty="0"/>
          </a:p>
          <a:p>
            <a:pPr lvl="2"/>
            <a:endParaRPr dirty="0"/>
          </a:p>
          <a:p>
            <a:pPr lvl="3"/>
            <a:endParaRPr dirty="0"/>
          </a:p>
          <a:p>
            <a:pPr lvl="4"/>
            <a:endParaRPr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787989A2-0628-C01F-C949-396896FC413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4383088" cy="5143500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90364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1718709-9215-F903-75AF-28B782AFB68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307" y="391500"/>
            <a:ext cx="3128740" cy="4575156"/>
          </a:xfrm>
          <a:prstGeom prst="rect">
            <a:avLst/>
          </a:prstGeom>
        </p:spPr>
      </p:pic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B6637415-12E4-B4ED-D59B-F8CDE8BB7D27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108365" y="482138"/>
            <a:ext cx="2011680" cy="4134197"/>
          </a:xfrm>
          <a:custGeom>
            <a:avLst/>
            <a:gdLst>
              <a:gd name="connsiteX0" fmla="*/ 235527 w 2011680"/>
              <a:gd name="connsiteY0" fmla="*/ 0 h 4134197"/>
              <a:gd name="connsiteX1" fmla="*/ 482136 w 2011680"/>
              <a:gd name="connsiteY1" fmla="*/ 0 h 4134197"/>
              <a:gd name="connsiteX2" fmla="*/ 482136 w 2011680"/>
              <a:gd name="connsiteY2" fmla="*/ 29556 h 4134197"/>
              <a:gd name="connsiteX3" fmla="*/ 607752 w 2011680"/>
              <a:gd name="connsiteY3" fmla="*/ 155172 h 4134197"/>
              <a:gd name="connsiteX4" fmla="*/ 1403923 w 2011680"/>
              <a:gd name="connsiteY4" fmla="*/ 155172 h 4134197"/>
              <a:gd name="connsiteX5" fmla="*/ 1529539 w 2011680"/>
              <a:gd name="connsiteY5" fmla="*/ 29556 h 4134197"/>
              <a:gd name="connsiteX6" fmla="*/ 1529539 w 2011680"/>
              <a:gd name="connsiteY6" fmla="*/ 0 h 4134197"/>
              <a:gd name="connsiteX7" fmla="*/ 1776153 w 2011680"/>
              <a:gd name="connsiteY7" fmla="*/ 0 h 4134197"/>
              <a:gd name="connsiteX8" fmla="*/ 2011680 w 2011680"/>
              <a:gd name="connsiteY8" fmla="*/ 235527 h 4134197"/>
              <a:gd name="connsiteX9" fmla="*/ 2011680 w 2011680"/>
              <a:gd name="connsiteY9" fmla="*/ 3898670 h 4134197"/>
              <a:gd name="connsiteX10" fmla="*/ 1776153 w 2011680"/>
              <a:gd name="connsiteY10" fmla="*/ 4134197 h 4134197"/>
              <a:gd name="connsiteX11" fmla="*/ 235527 w 2011680"/>
              <a:gd name="connsiteY11" fmla="*/ 4134197 h 4134197"/>
              <a:gd name="connsiteX12" fmla="*/ 0 w 2011680"/>
              <a:gd name="connsiteY12" fmla="*/ 3898670 h 4134197"/>
              <a:gd name="connsiteX13" fmla="*/ 0 w 2011680"/>
              <a:gd name="connsiteY13" fmla="*/ 235527 h 4134197"/>
              <a:gd name="connsiteX14" fmla="*/ 235527 w 2011680"/>
              <a:gd name="connsiteY14" fmla="*/ 0 h 4134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011680" h="4134197">
                <a:moveTo>
                  <a:pt x="235527" y="0"/>
                </a:moveTo>
                <a:lnTo>
                  <a:pt x="482136" y="0"/>
                </a:lnTo>
                <a:lnTo>
                  <a:pt x="482136" y="29556"/>
                </a:lnTo>
                <a:cubicBezTo>
                  <a:pt x="482136" y="98932"/>
                  <a:pt x="538376" y="155172"/>
                  <a:pt x="607752" y="155172"/>
                </a:cubicBezTo>
                <a:lnTo>
                  <a:pt x="1403923" y="155172"/>
                </a:lnTo>
                <a:cubicBezTo>
                  <a:pt x="1473299" y="155172"/>
                  <a:pt x="1529539" y="98932"/>
                  <a:pt x="1529539" y="29556"/>
                </a:cubicBezTo>
                <a:lnTo>
                  <a:pt x="1529539" y="0"/>
                </a:lnTo>
                <a:lnTo>
                  <a:pt x="1776153" y="0"/>
                </a:lnTo>
                <a:cubicBezTo>
                  <a:pt x="1906231" y="0"/>
                  <a:pt x="2011680" y="105449"/>
                  <a:pt x="2011680" y="235527"/>
                </a:cubicBezTo>
                <a:lnTo>
                  <a:pt x="2011680" y="3898670"/>
                </a:lnTo>
                <a:cubicBezTo>
                  <a:pt x="2011680" y="4028748"/>
                  <a:pt x="1906231" y="4134197"/>
                  <a:pt x="1776153" y="4134197"/>
                </a:cubicBezTo>
                <a:lnTo>
                  <a:pt x="235527" y="4134197"/>
                </a:lnTo>
                <a:cubicBezTo>
                  <a:pt x="105449" y="4134197"/>
                  <a:pt x="0" y="4028748"/>
                  <a:pt x="0" y="3898670"/>
                </a:cubicBezTo>
                <a:lnTo>
                  <a:pt x="0" y="235527"/>
                </a:lnTo>
                <a:cubicBezTo>
                  <a:pt x="0" y="105449"/>
                  <a:pt x="105449" y="0"/>
                  <a:pt x="23552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square" numCol="1" anchor="ctr">
            <a:noAutofit/>
          </a:bodyPr>
          <a:lstStyle>
            <a:lvl1pPr marL="0" indent="0">
              <a:buFont typeface="Arial" panose="020B0604020202020204" pitchFamily="34" charset="0"/>
              <a:buNone/>
              <a:defRPr/>
            </a:lvl1pPr>
          </a:lstStyle>
          <a:p>
            <a:r>
              <a:rPr lang="en-US" dirty="0"/>
              <a:t> </a:t>
            </a:r>
            <a:endParaRPr lang="fr-FR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F3249330-168A-9AA3-0D83-B8CE09CD78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1303" y="981139"/>
            <a:ext cx="4365463" cy="353687"/>
          </a:xfrm>
        </p:spPr>
        <p:txBody>
          <a:bodyPr/>
          <a:lstStyle>
            <a:lvl1pPr marL="0" indent="0">
              <a:defRPr/>
            </a:lvl1pPr>
          </a:lstStyle>
          <a:p>
            <a:r>
              <a:rPr lang="en-US" dirty="0"/>
              <a:t>Click to edit Master title style</a:t>
            </a:r>
            <a:endParaRPr lang="fr-FR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C4748A-8C45-351B-0E94-29BD60FB701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062248" y="1713355"/>
            <a:ext cx="4365136" cy="390525"/>
          </a:xfrm>
        </p:spPr>
        <p:txBody>
          <a:bodyPr numCol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i="1">
                <a:latin typeface="Fira Sans" panose="020B0503050000020004" pitchFamily="34" charset="0"/>
              </a:defRPr>
            </a:lvl1pPr>
            <a:lvl2pPr marL="228600" indent="0">
              <a:buNone/>
              <a:defRPr sz="1600" i="1">
                <a:latin typeface="Fira Sans" panose="020B0503050000020004" pitchFamily="34" charset="0"/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Texte niveau 1…">
            <a:extLst>
              <a:ext uri="{FF2B5EF4-FFF2-40B4-BE49-F238E27FC236}">
                <a16:creationId xmlns:a16="http://schemas.microsoft.com/office/drawing/2014/main" id="{507FD46F-3301-4A7F-397E-F75D6D540FF0}"/>
              </a:ext>
            </a:extLst>
          </p:cNvPr>
          <p:cNvSpPr txBox="1">
            <a:spLocks noGrp="1"/>
          </p:cNvSpPr>
          <p:nvPr>
            <p:ph idx="1" hasCustomPrompt="1"/>
          </p:nvPr>
        </p:nvSpPr>
        <p:spPr>
          <a:xfrm>
            <a:off x="4061630" y="2247612"/>
            <a:ext cx="4365136" cy="18778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square" lIns="0" tIns="0" rIns="0" bIns="36000" numCol="1" spcCol="1098550">
            <a:spAutoFit/>
          </a:bodyPr>
          <a:lstStyle/>
          <a:p>
            <a:r>
              <a:rPr dirty="0"/>
              <a:t>Texte de puce de diapositive</a:t>
            </a:r>
          </a:p>
          <a:p>
            <a:pPr lvl="1"/>
            <a:endParaRPr dirty="0"/>
          </a:p>
          <a:p>
            <a:pPr lvl="2"/>
            <a:endParaRPr dirty="0"/>
          </a:p>
          <a:p>
            <a:pPr lvl="3"/>
            <a:endParaRPr dirty="0"/>
          </a:p>
          <a:p>
            <a:pPr lvl="4"/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208049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Chiffres clés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>
            <a:extLst>
              <a:ext uri="{FF2B5EF4-FFF2-40B4-BE49-F238E27FC236}">
                <a16:creationId xmlns:a16="http://schemas.microsoft.com/office/drawing/2014/main" id="{893E7E20-CD6B-BE3F-D06E-61767AC65636}"/>
              </a:ext>
            </a:extLst>
          </p:cNvPr>
          <p:cNvSpPr/>
          <p:nvPr userDrawn="1"/>
        </p:nvSpPr>
        <p:spPr>
          <a:xfrm>
            <a:off x="0" y="0"/>
            <a:ext cx="9144000" cy="2199992"/>
          </a:xfrm>
          <a:custGeom>
            <a:avLst/>
            <a:gdLst>
              <a:gd name="connsiteX0" fmla="*/ 0 w 9144000"/>
              <a:gd name="connsiteY0" fmla="*/ 0 h 1937442"/>
              <a:gd name="connsiteX1" fmla="*/ 9144000 w 9144000"/>
              <a:gd name="connsiteY1" fmla="*/ 0 h 1937442"/>
              <a:gd name="connsiteX2" fmla="*/ 9144000 w 9144000"/>
              <a:gd name="connsiteY2" fmla="*/ 1291817 h 1937442"/>
              <a:gd name="connsiteX3" fmla="*/ 9144000 w 9144000"/>
              <a:gd name="connsiteY3" fmla="*/ 1304832 h 1937442"/>
              <a:gd name="connsiteX4" fmla="*/ 9051834 w 9144000"/>
              <a:gd name="connsiteY4" fmla="*/ 1304832 h 1937442"/>
              <a:gd name="connsiteX5" fmla="*/ 4572000 w 9144000"/>
              <a:gd name="connsiteY5" fmla="*/ 1937442 h 1937442"/>
              <a:gd name="connsiteX6" fmla="*/ 92166 w 9144000"/>
              <a:gd name="connsiteY6" fmla="*/ 1304832 h 1937442"/>
              <a:gd name="connsiteX7" fmla="*/ 0 w 9144000"/>
              <a:gd name="connsiteY7" fmla="*/ 1304832 h 1937442"/>
              <a:gd name="connsiteX8" fmla="*/ 0 w 9144000"/>
              <a:gd name="connsiteY8" fmla="*/ 1291817 h 1937442"/>
              <a:gd name="connsiteX0" fmla="*/ 0 w 9144000"/>
              <a:gd name="connsiteY0" fmla="*/ 0 h 2199992"/>
              <a:gd name="connsiteX1" fmla="*/ 9144000 w 9144000"/>
              <a:gd name="connsiteY1" fmla="*/ 0 h 2199992"/>
              <a:gd name="connsiteX2" fmla="*/ 9144000 w 9144000"/>
              <a:gd name="connsiteY2" fmla="*/ 1291817 h 2199992"/>
              <a:gd name="connsiteX3" fmla="*/ 9144000 w 9144000"/>
              <a:gd name="connsiteY3" fmla="*/ 1304832 h 2199992"/>
              <a:gd name="connsiteX4" fmla="*/ 9051834 w 9144000"/>
              <a:gd name="connsiteY4" fmla="*/ 1304832 h 2199992"/>
              <a:gd name="connsiteX5" fmla="*/ 4581053 w 9144000"/>
              <a:gd name="connsiteY5" fmla="*/ 2199992 h 2199992"/>
              <a:gd name="connsiteX6" fmla="*/ 92166 w 9144000"/>
              <a:gd name="connsiteY6" fmla="*/ 1304832 h 2199992"/>
              <a:gd name="connsiteX7" fmla="*/ 0 w 9144000"/>
              <a:gd name="connsiteY7" fmla="*/ 1304832 h 2199992"/>
              <a:gd name="connsiteX8" fmla="*/ 0 w 9144000"/>
              <a:gd name="connsiteY8" fmla="*/ 1291817 h 2199992"/>
              <a:gd name="connsiteX9" fmla="*/ 0 w 9144000"/>
              <a:gd name="connsiteY9" fmla="*/ 0 h 2199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144000" h="2199992">
                <a:moveTo>
                  <a:pt x="0" y="0"/>
                </a:moveTo>
                <a:lnTo>
                  <a:pt x="9144000" y="0"/>
                </a:lnTo>
                <a:lnTo>
                  <a:pt x="9144000" y="1291817"/>
                </a:lnTo>
                <a:lnTo>
                  <a:pt x="9144000" y="1304832"/>
                </a:lnTo>
                <a:lnTo>
                  <a:pt x="9051834" y="1304832"/>
                </a:lnTo>
                <a:lnTo>
                  <a:pt x="4581053" y="2199992"/>
                </a:lnTo>
                <a:lnTo>
                  <a:pt x="92166" y="1304832"/>
                </a:lnTo>
                <a:lnTo>
                  <a:pt x="0" y="1304832"/>
                </a:lnTo>
                <a:lnTo>
                  <a:pt x="0" y="1291817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2"/>
            <a:srcRect/>
            <a:tile tx="-139700" ty="-1270000" sx="40000" sy="40000" flip="none" algn="tl"/>
          </a:blipFill>
          <a:ln w="4763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fr-FR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F3249330-168A-9AA3-0D83-B8CE09CD78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2437" y="667153"/>
            <a:ext cx="8239125" cy="505267"/>
          </a:xfrm>
        </p:spPr>
        <p:txBody>
          <a:bodyPr/>
          <a:lstStyle>
            <a:lvl1pPr marL="0" indent="0" algn="ctr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fr-FR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A1ED52B-7E48-DE04-2AD8-98D23AE3719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3674" y="2049612"/>
            <a:ext cx="8237889" cy="2590897"/>
          </a:xfrm>
        </p:spPr>
        <p:txBody>
          <a:bodyPr numCol="1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kumimoji="0" lang="en-US" sz="16600" b="0" i="0" u="none" strike="noStrike" cap="all" spc="600" normalizeH="0" baseline="0" dirty="0">
                <a:ln w="25400">
                  <a:gradFill flip="none" rotWithShape="1">
                    <a:gsLst>
                      <a:gs pos="0">
                        <a:schemeClr val="accent2"/>
                      </a:gs>
                      <a:gs pos="61000">
                        <a:schemeClr val="tx2"/>
                      </a:gs>
                    </a:gsLst>
                    <a:lin ang="8100000" scaled="1"/>
                    <a:tileRect/>
                  </a:gradFill>
                </a:ln>
                <a:solidFill>
                  <a:schemeClr val="bg1"/>
                </a:solidFill>
                <a:effectLst/>
                <a:uFillTx/>
                <a:latin typeface="+mj-lt"/>
                <a:ea typeface="+mn-ea"/>
                <a:cs typeface="+mn-cs"/>
                <a:sym typeface="Fira Sans Bold"/>
              </a:defRPr>
            </a:lvl1pPr>
            <a:lvl2pPr marL="228600" indent="0">
              <a:buNone/>
              <a:defRPr sz="1600" i="1">
                <a:latin typeface="Fira Sans" panose="020B0503050000020004" pitchFamily="34" charset="0"/>
              </a:defRPr>
            </a:lvl2pPr>
          </a:lstStyle>
          <a:p>
            <a:pPr lvl="0"/>
            <a:r>
              <a:rPr lang="en-US" dirty="0"/>
              <a:t>####</a:t>
            </a:r>
          </a:p>
        </p:txBody>
      </p:sp>
      <p:sp>
        <p:nvSpPr>
          <p:cNvPr id="2" name="Graphic 11">
            <a:extLst>
              <a:ext uri="{FF2B5EF4-FFF2-40B4-BE49-F238E27FC236}">
                <a16:creationId xmlns:a16="http://schemas.microsoft.com/office/drawing/2014/main" id="{0324B05C-422B-40D6-EA08-DD485C25F7A1}"/>
              </a:ext>
            </a:extLst>
          </p:cNvPr>
          <p:cNvSpPr/>
          <p:nvPr userDrawn="1"/>
        </p:nvSpPr>
        <p:spPr>
          <a:xfrm>
            <a:off x="0" y="477"/>
            <a:ext cx="9144000" cy="5143023"/>
          </a:xfrm>
          <a:custGeom>
            <a:avLst/>
            <a:gdLst>
              <a:gd name="connsiteX0" fmla="*/ 94774 w 9144000"/>
              <a:gd name="connsiteY0" fmla="*/ 95250 h 5143023"/>
              <a:gd name="connsiteX1" fmla="*/ 9049226 w 9144000"/>
              <a:gd name="connsiteY1" fmla="*/ 95250 h 5143023"/>
              <a:gd name="connsiteX2" fmla="*/ 9049226 w 9144000"/>
              <a:gd name="connsiteY2" fmla="*/ 5048250 h 5143023"/>
              <a:gd name="connsiteX3" fmla="*/ 94774 w 9144000"/>
              <a:gd name="connsiteY3" fmla="*/ 5048250 h 5143023"/>
              <a:gd name="connsiteX4" fmla="*/ 94774 w 9144000"/>
              <a:gd name="connsiteY4" fmla="*/ 95250 h 5143023"/>
              <a:gd name="connsiteX5" fmla="*/ 0 w 9144000"/>
              <a:gd name="connsiteY5" fmla="*/ 5143024 h 5143023"/>
              <a:gd name="connsiteX6" fmla="*/ 9144000 w 9144000"/>
              <a:gd name="connsiteY6" fmla="*/ 5143024 h 5143023"/>
              <a:gd name="connsiteX7" fmla="*/ 9144000 w 9144000"/>
              <a:gd name="connsiteY7" fmla="*/ 0 h 5143023"/>
              <a:gd name="connsiteX8" fmla="*/ 0 w 9144000"/>
              <a:gd name="connsiteY8" fmla="*/ 0 h 5143023"/>
              <a:gd name="connsiteX9" fmla="*/ 0 w 9144000"/>
              <a:gd name="connsiteY9" fmla="*/ 5143024 h 5143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144000" h="5143023">
                <a:moveTo>
                  <a:pt x="94774" y="95250"/>
                </a:moveTo>
                <a:lnTo>
                  <a:pt x="9049226" y="95250"/>
                </a:lnTo>
                <a:lnTo>
                  <a:pt x="9049226" y="5048250"/>
                </a:lnTo>
                <a:lnTo>
                  <a:pt x="94774" y="5048250"/>
                </a:lnTo>
                <a:lnTo>
                  <a:pt x="94774" y="95250"/>
                </a:lnTo>
                <a:close/>
                <a:moveTo>
                  <a:pt x="0" y="5143024"/>
                </a:moveTo>
                <a:lnTo>
                  <a:pt x="9144000" y="5143024"/>
                </a:lnTo>
                <a:lnTo>
                  <a:pt x="9144000" y="0"/>
                </a:lnTo>
                <a:lnTo>
                  <a:pt x="0" y="0"/>
                </a:lnTo>
                <a:lnTo>
                  <a:pt x="0" y="5143024"/>
                </a:lnTo>
                <a:close/>
              </a:path>
            </a:pathLst>
          </a:custGeom>
          <a:blipFill dpi="0" rotWithShape="1">
            <a:blip r:embed="rId2"/>
            <a:srcRect/>
            <a:tile tx="-622300" ty="-622300" sx="90000" sy="90000" flip="none" algn="tl"/>
          </a:blipFill>
          <a:ln w="47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04106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ide Chiffres clés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AE3EC6DA-1C70-1707-0EA8-7E7622D82255}"/>
              </a:ext>
            </a:extLst>
          </p:cNvPr>
          <p:cNvSpPr/>
          <p:nvPr userDrawn="1"/>
        </p:nvSpPr>
        <p:spPr>
          <a:xfrm>
            <a:off x="0" y="0"/>
            <a:ext cx="9144000" cy="1543500"/>
          </a:xfrm>
          <a:custGeom>
            <a:avLst/>
            <a:gdLst>
              <a:gd name="connsiteX0" fmla="*/ 0 w 9144000"/>
              <a:gd name="connsiteY0" fmla="*/ 0 h 1543500"/>
              <a:gd name="connsiteX1" fmla="*/ 9144000 w 9144000"/>
              <a:gd name="connsiteY1" fmla="*/ 0 h 1543500"/>
              <a:gd name="connsiteX2" fmla="*/ 9144000 w 9144000"/>
              <a:gd name="connsiteY2" fmla="*/ 635325 h 1543500"/>
              <a:gd name="connsiteX3" fmla="*/ 9144000 w 9144000"/>
              <a:gd name="connsiteY3" fmla="*/ 648340 h 1543500"/>
              <a:gd name="connsiteX4" fmla="*/ 9051834 w 9144000"/>
              <a:gd name="connsiteY4" fmla="*/ 648340 h 1543500"/>
              <a:gd name="connsiteX5" fmla="*/ 4581053 w 9144000"/>
              <a:gd name="connsiteY5" fmla="*/ 1543500 h 1543500"/>
              <a:gd name="connsiteX6" fmla="*/ 92166 w 9144000"/>
              <a:gd name="connsiteY6" fmla="*/ 648340 h 1543500"/>
              <a:gd name="connsiteX7" fmla="*/ 0 w 9144000"/>
              <a:gd name="connsiteY7" fmla="*/ 648340 h 1543500"/>
              <a:gd name="connsiteX8" fmla="*/ 0 w 9144000"/>
              <a:gd name="connsiteY8" fmla="*/ 635325 h 15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44000" h="1543500">
                <a:moveTo>
                  <a:pt x="0" y="0"/>
                </a:moveTo>
                <a:lnTo>
                  <a:pt x="9144000" y="0"/>
                </a:lnTo>
                <a:lnTo>
                  <a:pt x="9144000" y="635325"/>
                </a:lnTo>
                <a:lnTo>
                  <a:pt x="9144000" y="648340"/>
                </a:lnTo>
                <a:lnTo>
                  <a:pt x="9051834" y="648340"/>
                </a:lnTo>
                <a:lnTo>
                  <a:pt x="4581053" y="1543500"/>
                </a:lnTo>
                <a:lnTo>
                  <a:pt x="92166" y="648340"/>
                </a:lnTo>
                <a:lnTo>
                  <a:pt x="0" y="648340"/>
                </a:lnTo>
                <a:lnTo>
                  <a:pt x="0" y="635325"/>
                </a:lnTo>
                <a:close/>
              </a:path>
            </a:pathLst>
          </a:custGeom>
          <a:blipFill dpi="0" rotWithShape="1">
            <a:blip r:embed="rId2"/>
            <a:srcRect/>
            <a:tile tx="-190500" ty="-1371600" sx="100000" sy="100000" flip="none" algn="tl"/>
          </a:blipFill>
          <a:ln w="4763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fr-FR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F3249330-168A-9AA3-0D83-B8CE09CD78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2437" y="296073"/>
            <a:ext cx="8239125" cy="505267"/>
          </a:xfrm>
        </p:spPr>
        <p:txBody>
          <a:bodyPr/>
          <a:lstStyle>
            <a:lvl1pPr marL="0" indent="0" algn="ctr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fr-FR" dirty="0"/>
          </a:p>
        </p:txBody>
      </p:sp>
      <p:sp>
        <p:nvSpPr>
          <p:cNvPr id="4" name="Graphic 11">
            <a:extLst>
              <a:ext uri="{FF2B5EF4-FFF2-40B4-BE49-F238E27FC236}">
                <a16:creationId xmlns:a16="http://schemas.microsoft.com/office/drawing/2014/main" id="{E7EC9401-BB06-9EDC-31FF-0A87DFAC2AAA}"/>
              </a:ext>
            </a:extLst>
          </p:cNvPr>
          <p:cNvSpPr/>
          <p:nvPr userDrawn="1"/>
        </p:nvSpPr>
        <p:spPr>
          <a:xfrm>
            <a:off x="0" y="477"/>
            <a:ext cx="9144000" cy="5143023"/>
          </a:xfrm>
          <a:custGeom>
            <a:avLst/>
            <a:gdLst>
              <a:gd name="connsiteX0" fmla="*/ 94774 w 9144000"/>
              <a:gd name="connsiteY0" fmla="*/ 95250 h 5143023"/>
              <a:gd name="connsiteX1" fmla="*/ 9049226 w 9144000"/>
              <a:gd name="connsiteY1" fmla="*/ 95250 h 5143023"/>
              <a:gd name="connsiteX2" fmla="*/ 9049226 w 9144000"/>
              <a:gd name="connsiteY2" fmla="*/ 5048250 h 5143023"/>
              <a:gd name="connsiteX3" fmla="*/ 94774 w 9144000"/>
              <a:gd name="connsiteY3" fmla="*/ 5048250 h 5143023"/>
              <a:gd name="connsiteX4" fmla="*/ 94774 w 9144000"/>
              <a:gd name="connsiteY4" fmla="*/ 95250 h 5143023"/>
              <a:gd name="connsiteX5" fmla="*/ 0 w 9144000"/>
              <a:gd name="connsiteY5" fmla="*/ 5143024 h 5143023"/>
              <a:gd name="connsiteX6" fmla="*/ 9144000 w 9144000"/>
              <a:gd name="connsiteY6" fmla="*/ 5143024 h 5143023"/>
              <a:gd name="connsiteX7" fmla="*/ 9144000 w 9144000"/>
              <a:gd name="connsiteY7" fmla="*/ 0 h 5143023"/>
              <a:gd name="connsiteX8" fmla="*/ 0 w 9144000"/>
              <a:gd name="connsiteY8" fmla="*/ 0 h 5143023"/>
              <a:gd name="connsiteX9" fmla="*/ 0 w 9144000"/>
              <a:gd name="connsiteY9" fmla="*/ 5143024 h 5143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144000" h="5143023">
                <a:moveTo>
                  <a:pt x="94774" y="95250"/>
                </a:moveTo>
                <a:lnTo>
                  <a:pt x="9049226" y="95250"/>
                </a:lnTo>
                <a:lnTo>
                  <a:pt x="9049226" y="5048250"/>
                </a:lnTo>
                <a:lnTo>
                  <a:pt x="94774" y="5048250"/>
                </a:lnTo>
                <a:lnTo>
                  <a:pt x="94774" y="95250"/>
                </a:lnTo>
                <a:close/>
                <a:moveTo>
                  <a:pt x="0" y="5143024"/>
                </a:moveTo>
                <a:lnTo>
                  <a:pt x="9144000" y="5143024"/>
                </a:lnTo>
                <a:lnTo>
                  <a:pt x="9144000" y="0"/>
                </a:lnTo>
                <a:lnTo>
                  <a:pt x="0" y="0"/>
                </a:lnTo>
                <a:lnTo>
                  <a:pt x="0" y="5143024"/>
                </a:lnTo>
                <a:close/>
              </a:path>
            </a:pathLst>
          </a:custGeom>
          <a:blipFill dpi="0" rotWithShape="1">
            <a:blip r:embed="rId2"/>
            <a:srcRect/>
            <a:tile tx="-139700" ty="-139700" sx="90000" sy="90000" flip="none" algn="tl"/>
          </a:blipFill>
          <a:ln w="47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82295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Chiffres clés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3249330-168A-9AA3-0D83-B8CE09CD78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92725" y="1146023"/>
            <a:ext cx="4477216" cy="2096856"/>
          </a:xfrm>
        </p:spPr>
        <p:txBody>
          <a:bodyPr/>
          <a:lstStyle>
            <a:lvl1pPr marL="0" indent="0" algn="r">
              <a:defRPr sz="16600">
                <a:gradFill>
                  <a:gsLst>
                    <a:gs pos="0">
                      <a:schemeClr val="accent2"/>
                    </a:gs>
                    <a:gs pos="73000">
                      <a:schemeClr val="tx2"/>
                    </a:gs>
                  </a:gsLst>
                  <a:lin ang="18600000" scaled="0"/>
                </a:gradFill>
              </a:defRPr>
            </a:lvl1pPr>
          </a:lstStyle>
          <a:p>
            <a:r>
              <a:rPr lang="en-US" dirty="0"/>
              <a:t>###</a:t>
            </a:r>
            <a:endParaRPr lang="fr-FR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C4748A-8C45-351B-0E94-29BD60FB701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792725" y="3149974"/>
            <a:ext cx="4477216" cy="857250"/>
          </a:xfrm>
        </p:spPr>
        <p:txBody>
          <a:bodyPr numCol="1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3200" i="1">
                <a:latin typeface="Fira Sans" panose="020B0503050000020004" pitchFamily="34" charset="0"/>
              </a:defRPr>
            </a:lvl1pPr>
            <a:lvl2pPr marL="228600" indent="0">
              <a:buNone/>
              <a:defRPr sz="1600" i="1">
                <a:latin typeface="Fira Sans" panose="020B0503050000020004" pitchFamily="34" charset="0"/>
              </a:defRPr>
            </a:lvl2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FD5D6A12-9C68-B9DC-B1D2-7E24B62DFC80}"/>
              </a:ext>
            </a:extLst>
          </p:cNvPr>
          <p:cNvSpPr/>
          <p:nvPr userDrawn="1"/>
        </p:nvSpPr>
        <p:spPr>
          <a:xfrm>
            <a:off x="1" y="0"/>
            <a:ext cx="3440317" cy="5143501"/>
          </a:xfrm>
          <a:custGeom>
            <a:avLst/>
            <a:gdLst>
              <a:gd name="connsiteX0" fmla="*/ 0 w 3440317"/>
              <a:gd name="connsiteY0" fmla="*/ 0 h 5143501"/>
              <a:gd name="connsiteX1" fmla="*/ 1403139 w 3440317"/>
              <a:gd name="connsiteY1" fmla="*/ 0 h 5143501"/>
              <a:gd name="connsiteX2" fmla="*/ 3440317 w 3440317"/>
              <a:gd name="connsiteY2" fmla="*/ 2539497 h 5143501"/>
              <a:gd name="connsiteX3" fmla="*/ 1351391 w 3440317"/>
              <a:gd name="connsiteY3" fmla="*/ 5143501 h 5143501"/>
              <a:gd name="connsiteX4" fmla="*/ 0 w 3440317"/>
              <a:gd name="connsiteY4" fmla="*/ 5143501 h 5143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40317" h="5143501">
                <a:moveTo>
                  <a:pt x="0" y="0"/>
                </a:moveTo>
                <a:lnTo>
                  <a:pt x="1403139" y="0"/>
                </a:lnTo>
                <a:lnTo>
                  <a:pt x="3440317" y="2539497"/>
                </a:lnTo>
                <a:lnTo>
                  <a:pt x="1351391" y="5143501"/>
                </a:lnTo>
                <a:lnTo>
                  <a:pt x="0" y="5143501"/>
                </a:lnTo>
                <a:close/>
              </a:path>
            </a:pathLst>
          </a:custGeom>
          <a:blipFill dpi="0" rotWithShape="1">
            <a:blip r:embed="rId2"/>
            <a:srcRect/>
            <a:tile tx="-139700" ty="-139700" sx="50000" sy="50000" flip="none" algn="tl"/>
          </a:blipFill>
          <a:ln w="4763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fr-FR" dirty="0"/>
          </a:p>
        </p:txBody>
      </p:sp>
      <p:sp>
        <p:nvSpPr>
          <p:cNvPr id="6" name="Graphic 11">
            <a:extLst>
              <a:ext uri="{FF2B5EF4-FFF2-40B4-BE49-F238E27FC236}">
                <a16:creationId xmlns:a16="http://schemas.microsoft.com/office/drawing/2014/main" id="{BCF75F3E-5D42-CDAA-7ABE-8C6CCAC60BEB}"/>
              </a:ext>
            </a:extLst>
          </p:cNvPr>
          <p:cNvSpPr/>
          <p:nvPr userDrawn="1"/>
        </p:nvSpPr>
        <p:spPr>
          <a:xfrm>
            <a:off x="0" y="477"/>
            <a:ext cx="9144000" cy="5143023"/>
          </a:xfrm>
          <a:custGeom>
            <a:avLst/>
            <a:gdLst>
              <a:gd name="connsiteX0" fmla="*/ 94774 w 9144000"/>
              <a:gd name="connsiteY0" fmla="*/ 95250 h 5143023"/>
              <a:gd name="connsiteX1" fmla="*/ 9049226 w 9144000"/>
              <a:gd name="connsiteY1" fmla="*/ 95250 h 5143023"/>
              <a:gd name="connsiteX2" fmla="*/ 9049226 w 9144000"/>
              <a:gd name="connsiteY2" fmla="*/ 5048250 h 5143023"/>
              <a:gd name="connsiteX3" fmla="*/ 94774 w 9144000"/>
              <a:gd name="connsiteY3" fmla="*/ 5048250 h 5143023"/>
              <a:gd name="connsiteX4" fmla="*/ 94774 w 9144000"/>
              <a:gd name="connsiteY4" fmla="*/ 95250 h 5143023"/>
              <a:gd name="connsiteX5" fmla="*/ 0 w 9144000"/>
              <a:gd name="connsiteY5" fmla="*/ 5143024 h 5143023"/>
              <a:gd name="connsiteX6" fmla="*/ 9144000 w 9144000"/>
              <a:gd name="connsiteY6" fmla="*/ 5143024 h 5143023"/>
              <a:gd name="connsiteX7" fmla="*/ 9144000 w 9144000"/>
              <a:gd name="connsiteY7" fmla="*/ 0 h 5143023"/>
              <a:gd name="connsiteX8" fmla="*/ 0 w 9144000"/>
              <a:gd name="connsiteY8" fmla="*/ 0 h 5143023"/>
              <a:gd name="connsiteX9" fmla="*/ 0 w 9144000"/>
              <a:gd name="connsiteY9" fmla="*/ 5143024 h 5143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144000" h="5143023">
                <a:moveTo>
                  <a:pt x="94774" y="95250"/>
                </a:moveTo>
                <a:lnTo>
                  <a:pt x="9049226" y="95250"/>
                </a:lnTo>
                <a:lnTo>
                  <a:pt x="9049226" y="5048250"/>
                </a:lnTo>
                <a:lnTo>
                  <a:pt x="94774" y="5048250"/>
                </a:lnTo>
                <a:lnTo>
                  <a:pt x="94774" y="95250"/>
                </a:lnTo>
                <a:close/>
                <a:moveTo>
                  <a:pt x="0" y="5143024"/>
                </a:moveTo>
                <a:lnTo>
                  <a:pt x="9144000" y="5143024"/>
                </a:lnTo>
                <a:lnTo>
                  <a:pt x="9144000" y="0"/>
                </a:lnTo>
                <a:lnTo>
                  <a:pt x="0" y="0"/>
                </a:lnTo>
                <a:lnTo>
                  <a:pt x="0" y="5143024"/>
                </a:lnTo>
                <a:close/>
              </a:path>
            </a:pathLst>
          </a:custGeom>
          <a:blipFill dpi="0" rotWithShape="1">
            <a:blip r:embed="rId2"/>
            <a:srcRect/>
            <a:tile tx="-622300" ty="-622300" sx="90000" sy="90000" flip="none" algn="tl"/>
          </a:blipFill>
          <a:ln w="47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45333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ide Chiffres clés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7D5E3986-AEA9-A66D-B498-2EC7DF25E8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55326" y="4545093"/>
            <a:ext cx="387190" cy="387190"/>
          </a:xfrm>
          <a:prstGeom prst="rect">
            <a:avLst/>
          </a:prstGeom>
        </p:spPr>
      </p:pic>
      <p:sp>
        <p:nvSpPr>
          <p:cNvPr id="7" name="Title 4">
            <a:extLst>
              <a:ext uri="{FF2B5EF4-FFF2-40B4-BE49-F238E27FC236}">
                <a16:creationId xmlns:a16="http://schemas.microsoft.com/office/drawing/2014/main" id="{E774BE83-D906-FF55-ADB5-BA7F9B1A758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1605" y="1352004"/>
            <a:ext cx="2423866" cy="1354217"/>
          </a:xfrm>
        </p:spPr>
        <p:txBody>
          <a:bodyPr wrap="square" bIns="0" anchor="ctr">
            <a:spAutoFit/>
          </a:bodyPr>
          <a:lstStyle>
            <a:lvl1pPr algn="ctr">
              <a:lnSpc>
                <a:spcPct val="100000"/>
              </a:lnSpc>
              <a:defRPr sz="8800" cap="all" baseline="0">
                <a:ln w="15875">
                  <a:gradFill>
                    <a:gsLst>
                      <a:gs pos="0">
                        <a:schemeClr val="accent2"/>
                      </a:gs>
                      <a:gs pos="100000">
                        <a:schemeClr val="tx2"/>
                      </a:gs>
                    </a:gsLst>
                    <a:lin ang="5400000" scaled="1"/>
                  </a:gradFill>
                </a:ln>
                <a:noFill/>
              </a:defRPr>
            </a:lvl1pPr>
          </a:lstStyle>
          <a:p>
            <a:r>
              <a:rPr lang="en-US" dirty="0"/>
              <a:t>##</a:t>
            </a:r>
            <a:endParaRPr lang="fr-FR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E6F90CCE-E856-8E46-64DA-A3397E45681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81604" y="2838497"/>
            <a:ext cx="2423867" cy="615553"/>
          </a:xfrm>
        </p:spPr>
        <p:txBody>
          <a:bodyPr wrap="square" bIns="0" numCol="1" anchor="ctr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000" i="0" cap="none" baseline="0">
                <a:ln>
                  <a:noFill/>
                </a:ln>
                <a:gradFill flip="none" rotWithShape="1">
                  <a:gsLst>
                    <a:gs pos="0">
                      <a:schemeClr val="accent2"/>
                    </a:gs>
                    <a:gs pos="74000">
                      <a:schemeClr val="tx2"/>
                    </a:gs>
                  </a:gsLst>
                  <a:lin ang="9600000" scaled="0"/>
                  <a:tileRect/>
                </a:gradFill>
                <a:latin typeface="Fira Sans" panose="020B0503050000020004" pitchFamily="34" charset="0"/>
              </a:defRPr>
            </a:lvl1pPr>
            <a:lvl2pPr marL="228600" indent="0">
              <a:buNone/>
              <a:defRPr sz="1600" i="1">
                <a:latin typeface="Fira Sans" panose="020B0503050000020004" pitchFamily="34" charset="0"/>
              </a:defRPr>
            </a:lvl2pPr>
          </a:lstStyle>
          <a:p>
            <a:pPr lvl="0"/>
            <a:r>
              <a:rPr lang="en-US" dirty="0"/>
              <a:t>###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379A2F20-D69D-FD29-C0CC-93DC4FB5AD7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11213" y="2838497"/>
            <a:ext cx="2423867" cy="615553"/>
          </a:xfrm>
        </p:spPr>
        <p:txBody>
          <a:bodyPr wrap="square" bIns="0" numCol="1" anchor="ctr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000" i="0" cap="none" baseline="0">
                <a:ln>
                  <a:noFill/>
                </a:ln>
                <a:gradFill flip="none" rotWithShape="1">
                  <a:gsLst>
                    <a:gs pos="0">
                      <a:schemeClr val="accent2"/>
                    </a:gs>
                    <a:gs pos="74000">
                      <a:schemeClr val="tx2"/>
                    </a:gs>
                  </a:gsLst>
                  <a:lin ang="9600000" scaled="0"/>
                  <a:tileRect/>
                </a:gradFill>
                <a:latin typeface="Fira Sans" panose="020B0503050000020004" pitchFamily="34" charset="0"/>
              </a:defRPr>
            </a:lvl1pPr>
            <a:lvl2pPr marL="228600" indent="0">
              <a:buNone/>
              <a:defRPr sz="1600" i="1">
                <a:latin typeface="Fira Sans" panose="020B0503050000020004" pitchFamily="34" charset="0"/>
              </a:defRPr>
            </a:lvl2pPr>
          </a:lstStyle>
          <a:p>
            <a:pPr lvl="0"/>
            <a:r>
              <a:rPr lang="en-US" dirty="0"/>
              <a:t>###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C69413E1-1C1D-3E12-358E-AA877BD58FF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11213" y="1352004"/>
            <a:ext cx="2423867" cy="1354217"/>
          </a:xfrm>
        </p:spPr>
        <p:txBody>
          <a:bodyPr wrap="square" bIns="0" numCol="1" anchor="ctr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8800" b="0" i="0" u="none" strike="noStrike" cap="all" spc="0" baseline="0" dirty="0">
                <a:ln w="15875">
                  <a:gradFill>
                    <a:gsLst>
                      <a:gs pos="0">
                        <a:schemeClr val="accent2"/>
                      </a:gs>
                      <a:gs pos="100000">
                        <a:schemeClr val="tx2"/>
                      </a:gs>
                    </a:gsLst>
                    <a:lin ang="5400000" scaled="1"/>
                  </a:gradFill>
                </a:ln>
                <a:noFill/>
                <a:uFillTx/>
                <a:latin typeface="+mj-lt"/>
                <a:ea typeface="+mn-ea"/>
                <a:cs typeface="+mn-cs"/>
                <a:sym typeface="Fira Sans Bold"/>
              </a:defRPr>
            </a:lvl1pPr>
            <a:lvl2pPr marL="228600" indent="0">
              <a:buNone/>
              <a:defRPr sz="1600" i="1">
                <a:latin typeface="Fira Sans" panose="020B0503050000020004" pitchFamily="34" charset="0"/>
              </a:defRPr>
            </a:lvl2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5" name="Graphic 11">
            <a:extLst>
              <a:ext uri="{FF2B5EF4-FFF2-40B4-BE49-F238E27FC236}">
                <a16:creationId xmlns:a16="http://schemas.microsoft.com/office/drawing/2014/main" id="{A71642B8-6F9F-DDD5-C919-8C2994852773}"/>
              </a:ext>
            </a:extLst>
          </p:cNvPr>
          <p:cNvSpPr/>
          <p:nvPr userDrawn="1"/>
        </p:nvSpPr>
        <p:spPr>
          <a:xfrm>
            <a:off x="0" y="477"/>
            <a:ext cx="9144000" cy="5143023"/>
          </a:xfrm>
          <a:custGeom>
            <a:avLst/>
            <a:gdLst>
              <a:gd name="connsiteX0" fmla="*/ 94774 w 9144000"/>
              <a:gd name="connsiteY0" fmla="*/ 95250 h 5143023"/>
              <a:gd name="connsiteX1" fmla="*/ 9049226 w 9144000"/>
              <a:gd name="connsiteY1" fmla="*/ 95250 h 5143023"/>
              <a:gd name="connsiteX2" fmla="*/ 9049226 w 9144000"/>
              <a:gd name="connsiteY2" fmla="*/ 5048250 h 5143023"/>
              <a:gd name="connsiteX3" fmla="*/ 94774 w 9144000"/>
              <a:gd name="connsiteY3" fmla="*/ 5048250 h 5143023"/>
              <a:gd name="connsiteX4" fmla="*/ 94774 w 9144000"/>
              <a:gd name="connsiteY4" fmla="*/ 95250 h 5143023"/>
              <a:gd name="connsiteX5" fmla="*/ 0 w 9144000"/>
              <a:gd name="connsiteY5" fmla="*/ 5143024 h 5143023"/>
              <a:gd name="connsiteX6" fmla="*/ 9144000 w 9144000"/>
              <a:gd name="connsiteY6" fmla="*/ 5143024 h 5143023"/>
              <a:gd name="connsiteX7" fmla="*/ 9144000 w 9144000"/>
              <a:gd name="connsiteY7" fmla="*/ 0 h 5143023"/>
              <a:gd name="connsiteX8" fmla="*/ 0 w 9144000"/>
              <a:gd name="connsiteY8" fmla="*/ 0 h 5143023"/>
              <a:gd name="connsiteX9" fmla="*/ 0 w 9144000"/>
              <a:gd name="connsiteY9" fmla="*/ 5143024 h 5143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144000" h="5143023">
                <a:moveTo>
                  <a:pt x="94774" y="95250"/>
                </a:moveTo>
                <a:lnTo>
                  <a:pt x="9049226" y="95250"/>
                </a:lnTo>
                <a:lnTo>
                  <a:pt x="9049226" y="5048250"/>
                </a:lnTo>
                <a:lnTo>
                  <a:pt x="94774" y="5048250"/>
                </a:lnTo>
                <a:lnTo>
                  <a:pt x="94774" y="95250"/>
                </a:lnTo>
                <a:close/>
                <a:moveTo>
                  <a:pt x="0" y="5143024"/>
                </a:moveTo>
                <a:lnTo>
                  <a:pt x="9144000" y="5143024"/>
                </a:lnTo>
                <a:lnTo>
                  <a:pt x="9144000" y="0"/>
                </a:lnTo>
                <a:lnTo>
                  <a:pt x="0" y="0"/>
                </a:lnTo>
                <a:lnTo>
                  <a:pt x="0" y="5143024"/>
                </a:lnTo>
                <a:close/>
              </a:path>
            </a:pathLst>
          </a:custGeom>
          <a:blipFill dpi="0" rotWithShape="1">
            <a:blip r:embed="rId4"/>
            <a:srcRect/>
            <a:tile tx="-622300" ty="-622300" sx="90000" sy="90000" flip="none" algn="tl"/>
          </a:blipFill>
          <a:ln w="47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24500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ide-Infos-Pratiq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A blue and red gradient&#10;&#10;AI-generated content may be incorrect.">
            <a:extLst>
              <a:ext uri="{FF2B5EF4-FFF2-40B4-BE49-F238E27FC236}">
                <a16:creationId xmlns:a16="http://schemas.microsoft.com/office/drawing/2014/main" id="{1363C6FA-8A3E-1F48-4D18-2CED99BEC68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6" t="2097" r="2098" b="2187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6" name="Graphic 5">
            <a:extLst>
              <a:ext uri="{FF2B5EF4-FFF2-40B4-BE49-F238E27FC236}">
                <a16:creationId xmlns:a16="http://schemas.microsoft.com/office/drawing/2014/main" id="{B2FA2EC3-C9A2-5259-D732-B083093B4CA1}"/>
              </a:ext>
            </a:extLst>
          </p:cNvPr>
          <p:cNvGrpSpPr/>
          <p:nvPr userDrawn="1"/>
        </p:nvGrpSpPr>
        <p:grpSpPr>
          <a:xfrm>
            <a:off x="8555364" y="4545093"/>
            <a:ext cx="358460" cy="387190"/>
            <a:chOff x="8555364" y="4545093"/>
            <a:chExt cx="358460" cy="387190"/>
          </a:xfrm>
          <a:solidFill>
            <a:schemeClr val="bg1"/>
          </a:solidFill>
        </p:grpSpPr>
        <p:grpSp>
          <p:nvGrpSpPr>
            <p:cNvPr id="7" name="Graphic 5">
              <a:extLst>
                <a:ext uri="{FF2B5EF4-FFF2-40B4-BE49-F238E27FC236}">
                  <a16:creationId xmlns:a16="http://schemas.microsoft.com/office/drawing/2014/main" id="{8D01460C-40CD-54CF-5110-FA2145C5BCD6}"/>
                </a:ext>
              </a:extLst>
            </p:cNvPr>
            <p:cNvGrpSpPr/>
            <p:nvPr/>
          </p:nvGrpSpPr>
          <p:grpSpPr>
            <a:xfrm>
              <a:off x="8555364" y="4545093"/>
              <a:ext cx="341846" cy="387190"/>
              <a:chOff x="8555364" y="4545093"/>
              <a:chExt cx="341846" cy="387190"/>
            </a:xfrm>
            <a:solidFill>
              <a:schemeClr val="bg1"/>
            </a:solidFill>
          </p:grpSpPr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E253EA0F-7991-F852-DDFD-7D059279A565}"/>
                  </a:ext>
                </a:extLst>
              </p:cNvPr>
              <p:cNvSpPr/>
              <p:nvPr/>
            </p:nvSpPr>
            <p:spPr>
              <a:xfrm>
                <a:off x="8555364" y="4545093"/>
                <a:ext cx="312617" cy="387190"/>
              </a:xfrm>
              <a:custGeom>
                <a:avLst/>
                <a:gdLst>
                  <a:gd name="connsiteX0" fmla="*/ 0 w 312617"/>
                  <a:gd name="connsiteY0" fmla="*/ 193583 h 387190"/>
                  <a:gd name="connsiteX1" fmla="*/ 193591 w 312617"/>
                  <a:gd name="connsiteY1" fmla="*/ 387190 h 387190"/>
                  <a:gd name="connsiteX2" fmla="*/ 312617 w 312617"/>
                  <a:gd name="connsiteY2" fmla="*/ 346090 h 387190"/>
                  <a:gd name="connsiteX3" fmla="*/ 271773 w 312617"/>
                  <a:gd name="connsiteY3" fmla="*/ 300487 h 387190"/>
                  <a:gd name="connsiteX4" fmla="*/ 193591 w 312617"/>
                  <a:gd name="connsiteY4" fmla="*/ 325801 h 387190"/>
                  <a:gd name="connsiteX5" fmla="*/ 61373 w 312617"/>
                  <a:gd name="connsiteY5" fmla="*/ 193583 h 387190"/>
                  <a:gd name="connsiteX6" fmla="*/ 193591 w 312617"/>
                  <a:gd name="connsiteY6" fmla="*/ 61373 h 387190"/>
                  <a:gd name="connsiteX7" fmla="*/ 246590 w 312617"/>
                  <a:gd name="connsiteY7" fmla="*/ 72579 h 387190"/>
                  <a:gd name="connsiteX8" fmla="*/ 270925 w 312617"/>
                  <a:gd name="connsiteY8" fmla="*/ 16169 h 387190"/>
                  <a:gd name="connsiteX9" fmla="*/ 193591 w 312617"/>
                  <a:gd name="connsiteY9" fmla="*/ 0 h 387190"/>
                  <a:gd name="connsiteX10" fmla="*/ 0 w 312617"/>
                  <a:gd name="connsiteY10" fmla="*/ 193583 h 387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12617" h="387190">
                    <a:moveTo>
                      <a:pt x="0" y="193583"/>
                    </a:moveTo>
                    <a:cubicBezTo>
                      <a:pt x="0" y="300355"/>
                      <a:pt x="86851" y="387190"/>
                      <a:pt x="193591" y="387190"/>
                    </a:cubicBezTo>
                    <a:cubicBezTo>
                      <a:pt x="244429" y="387190"/>
                      <a:pt x="284488" y="368043"/>
                      <a:pt x="312617" y="346090"/>
                    </a:cubicBezTo>
                    <a:lnTo>
                      <a:pt x="271773" y="300487"/>
                    </a:lnTo>
                    <a:cubicBezTo>
                      <a:pt x="249319" y="316671"/>
                      <a:pt x="223072" y="325801"/>
                      <a:pt x="193591" y="325801"/>
                    </a:cubicBezTo>
                    <a:cubicBezTo>
                      <a:pt x="120687" y="325801"/>
                      <a:pt x="61373" y="266503"/>
                      <a:pt x="61373" y="193583"/>
                    </a:cubicBezTo>
                    <a:cubicBezTo>
                      <a:pt x="61373" y="120714"/>
                      <a:pt x="120687" y="61373"/>
                      <a:pt x="193591" y="61373"/>
                    </a:cubicBezTo>
                    <a:cubicBezTo>
                      <a:pt x="212459" y="61373"/>
                      <a:pt x="230363" y="65404"/>
                      <a:pt x="246590" y="72579"/>
                    </a:cubicBezTo>
                    <a:lnTo>
                      <a:pt x="270925" y="16169"/>
                    </a:lnTo>
                    <a:cubicBezTo>
                      <a:pt x="247229" y="5823"/>
                      <a:pt x="221085" y="0"/>
                      <a:pt x="193591" y="0"/>
                    </a:cubicBezTo>
                    <a:cubicBezTo>
                      <a:pt x="86851" y="0"/>
                      <a:pt x="0" y="86851"/>
                      <a:pt x="0" y="193583"/>
                    </a:cubicBezTo>
                    <a:close/>
                  </a:path>
                </a:pathLst>
              </a:custGeom>
              <a:solidFill>
                <a:schemeClr val="bg1"/>
              </a:solidFill>
              <a:ln w="3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E15703C6-961B-F10A-2D02-DB07962E2617}"/>
                  </a:ext>
                </a:extLst>
              </p:cNvPr>
              <p:cNvSpPr/>
              <p:nvPr/>
            </p:nvSpPr>
            <p:spPr>
              <a:xfrm>
                <a:off x="8645758" y="4635513"/>
                <a:ext cx="161179" cy="206345"/>
              </a:xfrm>
              <a:custGeom>
                <a:avLst/>
                <a:gdLst>
                  <a:gd name="connsiteX0" fmla="*/ 0 w 161179"/>
                  <a:gd name="connsiteY0" fmla="*/ 103163 h 206345"/>
                  <a:gd name="connsiteX1" fmla="*/ 103198 w 161179"/>
                  <a:gd name="connsiteY1" fmla="*/ 206345 h 206345"/>
                  <a:gd name="connsiteX2" fmla="*/ 161179 w 161179"/>
                  <a:gd name="connsiteY2" fmla="*/ 187965 h 206345"/>
                  <a:gd name="connsiteX3" fmla="*/ 119487 w 161179"/>
                  <a:gd name="connsiteY3" fmla="*/ 141545 h 206345"/>
                  <a:gd name="connsiteX4" fmla="*/ 103198 w 161179"/>
                  <a:gd name="connsiteY4" fmla="*/ 144941 h 206345"/>
                  <a:gd name="connsiteX5" fmla="*/ 61404 w 161179"/>
                  <a:gd name="connsiteY5" fmla="*/ 103159 h 206345"/>
                  <a:gd name="connsiteX6" fmla="*/ 103333 w 161179"/>
                  <a:gd name="connsiteY6" fmla="*/ 60793 h 206345"/>
                  <a:gd name="connsiteX7" fmla="*/ 120331 w 161179"/>
                  <a:gd name="connsiteY7" fmla="*/ 64448 h 206345"/>
                  <a:gd name="connsiteX8" fmla="*/ 144565 w 161179"/>
                  <a:gd name="connsiteY8" fmla="*/ 8863 h 206345"/>
                  <a:gd name="connsiteX9" fmla="*/ 103198 w 161179"/>
                  <a:gd name="connsiteY9" fmla="*/ 0 h 206345"/>
                  <a:gd name="connsiteX10" fmla="*/ 0 w 161179"/>
                  <a:gd name="connsiteY10" fmla="*/ 103163 h 206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1179" h="206345">
                    <a:moveTo>
                      <a:pt x="0" y="103163"/>
                    </a:moveTo>
                    <a:cubicBezTo>
                      <a:pt x="0" y="160076"/>
                      <a:pt x="46285" y="206345"/>
                      <a:pt x="103198" y="206345"/>
                    </a:cubicBezTo>
                    <a:cubicBezTo>
                      <a:pt x="125000" y="206345"/>
                      <a:pt x="147024" y="198578"/>
                      <a:pt x="161179" y="187965"/>
                    </a:cubicBezTo>
                    <a:cubicBezTo>
                      <a:pt x="161179" y="187965"/>
                      <a:pt x="122836" y="145208"/>
                      <a:pt x="119487" y="141545"/>
                    </a:cubicBezTo>
                    <a:cubicBezTo>
                      <a:pt x="116049" y="143222"/>
                      <a:pt x="109083" y="144941"/>
                      <a:pt x="103198" y="144941"/>
                    </a:cubicBezTo>
                    <a:cubicBezTo>
                      <a:pt x="80179" y="144941"/>
                      <a:pt x="61404" y="126220"/>
                      <a:pt x="61404" y="103159"/>
                    </a:cubicBezTo>
                    <a:cubicBezTo>
                      <a:pt x="61404" y="80129"/>
                      <a:pt x="80303" y="60793"/>
                      <a:pt x="103333" y="60793"/>
                    </a:cubicBezTo>
                    <a:cubicBezTo>
                      <a:pt x="109292" y="60793"/>
                      <a:pt x="115174" y="62171"/>
                      <a:pt x="120331" y="64448"/>
                    </a:cubicBezTo>
                    <a:lnTo>
                      <a:pt x="144565" y="8863"/>
                    </a:lnTo>
                    <a:cubicBezTo>
                      <a:pt x="132249" y="3659"/>
                      <a:pt x="118585" y="0"/>
                      <a:pt x="103198" y="0"/>
                    </a:cubicBezTo>
                    <a:cubicBezTo>
                      <a:pt x="46285" y="4"/>
                      <a:pt x="0" y="46258"/>
                      <a:pt x="0" y="103163"/>
                    </a:cubicBezTo>
                    <a:close/>
                  </a:path>
                </a:pathLst>
              </a:custGeom>
              <a:solidFill>
                <a:schemeClr val="bg1"/>
              </a:solidFill>
              <a:ln w="3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15F66E2C-8901-E3AF-4B51-3E6F38D18557}"/>
                  </a:ext>
                </a:extLst>
              </p:cNvPr>
              <p:cNvSpPr/>
              <p:nvPr/>
            </p:nvSpPr>
            <p:spPr>
              <a:xfrm>
                <a:off x="8816807" y="4672583"/>
                <a:ext cx="80403" cy="165988"/>
              </a:xfrm>
              <a:custGeom>
                <a:avLst/>
                <a:gdLst>
                  <a:gd name="connsiteX0" fmla="*/ 9114 w 80403"/>
                  <a:gd name="connsiteY0" fmla="*/ 25965 h 165988"/>
                  <a:gd name="connsiteX1" fmla="*/ 19046 w 80403"/>
                  <a:gd name="connsiteY1" fmla="*/ 66093 h 165988"/>
                  <a:gd name="connsiteX2" fmla="*/ 0 w 80403"/>
                  <a:gd name="connsiteY2" fmla="*/ 120354 h 165988"/>
                  <a:gd name="connsiteX3" fmla="*/ 41425 w 80403"/>
                  <a:gd name="connsiteY3" fmla="*/ 165988 h 165988"/>
                  <a:gd name="connsiteX4" fmla="*/ 80404 w 80403"/>
                  <a:gd name="connsiteY4" fmla="*/ 66093 h 165988"/>
                  <a:gd name="connsiteX5" fmla="*/ 64812 w 80403"/>
                  <a:gd name="connsiteY5" fmla="*/ 0 h 165988"/>
                  <a:gd name="connsiteX6" fmla="*/ 9114 w 80403"/>
                  <a:gd name="connsiteY6" fmla="*/ 25965 h 165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0403" h="165988">
                    <a:moveTo>
                      <a:pt x="9114" y="25965"/>
                    </a:moveTo>
                    <a:cubicBezTo>
                      <a:pt x="14407" y="36466"/>
                      <a:pt x="19046" y="50811"/>
                      <a:pt x="19046" y="66093"/>
                    </a:cubicBezTo>
                    <a:cubicBezTo>
                      <a:pt x="19046" y="85433"/>
                      <a:pt x="10880" y="106392"/>
                      <a:pt x="0" y="120354"/>
                    </a:cubicBezTo>
                    <a:lnTo>
                      <a:pt x="41425" y="165988"/>
                    </a:lnTo>
                    <a:cubicBezTo>
                      <a:pt x="64502" y="141297"/>
                      <a:pt x="80404" y="105443"/>
                      <a:pt x="80404" y="66093"/>
                    </a:cubicBezTo>
                    <a:cubicBezTo>
                      <a:pt x="80404" y="42812"/>
                      <a:pt x="74581" y="19356"/>
                      <a:pt x="64812" y="0"/>
                    </a:cubicBezTo>
                    <a:lnTo>
                      <a:pt x="9114" y="25965"/>
                    </a:lnTo>
                    <a:close/>
                  </a:path>
                </a:pathLst>
              </a:custGeom>
              <a:solidFill>
                <a:schemeClr val="bg1"/>
              </a:solidFill>
              <a:ln w="3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</p:grp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0B20CED6-DAFF-966B-3EF6-C306A48517C9}"/>
                </a:ext>
              </a:extLst>
            </p:cNvPr>
            <p:cNvSpPr/>
            <p:nvPr/>
          </p:nvSpPr>
          <p:spPr>
            <a:xfrm>
              <a:off x="8808389" y="4569648"/>
              <a:ext cx="105435" cy="106031"/>
            </a:xfrm>
            <a:custGeom>
              <a:avLst/>
              <a:gdLst>
                <a:gd name="connsiteX0" fmla="*/ 325 w 105435"/>
                <a:gd name="connsiteY0" fmla="*/ 106032 h 106031"/>
                <a:gd name="connsiteX1" fmla="*/ 105436 w 105435"/>
                <a:gd name="connsiteY1" fmla="*/ 56766 h 106031"/>
                <a:gd name="connsiteX2" fmla="*/ 47086 w 105435"/>
                <a:gd name="connsiteY2" fmla="*/ 0 h 106031"/>
                <a:gd name="connsiteX3" fmla="*/ 0 w 105435"/>
                <a:gd name="connsiteY3" fmla="*/ 105691 h 106031"/>
                <a:gd name="connsiteX4" fmla="*/ 325 w 105435"/>
                <a:gd name="connsiteY4" fmla="*/ 106032 h 106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435" h="106031">
                  <a:moveTo>
                    <a:pt x="325" y="106032"/>
                  </a:moveTo>
                  <a:lnTo>
                    <a:pt x="105436" y="56766"/>
                  </a:lnTo>
                  <a:cubicBezTo>
                    <a:pt x="89902" y="33926"/>
                    <a:pt x="68726" y="13087"/>
                    <a:pt x="47086" y="0"/>
                  </a:cubicBezTo>
                  <a:lnTo>
                    <a:pt x="0" y="105691"/>
                  </a:lnTo>
                  <a:lnTo>
                    <a:pt x="325" y="106032"/>
                  </a:lnTo>
                  <a:close/>
                </a:path>
              </a:pathLst>
            </a:custGeom>
            <a:solidFill>
              <a:schemeClr val="bg1"/>
            </a:solidFill>
            <a:ln w="3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sp>
        <p:nvSpPr>
          <p:cNvPr id="2" name="Title 4">
            <a:extLst>
              <a:ext uri="{FF2B5EF4-FFF2-40B4-BE49-F238E27FC236}">
                <a16:creationId xmlns:a16="http://schemas.microsoft.com/office/drawing/2014/main" id="{AC116E69-CDC1-A7DA-A005-BB6B291AD7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7812" y="1740753"/>
            <a:ext cx="8239125" cy="830997"/>
          </a:xfrm>
        </p:spPr>
        <p:txBody>
          <a:bodyPr bIns="0" anchor="b">
            <a:spAutoFit/>
          </a:bodyPr>
          <a:lstStyle>
            <a:lvl1pPr algn="ctr">
              <a:lnSpc>
                <a:spcPct val="100000"/>
              </a:lnSpc>
              <a:defRPr sz="5400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fr-FR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6B4B0E-5AED-171A-0398-454A11F79A2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67812" y="2596305"/>
            <a:ext cx="8239125" cy="830997"/>
          </a:xfrm>
        </p:spPr>
        <p:txBody>
          <a:bodyPr wrap="square" bIns="0" numCol="1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5400" i="0" cap="all" baseline="0">
                <a:solidFill>
                  <a:schemeClr val="bg1"/>
                </a:solidFill>
                <a:latin typeface="Fira Sans" panose="020B0503050000020004" pitchFamily="34" charset="0"/>
              </a:defRPr>
            </a:lvl1pPr>
            <a:lvl2pPr marL="228600" indent="0">
              <a:buNone/>
              <a:defRPr sz="1600" i="1">
                <a:latin typeface="Fira Sans" panose="020B0503050000020004" pitchFamily="34" charset="0"/>
              </a:defRPr>
            </a:lvl2pPr>
          </a:lstStyle>
          <a:p>
            <a:pPr lvl="0"/>
            <a:r>
              <a:rPr lang="en-US" dirty="0"/>
              <a:t>text styles</a:t>
            </a:r>
          </a:p>
        </p:txBody>
      </p:sp>
    </p:spTree>
    <p:extLst>
      <p:ext uri="{BB962C8B-B14F-4D97-AF65-F5344CB8AC3E}">
        <p14:creationId xmlns:p14="http://schemas.microsoft.com/office/powerpoint/2010/main" val="2042219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-Infos-Pratique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3249330-168A-9AA3-0D83-B8CE09CD78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92725" y="1146023"/>
            <a:ext cx="4477216" cy="1788182"/>
          </a:xfrm>
        </p:spPr>
        <p:txBody>
          <a:bodyPr/>
          <a:lstStyle>
            <a:lvl1pPr marL="0" indent="0">
              <a:defRPr sz="4800">
                <a:gradFill>
                  <a:gsLst>
                    <a:gs pos="0">
                      <a:schemeClr val="accent2"/>
                    </a:gs>
                    <a:gs pos="73000">
                      <a:schemeClr val="tx2"/>
                    </a:gs>
                  </a:gsLst>
                  <a:lin ang="18600000" scaled="0"/>
                </a:gradFill>
              </a:defRPr>
            </a:lvl1pPr>
          </a:lstStyle>
          <a:p>
            <a:r>
              <a:rPr lang="en-US" dirty="0"/>
              <a:t>Click to edit Master title style</a:t>
            </a:r>
            <a:endParaRPr lang="fr-FR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C4748A-8C45-351B-0E94-29BD60FB701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792725" y="3149974"/>
            <a:ext cx="4477216" cy="857250"/>
          </a:xfrm>
        </p:spPr>
        <p:txBody>
          <a:bodyPr numCol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i="1">
                <a:latin typeface="Fira Sans" panose="020B0503050000020004" pitchFamily="34" charset="0"/>
              </a:defRPr>
            </a:lvl1pPr>
            <a:lvl2pPr marL="228600" indent="0">
              <a:buNone/>
              <a:defRPr sz="1600" i="1">
                <a:latin typeface="Fira Sans" panose="020B0503050000020004" pitchFamily="34" charset="0"/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510478E9-99FB-0AE1-1E29-C09A0D17AF4D}"/>
              </a:ext>
            </a:extLst>
          </p:cNvPr>
          <p:cNvSpPr/>
          <p:nvPr userDrawn="1"/>
        </p:nvSpPr>
        <p:spPr>
          <a:xfrm>
            <a:off x="0" y="0"/>
            <a:ext cx="9144000" cy="5143501"/>
          </a:xfrm>
          <a:custGeom>
            <a:avLst/>
            <a:gdLst>
              <a:gd name="connsiteX0" fmla="*/ 2971145 w 9144000"/>
              <a:gd name="connsiteY0" fmla="*/ 95727 h 5143501"/>
              <a:gd name="connsiteX1" fmla="*/ 2971145 w 9144000"/>
              <a:gd name="connsiteY1" fmla="*/ 5048727 h 5143501"/>
              <a:gd name="connsiteX2" fmla="*/ 9049226 w 9144000"/>
              <a:gd name="connsiteY2" fmla="*/ 5048727 h 5143501"/>
              <a:gd name="connsiteX3" fmla="*/ 9049226 w 9144000"/>
              <a:gd name="connsiteY3" fmla="*/ 95727 h 5143501"/>
              <a:gd name="connsiteX4" fmla="*/ 0 w 9144000"/>
              <a:gd name="connsiteY4" fmla="*/ 0 h 5143501"/>
              <a:gd name="connsiteX5" fmla="*/ 2971145 w 9144000"/>
              <a:gd name="connsiteY5" fmla="*/ 0 h 5143501"/>
              <a:gd name="connsiteX6" fmla="*/ 2971145 w 9144000"/>
              <a:gd name="connsiteY6" fmla="*/ 477 h 5143501"/>
              <a:gd name="connsiteX7" fmla="*/ 9144000 w 9144000"/>
              <a:gd name="connsiteY7" fmla="*/ 477 h 5143501"/>
              <a:gd name="connsiteX8" fmla="*/ 9144000 w 9144000"/>
              <a:gd name="connsiteY8" fmla="*/ 5143501 h 5143501"/>
              <a:gd name="connsiteX9" fmla="*/ 0 w 9144000"/>
              <a:gd name="connsiteY9" fmla="*/ 5143501 h 5143501"/>
              <a:gd name="connsiteX10" fmla="*/ 0 w 9144000"/>
              <a:gd name="connsiteY10" fmla="*/ 5143500 h 5143501"/>
              <a:gd name="connsiteX11" fmla="*/ 0 w 9144000"/>
              <a:gd name="connsiteY11" fmla="*/ 477 h 5143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144000" h="5143501">
                <a:moveTo>
                  <a:pt x="2971145" y="95727"/>
                </a:moveTo>
                <a:lnTo>
                  <a:pt x="2971145" y="5048727"/>
                </a:lnTo>
                <a:lnTo>
                  <a:pt x="9049226" y="5048727"/>
                </a:lnTo>
                <a:lnTo>
                  <a:pt x="9049226" y="95727"/>
                </a:lnTo>
                <a:close/>
                <a:moveTo>
                  <a:pt x="0" y="0"/>
                </a:moveTo>
                <a:lnTo>
                  <a:pt x="2971145" y="0"/>
                </a:lnTo>
                <a:lnTo>
                  <a:pt x="2971145" y="477"/>
                </a:lnTo>
                <a:lnTo>
                  <a:pt x="9144000" y="477"/>
                </a:lnTo>
                <a:lnTo>
                  <a:pt x="9144000" y="5143501"/>
                </a:lnTo>
                <a:lnTo>
                  <a:pt x="0" y="5143501"/>
                </a:lnTo>
                <a:lnTo>
                  <a:pt x="0" y="5143500"/>
                </a:lnTo>
                <a:lnTo>
                  <a:pt x="0" y="477"/>
                </a:lnTo>
                <a:close/>
              </a:path>
            </a:pathLst>
          </a:custGeom>
          <a:blipFill dpi="0" rotWithShape="1">
            <a:blip r:embed="rId2"/>
            <a:srcRect/>
            <a:tile tx="-139700" ty="-139700" sx="40000" sy="40000" flip="none" algn="tl"/>
          </a:blipFill>
          <a:ln w="4763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65637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ide-Infos-Pratique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3249330-168A-9AA3-0D83-B8CE09CD78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gradFill>
                  <a:gsLst>
                    <a:gs pos="0">
                      <a:schemeClr val="accent2"/>
                    </a:gs>
                    <a:gs pos="73000">
                      <a:schemeClr val="tx2"/>
                    </a:gs>
                  </a:gsLst>
                  <a:lin ang="18600000" scaled="0"/>
                </a:gradFill>
              </a:defRPr>
            </a:lvl1pPr>
          </a:lstStyle>
          <a:p>
            <a:r>
              <a:rPr lang="en-US" dirty="0"/>
              <a:t>Click to edit Master title style</a:t>
            </a:r>
            <a:endParaRPr lang="fr-FR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7D5E3986-AEA9-A66D-B498-2EC7DF25E8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55326" y="4545093"/>
            <a:ext cx="387190" cy="387190"/>
          </a:xfrm>
          <a:prstGeom prst="rect">
            <a:avLst/>
          </a:prstGeom>
        </p:spPr>
      </p:pic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CDBEE753-8F36-74E1-90F7-9847C871E33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28600" y="677932"/>
            <a:ext cx="8237889" cy="390525"/>
          </a:xfrm>
        </p:spPr>
        <p:txBody>
          <a:bodyPr numCol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i="1">
                <a:latin typeface="Fira Sans" panose="020B0503050000020004" pitchFamily="34" charset="0"/>
              </a:defRPr>
            </a:lvl1pPr>
            <a:lvl2pPr marL="228600" indent="0">
              <a:buNone/>
              <a:defRPr sz="1600" i="1">
                <a:latin typeface="Fira Sans" panose="020B0503050000020004" pitchFamily="34" charset="0"/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Graphic 11">
            <a:extLst>
              <a:ext uri="{FF2B5EF4-FFF2-40B4-BE49-F238E27FC236}">
                <a16:creationId xmlns:a16="http://schemas.microsoft.com/office/drawing/2014/main" id="{A77E666E-D83A-2F16-BEEA-2C56949CF598}"/>
              </a:ext>
            </a:extLst>
          </p:cNvPr>
          <p:cNvSpPr/>
          <p:nvPr userDrawn="1"/>
        </p:nvSpPr>
        <p:spPr>
          <a:xfrm>
            <a:off x="0" y="477"/>
            <a:ext cx="9144000" cy="5143023"/>
          </a:xfrm>
          <a:custGeom>
            <a:avLst/>
            <a:gdLst>
              <a:gd name="connsiteX0" fmla="*/ 94774 w 9144000"/>
              <a:gd name="connsiteY0" fmla="*/ 95250 h 5143023"/>
              <a:gd name="connsiteX1" fmla="*/ 9049226 w 9144000"/>
              <a:gd name="connsiteY1" fmla="*/ 95250 h 5143023"/>
              <a:gd name="connsiteX2" fmla="*/ 9049226 w 9144000"/>
              <a:gd name="connsiteY2" fmla="*/ 5048250 h 5143023"/>
              <a:gd name="connsiteX3" fmla="*/ 94774 w 9144000"/>
              <a:gd name="connsiteY3" fmla="*/ 5048250 h 5143023"/>
              <a:gd name="connsiteX4" fmla="*/ 94774 w 9144000"/>
              <a:gd name="connsiteY4" fmla="*/ 95250 h 5143023"/>
              <a:gd name="connsiteX5" fmla="*/ 0 w 9144000"/>
              <a:gd name="connsiteY5" fmla="*/ 5143024 h 5143023"/>
              <a:gd name="connsiteX6" fmla="*/ 9144000 w 9144000"/>
              <a:gd name="connsiteY6" fmla="*/ 5143024 h 5143023"/>
              <a:gd name="connsiteX7" fmla="*/ 9144000 w 9144000"/>
              <a:gd name="connsiteY7" fmla="*/ 0 h 5143023"/>
              <a:gd name="connsiteX8" fmla="*/ 0 w 9144000"/>
              <a:gd name="connsiteY8" fmla="*/ 0 h 5143023"/>
              <a:gd name="connsiteX9" fmla="*/ 0 w 9144000"/>
              <a:gd name="connsiteY9" fmla="*/ 5143024 h 5143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144000" h="5143023">
                <a:moveTo>
                  <a:pt x="94774" y="95250"/>
                </a:moveTo>
                <a:lnTo>
                  <a:pt x="9049226" y="95250"/>
                </a:lnTo>
                <a:lnTo>
                  <a:pt x="9049226" y="5048250"/>
                </a:lnTo>
                <a:lnTo>
                  <a:pt x="94774" y="5048250"/>
                </a:lnTo>
                <a:lnTo>
                  <a:pt x="94774" y="95250"/>
                </a:lnTo>
                <a:close/>
                <a:moveTo>
                  <a:pt x="0" y="5143024"/>
                </a:moveTo>
                <a:lnTo>
                  <a:pt x="9144000" y="5143024"/>
                </a:lnTo>
                <a:lnTo>
                  <a:pt x="9144000" y="0"/>
                </a:lnTo>
                <a:lnTo>
                  <a:pt x="0" y="0"/>
                </a:lnTo>
                <a:lnTo>
                  <a:pt x="0" y="5143024"/>
                </a:lnTo>
                <a:close/>
              </a:path>
            </a:pathLst>
          </a:custGeom>
          <a:blipFill dpi="0" rotWithShape="1">
            <a:blip r:embed="rId4"/>
            <a:srcRect/>
            <a:tile tx="-622300" ty="-622300" sx="90000" sy="90000" flip="none" algn="tl"/>
          </a:blipFill>
          <a:ln w="47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 dirty="0"/>
          </a:p>
        </p:txBody>
      </p:sp>
      <p:sp>
        <p:nvSpPr>
          <p:cNvPr id="6" name="Texte niveau 1…">
            <a:extLst>
              <a:ext uri="{FF2B5EF4-FFF2-40B4-BE49-F238E27FC236}">
                <a16:creationId xmlns:a16="http://schemas.microsoft.com/office/drawing/2014/main" id="{0EDE4EE5-7022-9DA2-0864-CBD7DBC28688}"/>
              </a:ext>
            </a:extLst>
          </p:cNvPr>
          <p:cNvSpPr txBox="1">
            <a:spLocks noGrp="1"/>
          </p:cNvSpPr>
          <p:nvPr>
            <p:ph idx="1" hasCustomPrompt="1"/>
          </p:nvPr>
        </p:nvSpPr>
        <p:spPr>
          <a:xfrm>
            <a:off x="227982" y="1212189"/>
            <a:ext cx="8238507" cy="17393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square" lIns="0" tIns="0" rIns="0" bIns="36000" numCol="1" spcCol="1098550">
            <a:spAutoFit/>
          </a:bodyPr>
          <a:lstStyle>
            <a:lvl1pPr marL="177800" indent="-177800">
              <a:buSzPct val="100000"/>
              <a:buFontTx/>
              <a:buBlip>
                <a:blip r:embed="rId5"/>
              </a:buBlip>
              <a:defRPr/>
            </a:lvl1pPr>
          </a:lstStyle>
          <a:p>
            <a:r>
              <a:rPr dirty="0"/>
              <a:t>Texte de puce de diapositive</a:t>
            </a:r>
          </a:p>
          <a:p>
            <a:pPr lvl="1"/>
            <a:endParaRPr dirty="0"/>
          </a:p>
          <a:p>
            <a:pPr lvl="2"/>
            <a:endParaRPr dirty="0"/>
          </a:p>
          <a:p>
            <a:pPr lvl="3"/>
            <a:endParaRPr dirty="0"/>
          </a:p>
          <a:p>
            <a:pPr lvl="4"/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633719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  <p:sp>
        <p:nvSpPr>
          <p:cNvPr id="2" name="Title 4">
            <a:extLst>
              <a:ext uri="{FF2B5EF4-FFF2-40B4-BE49-F238E27FC236}">
                <a16:creationId xmlns:a16="http://schemas.microsoft.com/office/drawing/2014/main" id="{8348BDA3-8CA7-76AA-FFAA-25A8F1C7F3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7812" y="1740753"/>
            <a:ext cx="8239125" cy="830997"/>
          </a:xfrm>
        </p:spPr>
        <p:txBody>
          <a:bodyPr bIns="0" anchor="b">
            <a:spAutoFit/>
          </a:bodyPr>
          <a:lstStyle>
            <a:lvl1pPr algn="ctr">
              <a:lnSpc>
                <a:spcPct val="100000"/>
              </a:lnSpc>
              <a:defRPr sz="5400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</a:t>
            </a:r>
            <a:endParaRPr lang="fr-FR"/>
          </a:p>
        </p:txBody>
      </p:sp>
      <p:grpSp>
        <p:nvGrpSpPr>
          <p:cNvPr id="3" name="Graphic 5">
            <a:extLst>
              <a:ext uri="{FF2B5EF4-FFF2-40B4-BE49-F238E27FC236}">
                <a16:creationId xmlns:a16="http://schemas.microsoft.com/office/drawing/2014/main" id="{5615011C-0B01-99BE-D04B-C741AD3AE878}"/>
              </a:ext>
            </a:extLst>
          </p:cNvPr>
          <p:cNvGrpSpPr/>
          <p:nvPr userDrawn="1"/>
        </p:nvGrpSpPr>
        <p:grpSpPr>
          <a:xfrm>
            <a:off x="8555364" y="4545093"/>
            <a:ext cx="358460" cy="387190"/>
            <a:chOff x="8555364" y="4545093"/>
            <a:chExt cx="358460" cy="387190"/>
          </a:xfrm>
          <a:solidFill>
            <a:schemeClr val="bg1"/>
          </a:solidFill>
        </p:grpSpPr>
        <p:grpSp>
          <p:nvGrpSpPr>
            <p:cNvPr id="4" name="Graphic 5">
              <a:extLst>
                <a:ext uri="{FF2B5EF4-FFF2-40B4-BE49-F238E27FC236}">
                  <a16:creationId xmlns:a16="http://schemas.microsoft.com/office/drawing/2014/main" id="{6DD94731-92AD-4424-1B77-84386B123BAD}"/>
                </a:ext>
              </a:extLst>
            </p:cNvPr>
            <p:cNvGrpSpPr/>
            <p:nvPr/>
          </p:nvGrpSpPr>
          <p:grpSpPr>
            <a:xfrm>
              <a:off x="8555364" y="4545093"/>
              <a:ext cx="341846" cy="387190"/>
              <a:chOff x="8555364" y="4545093"/>
              <a:chExt cx="341846" cy="387190"/>
            </a:xfrm>
            <a:solidFill>
              <a:schemeClr val="bg1"/>
            </a:solidFill>
          </p:grpSpPr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C40CE758-BFBE-6724-7F99-4CC20AA84178}"/>
                  </a:ext>
                </a:extLst>
              </p:cNvPr>
              <p:cNvSpPr/>
              <p:nvPr/>
            </p:nvSpPr>
            <p:spPr>
              <a:xfrm>
                <a:off x="8555364" y="4545093"/>
                <a:ext cx="312617" cy="387190"/>
              </a:xfrm>
              <a:custGeom>
                <a:avLst/>
                <a:gdLst>
                  <a:gd name="connsiteX0" fmla="*/ 0 w 312617"/>
                  <a:gd name="connsiteY0" fmla="*/ 193583 h 387190"/>
                  <a:gd name="connsiteX1" fmla="*/ 193591 w 312617"/>
                  <a:gd name="connsiteY1" fmla="*/ 387190 h 387190"/>
                  <a:gd name="connsiteX2" fmla="*/ 312617 w 312617"/>
                  <a:gd name="connsiteY2" fmla="*/ 346090 h 387190"/>
                  <a:gd name="connsiteX3" fmla="*/ 271773 w 312617"/>
                  <a:gd name="connsiteY3" fmla="*/ 300487 h 387190"/>
                  <a:gd name="connsiteX4" fmla="*/ 193591 w 312617"/>
                  <a:gd name="connsiteY4" fmla="*/ 325801 h 387190"/>
                  <a:gd name="connsiteX5" fmla="*/ 61373 w 312617"/>
                  <a:gd name="connsiteY5" fmla="*/ 193583 h 387190"/>
                  <a:gd name="connsiteX6" fmla="*/ 193591 w 312617"/>
                  <a:gd name="connsiteY6" fmla="*/ 61373 h 387190"/>
                  <a:gd name="connsiteX7" fmla="*/ 246590 w 312617"/>
                  <a:gd name="connsiteY7" fmla="*/ 72579 h 387190"/>
                  <a:gd name="connsiteX8" fmla="*/ 270925 w 312617"/>
                  <a:gd name="connsiteY8" fmla="*/ 16169 h 387190"/>
                  <a:gd name="connsiteX9" fmla="*/ 193591 w 312617"/>
                  <a:gd name="connsiteY9" fmla="*/ 0 h 387190"/>
                  <a:gd name="connsiteX10" fmla="*/ 0 w 312617"/>
                  <a:gd name="connsiteY10" fmla="*/ 193583 h 387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12617" h="387190">
                    <a:moveTo>
                      <a:pt x="0" y="193583"/>
                    </a:moveTo>
                    <a:cubicBezTo>
                      <a:pt x="0" y="300355"/>
                      <a:pt x="86851" y="387190"/>
                      <a:pt x="193591" y="387190"/>
                    </a:cubicBezTo>
                    <a:cubicBezTo>
                      <a:pt x="244429" y="387190"/>
                      <a:pt x="284488" y="368043"/>
                      <a:pt x="312617" y="346090"/>
                    </a:cubicBezTo>
                    <a:lnTo>
                      <a:pt x="271773" y="300487"/>
                    </a:lnTo>
                    <a:cubicBezTo>
                      <a:pt x="249319" y="316671"/>
                      <a:pt x="223072" y="325801"/>
                      <a:pt x="193591" y="325801"/>
                    </a:cubicBezTo>
                    <a:cubicBezTo>
                      <a:pt x="120687" y="325801"/>
                      <a:pt x="61373" y="266503"/>
                      <a:pt x="61373" y="193583"/>
                    </a:cubicBezTo>
                    <a:cubicBezTo>
                      <a:pt x="61373" y="120714"/>
                      <a:pt x="120687" y="61373"/>
                      <a:pt x="193591" y="61373"/>
                    </a:cubicBezTo>
                    <a:cubicBezTo>
                      <a:pt x="212459" y="61373"/>
                      <a:pt x="230363" y="65404"/>
                      <a:pt x="246590" y="72579"/>
                    </a:cubicBezTo>
                    <a:lnTo>
                      <a:pt x="270925" y="16169"/>
                    </a:lnTo>
                    <a:cubicBezTo>
                      <a:pt x="247229" y="5823"/>
                      <a:pt x="221085" y="0"/>
                      <a:pt x="193591" y="0"/>
                    </a:cubicBezTo>
                    <a:cubicBezTo>
                      <a:pt x="86851" y="0"/>
                      <a:pt x="0" y="86851"/>
                      <a:pt x="0" y="193583"/>
                    </a:cubicBezTo>
                    <a:close/>
                  </a:path>
                </a:pathLst>
              </a:custGeom>
              <a:solidFill>
                <a:schemeClr val="bg1"/>
              </a:solidFill>
              <a:ln w="3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2E744638-BAC2-5DFA-0216-9DF7945579AF}"/>
                  </a:ext>
                </a:extLst>
              </p:cNvPr>
              <p:cNvSpPr/>
              <p:nvPr/>
            </p:nvSpPr>
            <p:spPr>
              <a:xfrm>
                <a:off x="8645758" y="4635513"/>
                <a:ext cx="161179" cy="206345"/>
              </a:xfrm>
              <a:custGeom>
                <a:avLst/>
                <a:gdLst>
                  <a:gd name="connsiteX0" fmla="*/ 0 w 161179"/>
                  <a:gd name="connsiteY0" fmla="*/ 103163 h 206345"/>
                  <a:gd name="connsiteX1" fmla="*/ 103198 w 161179"/>
                  <a:gd name="connsiteY1" fmla="*/ 206345 h 206345"/>
                  <a:gd name="connsiteX2" fmla="*/ 161179 w 161179"/>
                  <a:gd name="connsiteY2" fmla="*/ 187965 h 206345"/>
                  <a:gd name="connsiteX3" fmla="*/ 119487 w 161179"/>
                  <a:gd name="connsiteY3" fmla="*/ 141545 h 206345"/>
                  <a:gd name="connsiteX4" fmla="*/ 103198 w 161179"/>
                  <a:gd name="connsiteY4" fmla="*/ 144941 h 206345"/>
                  <a:gd name="connsiteX5" fmla="*/ 61404 w 161179"/>
                  <a:gd name="connsiteY5" fmla="*/ 103159 h 206345"/>
                  <a:gd name="connsiteX6" fmla="*/ 103333 w 161179"/>
                  <a:gd name="connsiteY6" fmla="*/ 60793 h 206345"/>
                  <a:gd name="connsiteX7" fmla="*/ 120331 w 161179"/>
                  <a:gd name="connsiteY7" fmla="*/ 64448 h 206345"/>
                  <a:gd name="connsiteX8" fmla="*/ 144565 w 161179"/>
                  <a:gd name="connsiteY8" fmla="*/ 8863 h 206345"/>
                  <a:gd name="connsiteX9" fmla="*/ 103198 w 161179"/>
                  <a:gd name="connsiteY9" fmla="*/ 0 h 206345"/>
                  <a:gd name="connsiteX10" fmla="*/ 0 w 161179"/>
                  <a:gd name="connsiteY10" fmla="*/ 103163 h 206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1179" h="206345">
                    <a:moveTo>
                      <a:pt x="0" y="103163"/>
                    </a:moveTo>
                    <a:cubicBezTo>
                      <a:pt x="0" y="160076"/>
                      <a:pt x="46285" y="206345"/>
                      <a:pt x="103198" y="206345"/>
                    </a:cubicBezTo>
                    <a:cubicBezTo>
                      <a:pt x="125000" y="206345"/>
                      <a:pt x="147024" y="198578"/>
                      <a:pt x="161179" y="187965"/>
                    </a:cubicBezTo>
                    <a:cubicBezTo>
                      <a:pt x="161179" y="187965"/>
                      <a:pt x="122836" y="145208"/>
                      <a:pt x="119487" y="141545"/>
                    </a:cubicBezTo>
                    <a:cubicBezTo>
                      <a:pt x="116049" y="143222"/>
                      <a:pt x="109083" y="144941"/>
                      <a:pt x="103198" y="144941"/>
                    </a:cubicBezTo>
                    <a:cubicBezTo>
                      <a:pt x="80179" y="144941"/>
                      <a:pt x="61404" y="126220"/>
                      <a:pt x="61404" y="103159"/>
                    </a:cubicBezTo>
                    <a:cubicBezTo>
                      <a:pt x="61404" y="80129"/>
                      <a:pt x="80303" y="60793"/>
                      <a:pt x="103333" y="60793"/>
                    </a:cubicBezTo>
                    <a:cubicBezTo>
                      <a:pt x="109292" y="60793"/>
                      <a:pt x="115174" y="62171"/>
                      <a:pt x="120331" y="64448"/>
                    </a:cubicBezTo>
                    <a:lnTo>
                      <a:pt x="144565" y="8863"/>
                    </a:lnTo>
                    <a:cubicBezTo>
                      <a:pt x="132249" y="3659"/>
                      <a:pt x="118585" y="0"/>
                      <a:pt x="103198" y="0"/>
                    </a:cubicBezTo>
                    <a:cubicBezTo>
                      <a:pt x="46285" y="4"/>
                      <a:pt x="0" y="46258"/>
                      <a:pt x="0" y="103163"/>
                    </a:cubicBezTo>
                    <a:close/>
                  </a:path>
                </a:pathLst>
              </a:custGeom>
              <a:solidFill>
                <a:schemeClr val="bg1"/>
              </a:solidFill>
              <a:ln w="3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54CEF5AA-5E71-D2B1-0E0A-A9AF4E030335}"/>
                  </a:ext>
                </a:extLst>
              </p:cNvPr>
              <p:cNvSpPr/>
              <p:nvPr/>
            </p:nvSpPr>
            <p:spPr>
              <a:xfrm>
                <a:off x="8816807" y="4672583"/>
                <a:ext cx="80403" cy="165988"/>
              </a:xfrm>
              <a:custGeom>
                <a:avLst/>
                <a:gdLst>
                  <a:gd name="connsiteX0" fmla="*/ 9114 w 80403"/>
                  <a:gd name="connsiteY0" fmla="*/ 25965 h 165988"/>
                  <a:gd name="connsiteX1" fmla="*/ 19046 w 80403"/>
                  <a:gd name="connsiteY1" fmla="*/ 66093 h 165988"/>
                  <a:gd name="connsiteX2" fmla="*/ 0 w 80403"/>
                  <a:gd name="connsiteY2" fmla="*/ 120354 h 165988"/>
                  <a:gd name="connsiteX3" fmla="*/ 41425 w 80403"/>
                  <a:gd name="connsiteY3" fmla="*/ 165988 h 165988"/>
                  <a:gd name="connsiteX4" fmla="*/ 80404 w 80403"/>
                  <a:gd name="connsiteY4" fmla="*/ 66093 h 165988"/>
                  <a:gd name="connsiteX5" fmla="*/ 64812 w 80403"/>
                  <a:gd name="connsiteY5" fmla="*/ 0 h 165988"/>
                  <a:gd name="connsiteX6" fmla="*/ 9114 w 80403"/>
                  <a:gd name="connsiteY6" fmla="*/ 25965 h 165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0403" h="165988">
                    <a:moveTo>
                      <a:pt x="9114" y="25965"/>
                    </a:moveTo>
                    <a:cubicBezTo>
                      <a:pt x="14407" y="36466"/>
                      <a:pt x="19046" y="50811"/>
                      <a:pt x="19046" y="66093"/>
                    </a:cubicBezTo>
                    <a:cubicBezTo>
                      <a:pt x="19046" y="85433"/>
                      <a:pt x="10880" y="106392"/>
                      <a:pt x="0" y="120354"/>
                    </a:cubicBezTo>
                    <a:lnTo>
                      <a:pt x="41425" y="165988"/>
                    </a:lnTo>
                    <a:cubicBezTo>
                      <a:pt x="64502" y="141297"/>
                      <a:pt x="80404" y="105443"/>
                      <a:pt x="80404" y="66093"/>
                    </a:cubicBezTo>
                    <a:cubicBezTo>
                      <a:pt x="80404" y="42812"/>
                      <a:pt x="74581" y="19356"/>
                      <a:pt x="64812" y="0"/>
                    </a:cubicBezTo>
                    <a:lnTo>
                      <a:pt x="9114" y="25965"/>
                    </a:lnTo>
                    <a:close/>
                  </a:path>
                </a:pathLst>
              </a:custGeom>
              <a:solidFill>
                <a:schemeClr val="bg1"/>
              </a:solidFill>
              <a:ln w="3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</p:grp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A0B6D5A0-7E92-00B5-4CC7-E4C57DB1D724}"/>
                </a:ext>
              </a:extLst>
            </p:cNvPr>
            <p:cNvSpPr/>
            <p:nvPr/>
          </p:nvSpPr>
          <p:spPr>
            <a:xfrm>
              <a:off x="8808389" y="4569648"/>
              <a:ext cx="105435" cy="106031"/>
            </a:xfrm>
            <a:custGeom>
              <a:avLst/>
              <a:gdLst>
                <a:gd name="connsiteX0" fmla="*/ 325 w 105435"/>
                <a:gd name="connsiteY0" fmla="*/ 106032 h 106031"/>
                <a:gd name="connsiteX1" fmla="*/ 105436 w 105435"/>
                <a:gd name="connsiteY1" fmla="*/ 56766 h 106031"/>
                <a:gd name="connsiteX2" fmla="*/ 47086 w 105435"/>
                <a:gd name="connsiteY2" fmla="*/ 0 h 106031"/>
                <a:gd name="connsiteX3" fmla="*/ 0 w 105435"/>
                <a:gd name="connsiteY3" fmla="*/ 105691 h 106031"/>
                <a:gd name="connsiteX4" fmla="*/ 325 w 105435"/>
                <a:gd name="connsiteY4" fmla="*/ 106032 h 106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435" h="106031">
                  <a:moveTo>
                    <a:pt x="325" y="106032"/>
                  </a:moveTo>
                  <a:lnTo>
                    <a:pt x="105436" y="56766"/>
                  </a:lnTo>
                  <a:cubicBezTo>
                    <a:pt x="89902" y="33926"/>
                    <a:pt x="68726" y="13087"/>
                    <a:pt x="47086" y="0"/>
                  </a:cubicBezTo>
                  <a:lnTo>
                    <a:pt x="0" y="105691"/>
                  </a:lnTo>
                  <a:lnTo>
                    <a:pt x="325" y="106032"/>
                  </a:lnTo>
                  <a:close/>
                </a:path>
              </a:pathLst>
            </a:custGeom>
            <a:solidFill>
              <a:schemeClr val="bg1"/>
            </a:solidFill>
            <a:ln w="3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7003AC3F-1FF8-4CD6-902B-3B682C5DAA6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67812" y="2596305"/>
            <a:ext cx="8239125" cy="830997"/>
          </a:xfrm>
        </p:spPr>
        <p:txBody>
          <a:bodyPr wrap="square" bIns="0" numCol="1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5400" i="0" cap="all" baseline="0">
                <a:solidFill>
                  <a:schemeClr val="bg1"/>
                </a:solidFill>
                <a:latin typeface="Fira Sans" panose="020B0503050000020004" pitchFamily="34" charset="0"/>
              </a:defRPr>
            </a:lvl1pPr>
            <a:lvl2pPr marL="228600" indent="0">
              <a:buNone/>
              <a:defRPr sz="1600" i="1">
                <a:latin typeface="Fira Sans" panose="020B0503050000020004" pitchFamily="34" charset="0"/>
              </a:defRPr>
            </a:lvl2pPr>
          </a:lstStyle>
          <a:p>
            <a:pPr lvl="0"/>
            <a:r>
              <a:rPr lang="en-US"/>
              <a:t>text styles</a:t>
            </a:r>
          </a:p>
        </p:txBody>
      </p:sp>
    </p:spTree>
    <p:extLst>
      <p:ext uri="{BB962C8B-B14F-4D97-AF65-F5344CB8AC3E}">
        <p14:creationId xmlns:p14="http://schemas.microsoft.com/office/powerpoint/2010/main" val="349472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_Tamp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 descr="A blue and red gradient&#10;&#10;AI-generated content may be incorrect.">
            <a:extLst>
              <a:ext uri="{FF2B5EF4-FFF2-40B4-BE49-F238E27FC236}">
                <a16:creationId xmlns:a16="http://schemas.microsoft.com/office/drawing/2014/main" id="{CD3BAF39-3110-E74A-0291-814E08A04FB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6" t="2097" r="2098" b="2187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Picture 8" descr="A black and white sign with white text&#10;&#10;AI-generated content may be incorrect.">
            <a:extLst>
              <a:ext uri="{FF2B5EF4-FFF2-40B4-BE49-F238E27FC236}">
                <a16:creationId xmlns:a16="http://schemas.microsoft.com/office/drawing/2014/main" id="{06C75814-6BC4-9D3C-9B1D-4696058A128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68" t="29224" r="15201" b="27428"/>
          <a:stretch/>
        </p:blipFill>
        <p:spPr>
          <a:xfrm>
            <a:off x="1277654" y="1503123"/>
            <a:ext cx="6475957" cy="2229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788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lide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3249330-168A-9AA3-0D83-B8CE09CD78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indent="0">
              <a:defRPr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45958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Video"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4">
            <a:extLst>
              <a:ext uri="{FF2B5EF4-FFF2-40B4-BE49-F238E27FC236}">
                <a16:creationId xmlns:a16="http://schemas.microsoft.com/office/drawing/2014/main" id="{E0767552-4296-F8F8-1114-55C35577C6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1200" y="1943163"/>
            <a:ext cx="7721600" cy="830997"/>
          </a:xfrm>
        </p:spPr>
        <p:txBody>
          <a:bodyPr wrap="square" lIns="0" tIns="0" rIns="0" bIns="0" anchor="b">
            <a:spAutoFit/>
          </a:bodyPr>
          <a:lstStyle>
            <a:lvl1pPr algn="ctr">
              <a:lnSpc>
                <a:spcPct val="100000"/>
              </a:lnSpc>
              <a:defRPr sz="5400" cap="all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 err="1"/>
              <a:t>Prénom</a:t>
            </a:r>
            <a:r>
              <a:rPr lang="en-US" dirty="0"/>
              <a:t> Nom 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37286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Titre / 6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Caractère coloré, orange, flou, violet&#10;&#10;Description générée automatiquement">
            <a:extLst>
              <a:ext uri="{FF2B5EF4-FFF2-40B4-BE49-F238E27FC236}">
                <a16:creationId xmlns:a16="http://schemas.microsoft.com/office/drawing/2014/main" id="{A831E038-196A-B0D0-048D-ECB1AD74C70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135"/>
          <a:stretch/>
        </p:blipFill>
        <p:spPr>
          <a:xfrm>
            <a:off x="2149" y="5009022"/>
            <a:ext cx="9139703" cy="14218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0A10CFA-396C-BEBF-3B73-739FBB7878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6149" y="134478"/>
            <a:ext cx="7911703" cy="621523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1800" b="1" i="0">
                <a:solidFill>
                  <a:schemeClr val="bg2"/>
                </a:solidFill>
                <a:latin typeface="Fira Sans Black" panose="020B06030500000200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pic>
        <p:nvPicPr>
          <p:cNvPr id="10" name="Image 9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A6F0B9A0-751A-B1A5-D40F-3CD7C3F7719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3896" y="4702335"/>
            <a:ext cx="843956" cy="237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491749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A blue rectangles and circles&#10;&#10;AI-generated content may be incorrect.">
            <a:extLst>
              <a:ext uri="{FF2B5EF4-FFF2-40B4-BE49-F238E27FC236}">
                <a16:creationId xmlns:a16="http://schemas.microsoft.com/office/drawing/2014/main" id="{1AC8F09A-35F2-7611-4ED5-4D410153F64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6" t="2097" r="2098" b="2187"/>
          <a:stretch/>
        </p:blipFill>
        <p:spPr>
          <a:xfrm>
            <a:off x="580" y="0"/>
            <a:ext cx="914284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9428403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Synthé-Ble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1717E45-9B36-0FEE-7A6D-EF7C73AC7E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099" t="5924" r="3588" b="16273"/>
          <a:stretch>
            <a:fillRect/>
          </a:stretch>
        </p:blipFill>
        <p:spPr>
          <a:xfrm>
            <a:off x="580" y="0"/>
            <a:ext cx="4149765" cy="5143500"/>
          </a:xfrm>
          <a:prstGeom prst="homePlate">
            <a:avLst/>
          </a:prstGeom>
        </p:spPr>
      </p:pic>
      <p:sp>
        <p:nvSpPr>
          <p:cNvPr id="2" name="Title 4">
            <a:extLst>
              <a:ext uri="{FF2B5EF4-FFF2-40B4-BE49-F238E27FC236}">
                <a16:creationId xmlns:a16="http://schemas.microsoft.com/office/drawing/2014/main" id="{8348BDA3-8CA7-76AA-FFAA-25A8F1C7F37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82805" y="2446167"/>
            <a:ext cx="3400425" cy="1033616"/>
          </a:xfrm>
        </p:spPr>
        <p:txBody>
          <a:bodyPr lIns="0" tIns="0" rIns="0" bIns="0" anchor="b">
            <a:spAutoFit/>
          </a:bodyPr>
          <a:lstStyle>
            <a:lvl1pPr algn="l">
              <a:lnSpc>
                <a:spcPts val="4000"/>
              </a:lnSpc>
              <a:defRPr sz="4000" cap="all" spc="0" baseline="0">
                <a:gradFill flip="none" rotWithShape="1">
                  <a:gsLst>
                    <a:gs pos="0">
                      <a:srgbClr val="339AF1"/>
                    </a:gs>
                    <a:gs pos="72000">
                      <a:schemeClr val="tx2"/>
                    </a:gs>
                  </a:gsLst>
                  <a:lin ang="13500000" scaled="1"/>
                  <a:tileRect/>
                </a:gradFill>
              </a:defRPr>
            </a:lvl1pPr>
          </a:lstStyle>
          <a:p>
            <a:r>
              <a:rPr lang="en-US" dirty="0" err="1"/>
              <a:t>Prénom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/>
              <a:t>Nom </a:t>
            </a:r>
            <a:endParaRPr lang="fr-FR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E586038-5DDD-078F-B1A9-2F4563EF998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82805" y="3480021"/>
            <a:ext cx="3381375" cy="957263"/>
          </a:xfrm>
        </p:spPr>
        <p:txBody>
          <a:bodyPr lIns="0" tIns="0" rIns="0" bIns="0" numCol="1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buNone/>
              <a:defRPr sz="1800" cap="none" baseline="0">
                <a:gradFill flip="none" rotWithShape="1">
                  <a:gsLst>
                    <a:gs pos="0">
                      <a:srgbClr val="339AF1"/>
                    </a:gs>
                    <a:gs pos="72000">
                      <a:schemeClr val="tx2"/>
                    </a:gs>
                  </a:gsLst>
                  <a:lin ang="13500000" scaled="1"/>
                  <a:tileRect/>
                </a:gradFill>
              </a:defRPr>
            </a:lvl1pPr>
            <a:lvl2pPr marL="228600" indent="0">
              <a:buNone/>
              <a:defRPr>
                <a:solidFill>
                  <a:schemeClr val="bg1"/>
                </a:solidFill>
              </a:defRPr>
            </a:lvl2pPr>
            <a:lvl3pPr marL="457200" indent="0">
              <a:buNone/>
              <a:defRPr>
                <a:solidFill>
                  <a:schemeClr val="bg1"/>
                </a:solidFill>
              </a:defRPr>
            </a:lvl3pPr>
            <a:lvl4pPr marL="685800" indent="0">
              <a:buNone/>
              <a:defRPr>
                <a:solidFill>
                  <a:schemeClr val="bg1"/>
                </a:solidFill>
              </a:defRPr>
            </a:lvl4pPr>
            <a:lvl5pPr marL="914400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637A5636-7D3D-D4D2-F658-D8197778E92B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137168" y="1065161"/>
            <a:ext cx="3013177" cy="3013177"/>
          </a:xfrm>
          <a:custGeom>
            <a:avLst/>
            <a:gdLst>
              <a:gd name="connsiteX0" fmla="*/ 2302137 w 4604274"/>
              <a:gd name="connsiteY0" fmla="*/ 0 h 4604274"/>
              <a:gd name="connsiteX1" fmla="*/ 4604274 w 4604274"/>
              <a:gd name="connsiteY1" fmla="*/ 2302137 h 4604274"/>
              <a:gd name="connsiteX2" fmla="*/ 2302137 w 4604274"/>
              <a:gd name="connsiteY2" fmla="*/ 4604274 h 4604274"/>
              <a:gd name="connsiteX3" fmla="*/ 0 w 4604274"/>
              <a:gd name="connsiteY3" fmla="*/ 2302137 h 4604274"/>
              <a:gd name="connsiteX4" fmla="*/ 2302137 w 4604274"/>
              <a:gd name="connsiteY4" fmla="*/ 0 h 4604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04274" h="4604274">
                <a:moveTo>
                  <a:pt x="2302137" y="0"/>
                </a:moveTo>
                <a:cubicBezTo>
                  <a:pt x="3573572" y="0"/>
                  <a:pt x="4604274" y="1030702"/>
                  <a:pt x="4604274" y="2302137"/>
                </a:cubicBezTo>
                <a:cubicBezTo>
                  <a:pt x="4604274" y="3573572"/>
                  <a:pt x="3573572" y="4604274"/>
                  <a:pt x="2302137" y="4604274"/>
                </a:cubicBezTo>
                <a:cubicBezTo>
                  <a:pt x="1030702" y="4604274"/>
                  <a:pt x="0" y="3573572"/>
                  <a:pt x="0" y="2302137"/>
                </a:cubicBezTo>
                <a:cubicBezTo>
                  <a:pt x="0" y="1030702"/>
                  <a:pt x="1030702" y="0"/>
                  <a:pt x="230213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73025">
            <a:gradFill flip="none" rotWithShape="1">
              <a:gsLst>
                <a:gs pos="7000">
                  <a:srgbClr val="339AF1"/>
                </a:gs>
                <a:gs pos="76000">
                  <a:schemeClr val="accent6"/>
                </a:gs>
              </a:gsLst>
              <a:lin ang="18900000" scaled="1"/>
              <a:tileRect/>
            </a:gradFill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</a:t>
            </a:r>
            <a:endParaRPr lang="fr-FR" dirty="0"/>
          </a:p>
        </p:txBody>
      </p:sp>
      <p:sp>
        <p:nvSpPr>
          <p:cNvPr id="3" name="Graphic 11">
            <a:extLst>
              <a:ext uri="{FF2B5EF4-FFF2-40B4-BE49-F238E27FC236}">
                <a16:creationId xmlns:a16="http://schemas.microsoft.com/office/drawing/2014/main" id="{846EF53D-CBE4-E8DD-5679-D560087FD247}"/>
              </a:ext>
            </a:extLst>
          </p:cNvPr>
          <p:cNvSpPr/>
          <p:nvPr userDrawn="1"/>
        </p:nvSpPr>
        <p:spPr>
          <a:xfrm>
            <a:off x="0" y="477"/>
            <a:ext cx="9144000" cy="5143023"/>
          </a:xfrm>
          <a:custGeom>
            <a:avLst/>
            <a:gdLst>
              <a:gd name="connsiteX0" fmla="*/ 94774 w 9144000"/>
              <a:gd name="connsiteY0" fmla="*/ 95250 h 5143023"/>
              <a:gd name="connsiteX1" fmla="*/ 9049226 w 9144000"/>
              <a:gd name="connsiteY1" fmla="*/ 95250 h 5143023"/>
              <a:gd name="connsiteX2" fmla="*/ 9049226 w 9144000"/>
              <a:gd name="connsiteY2" fmla="*/ 5048250 h 5143023"/>
              <a:gd name="connsiteX3" fmla="*/ 94774 w 9144000"/>
              <a:gd name="connsiteY3" fmla="*/ 5048250 h 5143023"/>
              <a:gd name="connsiteX4" fmla="*/ 94774 w 9144000"/>
              <a:gd name="connsiteY4" fmla="*/ 95250 h 5143023"/>
              <a:gd name="connsiteX5" fmla="*/ 0 w 9144000"/>
              <a:gd name="connsiteY5" fmla="*/ 5143024 h 5143023"/>
              <a:gd name="connsiteX6" fmla="*/ 9144000 w 9144000"/>
              <a:gd name="connsiteY6" fmla="*/ 5143024 h 5143023"/>
              <a:gd name="connsiteX7" fmla="*/ 9144000 w 9144000"/>
              <a:gd name="connsiteY7" fmla="*/ 0 h 5143023"/>
              <a:gd name="connsiteX8" fmla="*/ 0 w 9144000"/>
              <a:gd name="connsiteY8" fmla="*/ 0 h 5143023"/>
              <a:gd name="connsiteX9" fmla="*/ 0 w 9144000"/>
              <a:gd name="connsiteY9" fmla="*/ 5143024 h 5143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144000" h="5143023">
                <a:moveTo>
                  <a:pt x="94774" y="95250"/>
                </a:moveTo>
                <a:lnTo>
                  <a:pt x="9049226" y="95250"/>
                </a:lnTo>
                <a:lnTo>
                  <a:pt x="9049226" y="5048250"/>
                </a:lnTo>
                <a:lnTo>
                  <a:pt x="94774" y="5048250"/>
                </a:lnTo>
                <a:lnTo>
                  <a:pt x="94774" y="95250"/>
                </a:lnTo>
                <a:close/>
                <a:moveTo>
                  <a:pt x="0" y="5143024"/>
                </a:moveTo>
                <a:lnTo>
                  <a:pt x="9144000" y="5143024"/>
                </a:lnTo>
                <a:lnTo>
                  <a:pt x="9144000" y="0"/>
                </a:lnTo>
                <a:lnTo>
                  <a:pt x="0" y="0"/>
                </a:lnTo>
                <a:lnTo>
                  <a:pt x="0" y="5143024"/>
                </a:lnTo>
                <a:close/>
              </a:path>
            </a:pathLst>
          </a:custGeom>
          <a:blipFill dpi="0" rotWithShape="1">
            <a:blip r:embed="rId2"/>
            <a:srcRect/>
            <a:tile tx="-139700" ty="-139700" sx="100000" sy="100000" flip="none" algn="tl"/>
          </a:blipFill>
          <a:ln w="47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83102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ynthé-Ble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1717E45-9B36-0FEE-7A6D-EF7C73AC7E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099" t="5924" r="3588" b="16273"/>
          <a:stretch>
            <a:fillRect/>
          </a:stretch>
        </p:blipFill>
        <p:spPr>
          <a:xfrm>
            <a:off x="580" y="0"/>
            <a:ext cx="4149765" cy="5143500"/>
          </a:xfrm>
          <a:prstGeom prst="homePlate">
            <a:avLst/>
          </a:prstGeom>
        </p:spPr>
      </p:pic>
      <p:sp>
        <p:nvSpPr>
          <p:cNvPr id="2" name="Title 4">
            <a:extLst>
              <a:ext uri="{FF2B5EF4-FFF2-40B4-BE49-F238E27FC236}">
                <a16:creationId xmlns:a16="http://schemas.microsoft.com/office/drawing/2014/main" id="{8348BDA3-8CA7-76AA-FFAA-25A8F1C7F37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82805" y="2158607"/>
            <a:ext cx="3400425" cy="615553"/>
          </a:xfrm>
        </p:spPr>
        <p:txBody>
          <a:bodyPr lIns="0" tIns="0" rIns="0" bIns="0" anchor="b">
            <a:spAutoFit/>
          </a:bodyPr>
          <a:lstStyle>
            <a:lvl1pPr algn="l">
              <a:lnSpc>
                <a:spcPct val="100000"/>
              </a:lnSpc>
              <a:defRPr sz="4000" cap="all" spc="0" baseline="0">
                <a:gradFill flip="none" rotWithShape="1">
                  <a:gsLst>
                    <a:gs pos="0">
                      <a:srgbClr val="339AF1"/>
                    </a:gs>
                    <a:gs pos="72000">
                      <a:schemeClr val="tx2"/>
                    </a:gs>
                  </a:gsLst>
                  <a:lin ang="13500000" scaled="1"/>
                  <a:tileRect/>
                </a:gradFill>
              </a:defRPr>
            </a:lvl1pPr>
          </a:lstStyle>
          <a:p>
            <a:r>
              <a:rPr lang="en-US" dirty="0" err="1"/>
              <a:t>Prénom</a:t>
            </a:r>
            <a:r>
              <a:rPr lang="en-US" dirty="0"/>
              <a:t> Nom </a:t>
            </a:r>
            <a:endParaRPr lang="fr-FR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E586038-5DDD-078F-B1A9-2F4563EF998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82805" y="2774398"/>
            <a:ext cx="3381375" cy="957263"/>
          </a:xfrm>
        </p:spPr>
        <p:txBody>
          <a:bodyPr lIns="0" tIns="0" rIns="0" bIns="0" numCol="1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buNone/>
              <a:defRPr sz="1800" cap="none" baseline="0">
                <a:gradFill flip="none" rotWithShape="1">
                  <a:gsLst>
                    <a:gs pos="0">
                      <a:srgbClr val="339AF1"/>
                    </a:gs>
                    <a:gs pos="72000">
                      <a:schemeClr val="tx2"/>
                    </a:gs>
                  </a:gsLst>
                  <a:lin ang="13500000" scaled="1"/>
                  <a:tileRect/>
                </a:gradFill>
              </a:defRPr>
            </a:lvl1pPr>
            <a:lvl2pPr marL="228600" indent="0">
              <a:buNone/>
              <a:defRPr>
                <a:solidFill>
                  <a:schemeClr val="bg1"/>
                </a:solidFill>
              </a:defRPr>
            </a:lvl2pPr>
            <a:lvl3pPr marL="457200" indent="0">
              <a:buNone/>
              <a:defRPr>
                <a:solidFill>
                  <a:schemeClr val="bg1"/>
                </a:solidFill>
              </a:defRPr>
            </a:lvl3pPr>
            <a:lvl4pPr marL="685800" indent="0">
              <a:buNone/>
              <a:defRPr>
                <a:solidFill>
                  <a:schemeClr val="bg1"/>
                </a:solidFill>
              </a:defRPr>
            </a:lvl4pPr>
            <a:lvl5pPr marL="914400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err="1"/>
              <a:t>Titre</a:t>
            </a:r>
            <a:endParaRPr lang="fr-FR" dirty="0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637A5636-7D3D-D4D2-F658-D8197778E92B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137168" y="1065161"/>
            <a:ext cx="3013177" cy="3013177"/>
          </a:xfrm>
          <a:custGeom>
            <a:avLst/>
            <a:gdLst>
              <a:gd name="connsiteX0" fmla="*/ 2302137 w 4604274"/>
              <a:gd name="connsiteY0" fmla="*/ 0 h 4604274"/>
              <a:gd name="connsiteX1" fmla="*/ 4604274 w 4604274"/>
              <a:gd name="connsiteY1" fmla="*/ 2302137 h 4604274"/>
              <a:gd name="connsiteX2" fmla="*/ 2302137 w 4604274"/>
              <a:gd name="connsiteY2" fmla="*/ 4604274 h 4604274"/>
              <a:gd name="connsiteX3" fmla="*/ 0 w 4604274"/>
              <a:gd name="connsiteY3" fmla="*/ 2302137 h 4604274"/>
              <a:gd name="connsiteX4" fmla="*/ 2302137 w 4604274"/>
              <a:gd name="connsiteY4" fmla="*/ 0 h 4604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04274" h="4604274">
                <a:moveTo>
                  <a:pt x="2302137" y="0"/>
                </a:moveTo>
                <a:cubicBezTo>
                  <a:pt x="3573572" y="0"/>
                  <a:pt x="4604274" y="1030702"/>
                  <a:pt x="4604274" y="2302137"/>
                </a:cubicBezTo>
                <a:cubicBezTo>
                  <a:pt x="4604274" y="3573572"/>
                  <a:pt x="3573572" y="4604274"/>
                  <a:pt x="2302137" y="4604274"/>
                </a:cubicBezTo>
                <a:cubicBezTo>
                  <a:pt x="1030702" y="4604274"/>
                  <a:pt x="0" y="3573572"/>
                  <a:pt x="0" y="2302137"/>
                </a:cubicBezTo>
                <a:cubicBezTo>
                  <a:pt x="0" y="1030702"/>
                  <a:pt x="1030702" y="0"/>
                  <a:pt x="230213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73025">
            <a:gradFill flip="none" rotWithShape="1">
              <a:gsLst>
                <a:gs pos="7000">
                  <a:srgbClr val="339AF1"/>
                </a:gs>
                <a:gs pos="76000">
                  <a:schemeClr val="accent6"/>
                </a:gs>
              </a:gsLst>
              <a:lin ang="18900000" scaled="1"/>
              <a:tileRect/>
            </a:gradFill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</a:t>
            </a:r>
            <a:endParaRPr lang="fr-FR" dirty="0"/>
          </a:p>
        </p:txBody>
      </p:sp>
      <p:sp>
        <p:nvSpPr>
          <p:cNvPr id="3" name="Graphic 11">
            <a:extLst>
              <a:ext uri="{FF2B5EF4-FFF2-40B4-BE49-F238E27FC236}">
                <a16:creationId xmlns:a16="http://schemas.microsoft.com/office/drawing/2014/main" id="{846EF53D-CBE4-E8DD-5679-D560087FD247}"/>
              </a:ext>
            </a:extLst>
          </p:cNvPr>
          <p:cNvSpPr/>
          <p:nvPr userDrawn="1"/>
        </p:nvSpPr>
        <p:spPr>
          <a:xfrm>
            <a:off x="0" y="477"/>
            <a:ext cx="9144000" cy="5143023"/>
          </a:xfrm>
          <a:custGeom>
            <a:avLst/>
            <a:gdLst>
              <a:gd name="connsiteX0" fmla="*/ 94774 w 9144000"/>
              <a:gd name="connsiteY0" fmla="*/ 95250 h 5143023"/>
              <a:gd name="connsiteX1" fmla="*/ 9049226 w 9144000"/>
              <a:gd name="connsiteY1" fmla="*/ 95250 h 5143023"/>
              <a:gd name="connsiteX2" fmla="*/ 9049226 w 9144000"/>
              <a:gd name="connsiteY2" fmla="*/ 5048250 h 5143023"/>
              <a:gd name="connsiteX3" fmla="*/ 94774 w 9144000"/>
              <a:gd name="connsiteY3" fmla="*/ 5048250 h 5143023"/>
              <a:gd name="connsiteX4" fmla="*/ 94774 w 9144000"/>
              <a:gd name="connsiteY4" fmla="*/ 95250 h 5143023"/>
              <a:gd name="connsiteX5" fmla="*/ 0 w 9144000"/>
              <a:gd name="connsiteY5" fmla="*/ 5143024 h 5143023"/>
              <a:gd name="connsiteX6" fmla="*/ 9144000 w 9144000"/>
              <a:gd name="connsiteY6" fmla="*/ 5143024 h 5143023"/>
              <a:gd name="connsiteX7" fmla="*/ 9144000 w 9144000"/>
              <a:gd name="connsiteY7" fmla="*/ 0 h 5143023"/>
              <a:gd name="connsiteX8" fmla="*/ 0 w 9144000"/>
              <a:gd name="connsiteY8" fmla="*/ 0 h 5143023"/>
              <a:gd name="connsiteX9" fmla="*/ 0 w 9144000"/>
              <a:gd name="connsiteY9" fmla="*/ 5143024 h 5143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144000" h="5143023">
                <a:moveTo>
                  <a:pt x="94774" y="95250"/>
                </a:moveTo>
                <a:lnTo>
                  <a:pt x="9049226" y="95250"/>
                </a:lnTo>
                <a:lnTo>
                  <a:pt x="9049226" y="5048250"/>
                </a:lnTo>
                <a:lnTo>
                  <a:pt x="94774" y="5048250"/>
                </a:lnTo>
                <a:lnTo>
                  <a:pt x="94774" y="95250"/>
                </a:lnTo>
                <a:close/>
                <a:moveTo>
                  <a:pt x="0" y="5143024"/>
                </a:moveTo>
                <a:lnTo>
                  <a:pt x="9144000" y="5143024"/>
                </a:lnTo>
                <a:lnTo>
                  <a:pt x="9144000" y="0"/>
                </a:lnTo>
                <a:lnTo>
                  <a:pt x="0" y="0"/>
                </a:lnTo>
                <a:lnTo>
                  <a:pt x="0" y="5143024"/>
                </a:lnTo>
                <a:close/>
              </a:path>
            </a:pathLst>
          </a:custGeom>
          <a:blipFill dpi="0" rotWithShape="1">
            <a:blip r:embed="rId2"/>
            <a:srcRect/>
            <a:tile tx="-139700" ty="-139700" sx="100000" sy="100000" flip="none" algn="tl"/>
          </a:blipFill>
          <a:ln w="47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 dirty="0"/>
          </a:p>
        </p:txBody>
      </p:sp>
      <p:pic>
        <p:nvPicPr>
          <p:cNvPr id="4" name="Picture 7">
            <a:extLst>
              <a:ext uri="{FF2B5EF4-FFF2-40B4-BE49-F238E27FC236}">
                <a16:creationId xmlns:a16="http://schemas.microsoft.com/office/drawing/2014/main" id="{53B0247E-CDC7-81D1-EA31-C588DFCDD84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195" b="-9195"/>
          <a:stretch>
            <a:fillRect/>
          </a:stretch>
        </p:blipFill>
        <p:spPr>
          <a:xfrm>
            <a:off x="4882805" y="1447695"/>
            <a:ext cx="2038350" cy="591345"/>
          </a:xfrm>
          <a:custGeom>
            <a:avLst/>
            <a:gdLst>
              <a:gd name="connsiteX0" fmla="*/ 0 w 6783457"/>
              <a:gd name="connsiteY0" fmla="*/ 0 h 1967948"/>
              <a:gd name="connsiteX1" fmla="*/ 6783457 w 6783457"/>
              <a:gd name="connsiteY1" fmla="*/ 0 h 1967948"/>
              <a:gd name="connsiteX2" fmla="*/ 6783457 w 6783457"/>
              <a:gd name="connsiteY2" fmla="*/ 1967948 h 1967948"/>
              <a:gd name="connsiteX3" fmla="*/ 0 w 6783457"/>
              <a:gd name="connsiteY3" fmla="*/ 1967948 h 1967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83457" h="1967948">
                <a:moveTo>
                  <a:pt x="0" y="0"/>
                </a:moveTo>
                <a:lnTo>
                  <a:pt x="6783457" y="0"/>
                </a:lnTo>
                <a:lnTo>
                  <a:pt x="6783457" y="1967948"/>
                </a:lnTo>
                <a:lnTo>
                  <a:pt x="0" y="1967948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526060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ynthé-Ro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9703406-8E4C-3DA5-D924-CBF3769046D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4" t="1968" r="54649" b="2759"/>
          <a:stretch>
            <a:fillRect/>
          </a:stretch>
        </p:blipFill>
        <p:spPr>
          <a:xfrm>
            <a:off x="580" y="0"/>
            <a:ext cx="4149765" cy="5143500"/>
          </a:xfrm>
          <a:prstGeom prst="homePlate">
            <a:avLst/>
          </a:prstGeom>
        </p:spPr>
      </p:pic>
      <p:sp>
        <p:nvSpPr>
          <p:cNvPr id="23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  <p:sp>
        <p:nvSpPr>
          <p:cNvPr id="2" name="Title 4">
            <a:extLst>
              <a:ext uri="{FF2B5EF4-FFF2-40B4-BE49-F238E27FC236}">
                <a16:creationId xmlns:a16="http://schemas.microsoft.com/office/drawing/2014/main" id="{8348BDA3-8CA7-76AA-FFAA-25A8F1C7F37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82805" y="2158607"/>
            <a:ext cx="3400425" cy="615553"/>
          </a:xfrm>
        </p:spPr>
        <p:txBody>
          <a:bodyPr lIns="0" tIns="0" rIns="0" bIns="0" anchor="b">
            <a:spAutoFit/>
          </a:bodyPr>
          <a:lstStyle>
            <a:lvl1pPr algn="l">
              <a:lnSpc>
                <a:spcPct val="100000"/>
              </a:lnSpc>
              <a:defRPr sz="4000" cap="all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 err="1"/>
              <a:t>Prénom</a:t>
            </a:r>
            <a:r>
              <a:rPr lang="en-US" dirty="0"/>
              <a:t> Nom </a:t>
            </a:r>
            <a:endParaRPr lang="fr-FR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E586038-5DDD-078F-B1A9-2F4563EF998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82805" y="2774398"/>
            <a:ext cx="3381375" cy="957263"/>
          </a:xfrm>
        </p:spPr>
        <p:txBody>
          <a:bodyPr lIns="0" tIns="0" rIns="0" bIns="0" numCol="1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buNone/>
              <a:defRPr sz="1800" cap="none" baseline="0">
                <a:solidFill>
                  <a:schemeClr val="tx2"/>
                </a:solidFill>
              </a:defRPr>
            </a:lvl1pPr>
            <a:lvl2pPr marL="228600" indent="0">
              <a:buNone/>
              <a:defRPr>
                <a:solidFill>
                  <a:schemeClr val="bg1"/>
                </a:solidFill>
              </a:defRPr>
            </a:lvl2pPr>
            <a:lvl3pPr marL="457200" indent="0">
              <a:buNone/>
              <a:defRPr>
                <a:solidFill>
                  <a:schemeClr val="bg1"/>
                </a:solidFill>
              </a:defRPr>
            </a:lvl3pPr>
            <a:lvl4pPr marL="685800" indent="0">
              <a:buNone/>
              <a:defRPr>
                <a:solidFill>
                  <a:schemeClr val="bg1"/>
                </a:solidFill>
              </a:defRPr>
            </a:lvl4pPr>
            <a:lvl5pPr marL="914400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err="1"/>
              <a:t>Titre</a:t>
            </a:r>
            <a:endParaRPr lang="fr-FR" dirty="0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637A5636-7D3D-D4D2-F658-D8197778E92B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137168" y="1065161"/>
            <a:ext cx="3013177" cy="3013177"/>
          </a:xfrm>
          <a:custGeom>
            <a:avLst/>
            <a:gdLst>
              <a:gd name="connsiteX0" fmla="*/ 2302137 w 4604274"/>
              <a:gd name="connsiteY0" fmla="*/ 0 h 4604274"/>
              <a:gd name="connsiteX1" fmla="*/ 4604274 w 4604274"/>
              <a:gd name="connsiteY1" fmla="*/ 2302137 h 4604274"/>
              <a:gd name="connsiteX2" fmla="*/ 2302137 w 4604274"/>
              <a:gd name="connsiteY2" fmla="*/ 4604274 h 4604274"/>
              <a:gd name="connsiteX3" fmla="*/ 0 w 4604274"/>
              <a:gd name="connsiteY3" fmla="*/ 2302137 h 4604274"/>
              <a:gd name="connsiteX4" fmla="*/ 2302137 w 4604274"/>
              <a:gd name="connsiteY4" fmla="*/ 0 h 4604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04274" h="4604274">
                <a:moveTo>
                  <a:pt x="2302137" y="0"/>
                </a:moveTo>
                <a:cubicBezTo>
                  <a:pt x="3573572" y="0"/>
                  <a:pt x="4604274" y="1030702"/>
                  <a:pt x="4604274" y="2302137"/>
                </a:cubicBezTo>
                <a:cubicBezTo>
                  <a:pt x="4604274" y="3573572"/>
                  <a:pt x="3573572" y="4604274"/>
                  <a:pt x="2302137" y="4604274"/>
                </a:cubicBezTo>
                <a:cubicBezTo>
                  <a:pt x="1030702" y="4604274"/>
                  <a:pt x="0" y="3573572"/>
                  <a:pt x="0" y="2302137"/>
                </a:cubicBezTo>
                <a:cubicBezTo>
                  <a:pt x="0" y="1030702"/>
                  <a:pt x="1030702" y="0"/>
                  <a:pt x="230213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73025">
            <a:gradFill flip="none" rotWithShape="1">
              <a:gsLst>
                <a:gs pos="7000">
                  <a:schemeClr val="tx2"/>
                </a:gs>
                <a:gs pos="76000">
                  <a:schemeClr val="accent2"/>
                </a:gs>
              </a:gsLst>
              <a:lin ang="10800000" scaled="1"/>
              <a:tileRect/>
            </a:gradFill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</a:t>
            </a:r>
            <a:endParaRPr lang="fr-FR" dirty="0"/>
          </a:p>
        </p:txBody>
      </p:sp>
      <p:sp>
        <p:nvSpPr>
          <p:cNvPr id="3" name="Graphic 11">
            <a:extLst>
              <a:ext uri="{FF2B5EF4-FFF2-40B4-BE49-F238E27FC236}">
                <a16:creationId xmlns:a16="http://schemas.microsoft.com/office/drawing/2014/main" id="{846EF53D-CBE4-E8DD-5679-D560087FD247}"/>
              </a:ext>
            </a:extLst>
          </p:cNvPr>
          <p:cNvSpPr/>
          <p:nvPr userDrawn="1"/>
        </p:nvSpPr>
        <p:spPr>
          <a:xfrm>
            <a:off x="0" y="477"/>
            <a:ext cx="9144000" cy="5143023"/>
          </a:xfrm>
          <a:custGeom>
            <a:avLst/>
            <a:gdLst>
              <a:gd name="connsiteX0" fmla="*/ 94774 w 9144000"/>
              <a:gd name="connsiteY0" fmla="*/ 95250 h 5143023"/>
              <a:gd name="connsiteX1" fmla="*/ 9049226 w 9144000"/>
              <a:gd name="connsiteY1" fmla="*/ 95250 h 5143023"/>
              <a:gd name="connsiteX2" fmla="*/ 9049226 w 9144000"/>
              <a:gd name="connsiteY2" fmla="*/ 5048250 h 5143023"/>
              <a:gd name="connsiteX3" fmla="*/ 94774 w 9144000"/>
              <a:gd name="connsiteY3" fmla="*/ 5048250 h 5143023"/>
              <a:gd name="connsiteX4" fmla="*/ 94774 w 9144000"/>
              <a:gd name="connsiteY4" fmla="*/ 95250 h 5143023"/>
              <a:gd name="connsiteX5" fmla="*/ 0 w 9144000"/>
              <a:gd name="connsiteY5" fmla="*/ 5143024 h 5143023"/>
              <a:gd name="connsiteX6" fmla="*/ 9144000 w 9144000"/>
              <a:gd name="connsiteY6" fmla="*/ 5143024 h 5143023"/>
              <a:gd name="connsiteX7" fmla="*/ 9144000 w 9144000"/>
              <a:gd name="connsiteY7" fmla="*/ 0 h 5143023"/>
              <a:gd name="connsiteX8" fmla="*/ 0 w 9144000"/>
              <a:gd name="connsiteY8" fmla="*/ 0 h 5143023"/>
              <a:gd name="connsiteX9" fmla="*/ 0 w 9144000"/>
              <a:gd name="connsiteY9" fmla="*/ 5143024 h 5143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144000" h="5143023">
                <a:moveTo>
                  <a:pt x="94774" y="95250"/>
                </a:moveTo>
                <a:lnTo>
                  <a:pt x="9049226" y="95250"/>
                </a:lnTo>
                <a:lnTo>
                  <a:pt x="9049226" y="5048250"/>
                </a:lnTo>
                <a:lnTo>
                  <a:pt x="94774" y="5048250"/>
                </a:lnTo>
                <a:lnTo>
                  <a:pt x="94774" y="95250"/>
                </a:lnTo>
                <a:close/>
                <a:moveTo>
                  <a:pt x="0" y="5143024"/>
                </a:moveTo>
                <a:lnTo>
                  <a:pt x="9144000" y="5143024"/>
                </a:lnTo>
                <a:lnTo>
                  <a:pt x="9144000" y="0"/>
                </a:lnTo>
                <a:lnTo>
                  <a:pt x="0" y="0"/>
                </a:lnTo>
                <a:lnTo>
                  <a:pt x="0" y="5143024"/>
                </a:lnTo>
                <a:close/>
              </a:path>
            </a:pathLst>
          </a:custGeom>
          <a:blipFill dpi="0" rotWithShape="1">
            <a:blip r:embed="rId3"/>
            <a:srcRect/>
            <a:tile tx="-381000" ty="-381000" sx="90000" sy="90000" flip="none" algn="tl"/>
          </a:blipFill>
          <a:ln w="47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 dirty="0"/>
          </a:p>
        </p:txBody>
      </p:sp>
      <p:pic>
        <p:nvPicPr>
          <p:cNvPr id="5" name="Picture 7">
            <a:extLst>
              <a:ext uri="{FF2B5EF4-FFF2-40B4-BE49-F238E27FC236}">
                <a16:creationId xmlns:a16="http://schemas.microsoft.com/office/drawing/2014/main" id="{12F60FA5-465B-5B4D-3471-F7764079CDE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195" b="-9195"/>
          <a:stretch>
            <a:fillRect/>
          </a:stretch>
        </p:blipFill>
        <p:spPr>
          <a:xfrm>
            <a:off x="4882805" y="1447695"/>
            <a:ext cx="2038350" cy="591345"/>
          </a:xfrm>
          <a:custGeom>
            <a:avLst/>
            <a:gdLst>
              <a:gd name="connsiteX0" fmla="*/ 0 w 6783457"/>
              <a:gd name="connsiteY0" fmla="*/ 0 h 1967948"/>
              <a:gd name="connsiteX1" fmla="*/ 6783457 w 6783457"/>
              <a:gd name="connsiteY1" fmla="*/ 0 h 1967948"/>
              <a:gd name="connsiteX2" fmla="*/ 6783457 w 6783457"/>
              <a:gd name="connsiteY2" fmla="*/ 1967948 h 1967948"/>
              <a:gd name="connsiteX3" fmla="*/ 0 w 6783457"/>
              <a:gd name="connsiteY3" fmla="*/ 1967948 h 1967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83457" h="1967948">
                <a:moveTo>
                  <a:pt x="0" y="0"/>
                </a:moveTo>
                <a:lnTo>
                  <a:pt x="6783457" y="0"/>
                </a:lnTo>
                <a:lnTo>
                  <a:pt x="6783457" y="1967948"/>
                </a:lnTo>
                <a:lnTo>
                  <a:pt x="0" y="1967948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596831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itre ble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6" descr="A blue rectangles and circles&#10;&#10;AI-generated content may be incorrect.">
            <a:extLst>
              <a:ext uri="{FF2B5EF4-FFF2-40B4-BE49-F238E27FC236}">
                <a16:creationId xmlns:a16="http://schemas.microsoft.com/office/drawing/2014/main" id="{2E517D55-6018-987E-4447-41264047F10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6" t="2097" r="2098" b="2187"/>
          <a:stretch/>
        </p:blipFill>
        <p:spPr>
          <a:xfrm>
            <a:off x="580" y="0"/>
            <a:ext cx="9142840" cy="5143500"/>
          </a:xfrm>
          <a:prstGeom prst="rect">
            <a:avLst/>
          </a:prstGeom>
        </p:spPr>
      </p:pic>
      <p:sp>
        <p:nvSpPr>
          <p:cNvPr id="23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  <p:sp>
        <p:nvSpPr>
          <p:cNvPr id="2" name="Title 4">
            <a:extLst>
              <a:ext uri="{FF2B5EF4-FFF2-40B4-BE49-F238E27FC236}">
                <a16:creationId xmlns:a16="http://schemas.microsoft.com/office/drawing/2014/main" id="{8348BDA3-8CA7-76AA-FFAA-25A8F1C7F3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7812" y="1740753"/>
            <a:ext cx="8239125" cy="830997"/>
          </a:xfrm>
        </p:spPr>
        <p:txBody>
          <a:bodyPr bIns="0" anchor="b">
            <a:spAutoFit/>
          </a:bodyPr>
          <a:lstStyle>
            <a:lvl1pPr algn="ctr">
              <a:lnSpc>
                <a:spcPct val="100000"/>
              </a:lnSpc>
              <a:defRPr sz="5400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fr-FR" dirty="0"/>
          </a:p>
        </p:txBody>
      </p:sp>
      <p:grpSp>
        <p:nvGrpSpPr>
          <p:cNvPr id="3" name="Graphic 5">
            <a:extLst>
              <a:ext uri="{FF2B5EF4-FFF2-40B4-BE49-F238E27FC236}">
                <a16:creationId xmlns:a16="http://schemas.microsoft.com/office/drawing/2014/main" id="{5615011C-0B01-99BE-D04B-C741AD3AE878}"/>
              </a:ext>
            </a:extLst>
          </p:cNvPr>
          <p:cNvGrpSpPr/>
          <p:nvPr userDrawn="1"/>
        </p:nvGrpSpPr>
        <p:grpSpPr>
          <a:xfrm>
            <a:off x="8555364" y="4545093"/>
            <a:ext cx="358460" cy="387190"/>
            <a:chOff x="8555364" y="4545093"/>
            <a:chExt cx="358460" cy="387190"/>
          </a:xfrm>
          <a:solidFill>
            <a:schemeClr val="bg1"/>
          </a:solidFill>
        </p:grpSpPr>
        <p:grpSp>
          <p:nvGrpSpPr>
            <p:cNvPr id="4" name="Graphic 5">
              <a:extLst>
                <a:ext uri="{FF2B5EF4-FFF2-40B4-BE49-F238E27FC236}">
                  <a16:creationId xmlns:a16="http://schemas.microsoft.com/office/drawing/2014/main" id="{6DD94731-92AD-4424-1B77-84386B123BAD}"/>
                </a:ext>
              </a:extLst>
            </p:cNvPr>
            <p:cNvGrpSpPr/>
            <p:nvPr/>
          </p:nvGrpSpPr>
          <p:grpSpPr>
            <a:xfrm>
              <a:off x="8555364" y="4545093"/>
              <a:ext cx="341846" cy="387190"/>
              <a:chOff x="8555364" y="4545093"/>
              <a:chExt cx="341846" cy="387190"/>
            </a:xfrm>
            <a:solidFill>
              <a:schemeClr val="bg1"/>
            </a:solidFill>
          </p:grpSpPr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C40CE758-BFBE-6724-7F99-4CC20AA84178}"/>
                  </a:ext>
                </a:extLst>
              </p:cNvPr>
              <p:cNvSpPr/>
              <p:nvPr/>
            </p:nvSpPr>
            <p:spPr>
              <a:xfrm>
                <a:off x="8555364" y="4545093"/>
                <a:ext cx="312617" cy="387190"/>
              </a:xfrm>
              <a:custGeom>
                <a:avLst/>
                <a:gdLst>
                  <a:gd name="connsiteX0" fmla="*/ 0 w 312617"/>
                  <a:gd name="connsiteY0" fmla="*/ 193583 h 387190"/>
                  <a:gd name="connsiteX1" fmla="*/ 193591 w 312617"/>
                  <a:gd name="connsiteY1" fmla="*/ 387190 h 387190"/>
                  <a:gd name="connsiteX2" fmla="*/ 312617 w 312617"/>
                  <a:gd name="connsiteY2" fmla="*/ 346090 h 387190"/>
                  <a:gd name="connsiteX3" fmla="*/ 271773 w 312617"/>
                  <a:gd name="connsiteY3" fmla="*/ 300487 h 387190"/>
                  <a:gd name="connsiteX4" fmla="*/ 193591 w 312617"/>
                  <a:gd name="connsiteY4" fmla="*/ 325801 h 387190"/>
                  <a:gd name="connsiteX5" fmla="*/ 61373 w 312617"/>
                  <a:gd name="connsiteY5" fmla="*/ 193583 h 387190"/>
                  <a:gd name="connsiteX6" fmla="*/ 193591 w 312617"/>
                  <a:gd name="connsiteY6" fmla="*/ 61373 h 387190"/>
                  <a:gd name="connsiteX7" fmla="*/ 246590 w 312617"/>
                  <a:gd name="connsiteY7" fmla="*/ 72579 h 387190"/>
                  <a:gd name="connsiteX8" fmla="*/ 270925 w 312617"/>
                  <a:gd name="connsiteY8" fmla="*/ 16169 h 387190"/>
                  <a:gd name="connsiteX9" fmla="*/ 193591 w 312617"/>
                  <a:gd name="connsiteY9" fmla="*/ 0 h 387190"/>
                  <a:gd name="connsiteX10" fmla="*/ 0 w 312617"/>
                  <a:gd name="connsiteY10" fmla="*/ 193583 h 387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12617" h="387190">
                    <a:moveTo>
                      <a:pt x="0" y="193583"/>
                    </a:moveTo>
                    <a:cubicBezTo>
                      <a:pt x="0" y="300355"/>
                      <a:pt x="86851" y="387190"/>
                      <a:pt x="193591" y="387190"/>
                    </a:cubicBezTo>
                    <a:cubicBezTo>
                      <a:pt x="244429" y="387190"/>
                      <a:pt x="284488" y="368043"/>
                      <a:pt x="312617" y="346090"/>
                    </a:cubicBezTo>
                    <a:lnTo>
                      <a:pt x="271773" y="300487"/>
                    </a:lnTo>
                    <a:cubicBezTo>
                      <a:pt x="249319" y="316671"/>
                      <a:pt x="223072" y="325801"/>
                      <a:pt x="193591" y="325801"/>
                    </a:cubicBezTo>
                    <a:cubicBezTo>
                      <a:pt x="120687" y="325801"/>
                      <a:pt x="61373" y="266503"/>
                      <a:pt x="61373" y="193583"/>
                    </a:cubicBezTo>
                    <a:cubicBezTo>
                      <a:pt x="61373" y="120714"/>
                      <a:pt x="120687" y="61373"/>
                      <a:pt x="193591" y="61373"/>
                    </a:cubicBezTo>
                    <a:cubicBezTo>
                      <a:pt x="212459" y="61373"/>
                      <a:pt x="230363" y="65404"/>
                      <a:pt x="246590" y="72579"/>
                    </a:cubicBezTo>
                    <a:lnTo>
                      <a:pt x="270925" y="16169"/>
                    </a:lnTo>
                    <a:cubicBezTo>
                      <a:pt x="247229" y="5823"/>
                      <a:pt x="221085" y="0"/>
                      <a:pt x="193591" y="0"/>
                    </a:cubicBezTo>
                    <a:cubicBezTo>
                      <a:pt x="86851" y="0"/>
                      <a:pt x="0" y="86851"/>
                      <a:pt x="0" y="193583"/>
                    </a:cubicBezTo>
                    <a:close/>
                  </a:path>
                </a:pathLst>
              </a:custGeom>
              <a:solidFill>
                <a:schemeClr val="bg1"/>
              </a:solidFill>
              <a:ln w="3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2E744638-BAC2-5DFA-0216-9DF7945579AF}"/>
                  </a:ext>
                </a:extLst>
              </p:cNvPr>
              <p:cNvSpPr/>
              <p:nvPr/>
            </p:nvSpPr>
            <p:spPr>
              <a:xfrm>
                <a:off x="8645758" y="4635513"/>
                <a:ext cx="161179" cy="206345"/>
              </a:xfrm>
              <a:custGeom>
                <a:avLst/>
                <a:gdLst>
                  <a:gd name="connsiteX0" fmla="*/ 0 w 161179"/>
                  <a:gd name="connsiteY0" fmla="*/ 103163 h 206345"/>
                  <a:gd name="connsiteX1" fmla="*/ 103198 w 161179"/>
                  <a:gd name="connsiteY1" fmla="*/ 206345 h 206345"/>
                  <a:gd name="connsiteX2" fmla="*/ 161179 w 161179"/>
                  <a:gd name="connsiteY2" fmla="*/ 187965 h 206345"/>
                  <a:gd name="connsiteX3" fmla="*/ 119487 w 161179"/>
                  <a:gd name="connsiteY3" fmla="*/ 141545 h 206345"/>
                  <a:gd name="connsiteX4" fmla="*/ 103198 w 161179"/>
                  <a:gd name="connsiteY4" fmla="*/ 144941 h 206345"/>
                  <a:gd name="connsiteX5" fmla="*/ 61404 w 161179"/>
                  <a:gd name="connsiteY5" fmla="*/ 103159 h 206345"/>
                  <a:gd name="connsiteX6" fmla="*/ 103333 w 161179"/>
                  <a:gd name="connsiteY6" fmla="*/ 60793 h 206345"/>
                  <a:gd name="connsiteX7" fmla="*/ 120331 w 161179"/>
                  <a:gd name="connsiteY7" fmla="*/ 64448 h 206345"/>
                  <a:gd name="connsiteX8" fmla="*/ 144565 w 161179"/>
                  <a:gd name="connsiteY8" fmla="*/ 8863 h 206345"/>
                  <a:gd name="connsiteX9" fmla="*/ 103198 w 161179"/>
                  <a:gd name="connsiteY9" fmla="*/ 0 h 206345"/>
                  <a:gd name="connsiteX10" fmla="*/ 0 w 161179"/>
                  <a:gd name="connsiteY10" fmla="*/ 103163 h 206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1179" h="206345">
                    <a:moveTo>
                      <a:pt x="0" y="103163"/>
                    </a:moveTo>
                    <a:cubicBezTo>
                      <a:pt x="0" y="160076"/>
                      <a:pt x="46285" y="206345"/>
                      <a:pt x="103198" y="206345"/>
                    </a:cubicBezTo>
                    <a:cubicBezTo>
                      <a:pt x="125000" y="206345"/>
                      <a:pt x="147024" y="198578"/>
                      <a:pt x="161179" y="187965"/>
                    </a:cubicBezTo>
                    <a:cubicBezTo>
                      <a:pt x="161179" y="187965"/>
                      <a:pt x="122836" y="145208"/>
                      <a:pt x="119487" y="141545"/>
                    </a:cubicBezTo>
                    <a:cubicBezTo>
                      <a:pt x="116049" y="143222"/>
                      <a:pt x="109083" y="144941"/>
                      <a:pt x="103198" y="144941"/>
                    </a:cubicBezTo>
                    <a:cubicBezTo>
                      <a:pt x="80179" y="144941"/>
                      <a:pt x="61404" y="126220"/>
                      <a:pt x="61404" y="103159"/>
                    </a:cubicBezTo>
                    <a:cubicBezTo>
                      <a:pt x="61404" y="80129"/>
                      <a:pt x="80303" y="60793"/>
                      <a:pt x="103333" y="60793"/>
                    </a:cubicBezTo>
                    <a:cubicBezTo>
                      <a:pt x="109292" y="60793"/>
                      <a:pt x="115174" y="62171"/>
                      <a:pt x="120331" y="64448"/>
                    </a:cubicBezTo>
                    <a:lnTo>
                      <a:pt x="144565" y="8863"/>
                    </a:lnTo>
                    <a:cubicBezTo>
                      <a:pt x="132249" y="3659"/>
                      <a:pt x="118585" y="0"/>
                      <a:pt x="103198" y="0"/>
                    </a:cubicBezTo>
                    <a:cubicBezTo>
                      <a:pt x="46285" y="4"/>
                      <a:pt x="0" y="46258"/>
                      <a:pt x="0" y="103163"/>
                    </a:cubicBezTo>
                    <a:close/>
                  </a:path>
                </a:pathLst>
              </a:custGeom>
              <a:solidFill>
                <a:schemeClr val="bg1"/>
              </a:solidFill>
              <a:ln w="3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54CEF5AA-5E71-D2B1-0E0A-A9AF4E030335}"/>
                  </a:ext>
                </a:extLst>
              </p:cNvPr>
              <p:cNvSpPr/>
              <p:nvPr/>
            </p:nvSpPr>
            <p:spPr>
              <a:xfrm>
                <a:off x="8816807" y="4672583"/>
                <a:ext cx="80403" cy="165988"/>
              </a:xfrm>
              <a:custGeom>
                <a:avLst/>
                <a:gdLst>
                  <a:gd name="connsiteX0" fmla="*/ 9114 w 80403"/>
                  <a:gd name="connsiteY0" fmla="*/ 25965 h 165988"/>
                  <a:gd name="connsiteX1" fmla="*/ 19046 w 80403"/>
                  <a:gd name="connsiteY1" fmla="*/ 66093 h 165988"/>
                  <a:gd name="connsiteX2" fmla="*/ 0 w 80403"/>
                  <a:gd name="connsiteY2" fmla="*/ 120354 h 165988"/>
                  <a:gd name="connsiteX3" fmla="*/ 41425 w 80403"/>
                  <a:gd name="connsiteY3" fmla="*/ 165988 h 165988"/>
                  <a:gd name="connsiteX4" fmla="*/ 80404 w 80403"/>
                  <a:gd name="connsiteY4" fmla="*/ 66093 h 165988"/>
                  <a:gd name="connsiteX5" fmla="*/ 64812 w 80403"/>
                  <a:gd name="connsiteY5" fmla="*/ 0 h 165988"/>
                  <a:gd name="connsiteX6" fmla="*/ 9114 w 80403"/>
                  <a:gd name="connsiteY6" fmla="*/ 25965 h 165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0403" h="165988">
                    <a:moveTo>
                      <a:pt x="9114" y="25965"/>
                    </a:moveTo>
                    <a:cubicBezTo>
                      <a:pt x="14407" y="36466"/>
                      <a:pt x="19046" y="50811"/>
                      <a:pt x="19046" y="66093"/>
                    </a:cubicBezTo>
                    <a:cubicBezTo>
                      <a:pt x="19046" y="85433"/>
                      <a:pt x="10880" y="106392"/>
                      <a:pt x="0" y="120354"/>
                    </a:cubicBezTo>
                    <a:lnTo>
                      <a:pt x="41425" y="165988"/>
                    </a:lnTo>
                    <a:cubicBezTo>
                      <a:pt x="64502" y="141297"/>
                      <a:pt x="80404" y="105443"/>
                      <a:pt x="80404" y="66093"/>
                    </a:cubicBezTo>
                    <a:cubicBezTo>
                      <a:pt x="80404" y="42812"/>
                      <a:pt x="74581" y="19356"/>
                      <a:pt x="64812" y="0"/>
                    </a:cubicBezTo>
                    <a:lnTo>
                      <a:pt x="9114" y="25965"/>
                    </a:lnTo>
                    <a:close/>
                  </a:path>
                </a:pathLst>
              </a:custGeom>
              <a:solidFill>
                <a:schemeClr val="bg1"/>
              </a:solidFill>
              <a:ln w="3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</p:grp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A0B6D5A0-7E92-00B5-4CC7-E4C57DB1D724}"/>
                </a:ext>
              </a:extLst>
            </p:cNvPr>
            <p:cNvSpPr/>
            <p:nvPr/>
          </p:nvSpPr>
          <p:spPr>
            <a:xfrm>
              <a:off x="8808389" y="4569648"/>
              <a:ext cx="105435" cy="106031"/>
            </a:xfrm>
            <a:custGeom>
              <a:avLst/>
              <a:gdLst>
                <a:gd name="connsiteX0" fmla="*/ 325 w 105435"/>
                <a:gd name="connsiteY0" fmla="*/ 106032 h 106031"/>
                <a:gd name="connsiteX1" fmla="*/ 105436 w 105435"/>
                <a:gd name="connsiteY1" fmla="*/ 56766 h 106031"/>
                <a:gd name="connsiteX2" fmla="*/ 47086 w 105435"/>
                <a:gd name="connsiteY2" fmla="*/ 0 h 106031"/>
                <a:gd name="connsiteX3" fmla="*/ 0 w 105435"/>
                <a:gd name="connsiteY3" fmla="*/ 105691 h 106031"/>
                <a:gd name="connsiteX4" fmla="*/ 325 w 105435"/>
                <a:gd name="connsiteY4" fmla="*/ 106032 h 106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435" h="106031">
                  <a:moveTo>
                    <a:pt x="325" y="106032"/>
                  </a:moveTo>
                  <a:lnTo>
                    <a:pt x="105436" y="56766"/>
                  </a:lnTo>
                  <a:cubicBezTo>
                    <a:pt x="89902" y="33926"/>
                    <a:pt x="68726" y="13087"/>
                    <a:pt x="47086" y="0"/>
                  </a:cubicBezTo>
                  <a:lnTo>
                    <a:pt x="0" y="105691"/>
                  </a:lnTo>
                  <a:lnTo>
                    <a:pt x="325" y="106032"/>
                  </a:lnTo>
                  <a:close/>
                </a:path>
              </a:pathLst>
            </a:custGeom>
            <a:solidFill>
              <a:schemeClr val="bg1"/>
            </a:solidFill>
            <a:ln w="3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7003AC3F-1FF8-4CD6-902B-3B682C5DAA6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67812" y="2596305"/>
            <a:ext cx="8239125" cy="830997"/>
          </a:xfrm>
        </p:spPr>
        <p:txBody>
          <a:bodyPr wrap="square" bIns="0" numCol="1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5400" i="0" cap="all" baseline="0">
                <a:solidFill>
                  <a:schemeClr val="bg1"/>
                </a:solidFill>
                <a:latin typeface="Fira Sans" panose="020B0503050000020004" pitchFamily="34" charset="0"/>
              </a:defRPr>
            </a:lvl1pPr>
            <a:lvl2pPr marL="228600" indent="0">
              <a:buNone/>
              <a:defRPr sz="1600" i="1">
                <a:latin typeface="Fira Sans" panose="020B0503050000020004" pitchFamily="34" charset="0"/>
              </a:defRPr>
            </a:lvl2pPr>
          </a:lstStyle>
          <a:p>
            <a:pPr lvl="0"/>
            <a:r>
              <a:rPr lang="en-US" dirty="0"/>
              <a:t>text styles</a:t>
            </a:r>
          </a:p>
        </p:txBody>
      </p:sp>
    </p:spTree>
    <p:extLst>
      <p:ext uri="{BB962C8B-B14F-4D97-AF65-F5344CB8AC3E}">
        <p14:creationId xmlns:p14="http://schemas.microsoft.com/office/powerpoint/2010/main" val="1200878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3249330-168A-9AA3-0D83-B8CE09CD78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92725" y="1146023"/>
            <a:ext cx="4477216" cy="1788182"/>
          </a:xfrm>
        </p:spPr>
        <p:txBody>
          <a:bodyPr anchor="b"/>
          <a:lstStyle>
            <a:lvl1pPr marL="0" indent="0">
              <a:defRPr sz="4800"/>
            </a:lvl1pPr>
          </a:lstStyle>
          <a:p>
            <a:r>
              <a:rPr lang="en-US" dirty="0"/>
              <a:t>Click to edit Master title style</a:t>
            </a:r>
            <a:endParaRPr lang="fr-FR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C4748A-8C45-351B-0E94-29BD60FB701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792725" y="3149974"/>
            <a:ext cx="4477216" cy="857250"/>
          </a:xfrm>
        </p:spPr>
        <p:txBody>
          <a:bodyPr numCol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i="1">
                <a:latin typeface="Fira Sans" panose="020B0503050000020004" pitchFamily="34" charset="0"/>
              </a:defRPr>
            </a:lvl1pPr>
            <a:lvl2pPr marL="228600" indent="0">
              <a:buNone/>
              <a:defRPr sz="1600" i="1">
                <a:latin typeface="Fira Sans" panose="020B0503050000020004" pitchFamily="34" charset="0"/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510478E9-99FB-0AE1-1E29-C09A0D17AF4D}"/>
              </a:ext>
            </a:extLst>
          </p:cNvPr>
          <p:cNvSpPr/>
          <p:nvPr userDrawn="1"/>
        </p:nvSpPr>
        <p:spPr>
          <a:xfrm>
            <a:off x="0" y="0"/>
            <a:ext cx="9144000" cy="5143501"/>
          </a:xfrm>
          <a:custGeom>
            <a:avLst/>
            <a:gdLst>
              <a:gd name="connsiteX0" fmla="*/ 2971145 w 9144000"/>
              <a:gd name="connsiteY0" fmla="*/ 95727 h 5143501"/>
              <a:gd name="connsiteX1" fmla="*/ 2971145 w 9144000"/>
              <a:gd name="connsiteY1" fmla="*/ 5048727 h 5143501"/>
              <a:gd name="connsiteX2" fmla="*/ 9049226 w 9144000"/>
              <a:gd name="connsiteY2" fmla="*/ 5048727 h 5143501"/>
              <a:gd name="connsiteX3" fmla="*/ 9049226 w 9144000"/>
              <a:gd name="connsiteY3" fmla="*/ 95727 h 5143501"/>
              <a:gd name="connsiteX4" fmla="*/ 0 w 9144000"/>
              <a:gd name="connsiteY4" fmla="*/ 0 h 5143501"/>
              <a:gd name="connsiteX5" fmla="*/ 2971145 w 9144000"/>
              <a:gd name="connsiteY5" fmla="*/ 0 h 5143501"/>
              <a:gd name="connsiteX6" fmla="*/ 2971145 w 9144000"/>
              <a:gd name="connsiteY6" fmla="*/ 477 h 5143501"/>
              <a:gd name="connsiteX7" fmla="*/ 9144000 w 9144000"/>
              <a:gd name="connsiteY7" fmla="*/ 477 h 5143501"/>
              <a:gd name="connsiteX8" fmla="*/ 9144000 w 9144000"/>
              <a:gd name="connsiteY8" fmla="*/ 5143501 h 5143501"/>
              <a:gd name="connsiteX9" fmla="*/ 0 w 9144000"/>
              <a:gd name="connsiteY9" fmla="*/ 5143501 h 5143501"/>
              <a:gd name="connsiteX10" fmla="*/ 0 w 9144000"/>
              <a:gd name="connsiteY10" fmla="*/ 5143500 h 5143501"/>
              <a:gd name="connsiteX11" fmla="*/ 0 w 9144000"/>
              <a:gd name="connsiteY11" fmla="*/ 477 h 5143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144000" h="5143501">
                <a:moveTo>
                  <a:pt x="2971145" y="95727"/>
                </a:moveTo>
                <a:lnTo>
                  <a:pt x="2971145" y="5048727"/>
                </a:lnTo>
                <a:lnTo>
                  <a:pt x="9049226" y="5048727"/>
                </a:lnTo>
                <a:lnTo>
                  <a:pt x="9049226" y="95727"/>
                </a:lnTo>
                <a:close/>
                <a:moveTo>
                  <a:pt x="0" y="0"/>
                </a:moveTo>
                <a:lnTo>
                  <a:pt x="2971145" y="0"/>
                </a:lnTo>
                <a:lnTo>
                  <a:pt x="2971145" y="477"/>
                </a:lnTo>
                <a:lnTo>
                  <a:pt x="9144000" y="477"/>
                </a:lnTo>
                <a:lnTo>
                  <a:pt x="9144000" y="5143501"/>
                </a:lnTo>
                <a:lnTo>
                  <a:pt x="0" y="5143501"/>
                </a:lnTo>
                <a:lnTo>
                  <a:pt x="0" y="5143500"/>
                </a:lnTo>
                <a:lnTo>
                  <a:pt x="0" y="477"/>
                </a:lnTo>
                <a:close/>
              </a:path>
            </a:pathLst>
          </a:custGeom>
          <a:blipFill dpi="0" rotWithShape="1">
            <a:blip r:embed="rId2"/>
            <a:srcRect/>
            <a:tile tx="-139700" ty="-139700" sx="90000" sy="90000" flip="none" algn="tl"/>
          </a:blipFill>
          <a:ln w="4763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fr-FR" dirty="0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4BB18F6B-FCFE-4DBB-49A9-CC9617A3CA8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" y="1549774"/>
            <a:ext cx="2918666" cy="1769715"/>
          </a:xfrm>
        </p:spPr>
        <p:txBody>
          <a:bodyPr wrap="square" bIns="0" numCol="1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1500" i="0">
                <a:ln w="19050">
                  <a:solidFill>
                    <a:schemeClr val="bg1"/>
                  </a:solidFill>
                </a:ln>
                <a:noFill/>
                <a:latin typeface="+mj-lt"/>
              </a:defRPr>
            </a:lvl1pPr>
            <a:lvl2pPr marL="228600" indent="0">
              <a:buNone/>
              <a:defRPr sz="1600" i="1">
                <a:latin typeface="Fira Sans" panose="020B0503050000020004" pitchFamily="34" charset="0"/>
              </a:defRPr>
            </a:lvl2pPr>
          </a:lstStyle>
          <a:p>
            <a:pPr lvl="0"/>
            <a:r>
              <a:rPr lang="en-US" dirty="0"/>
              <a:t>##</a:t>
            </a:r>
          </a:p>
        </p:txBody>
      </p:sp>
    </p:spTree>
    <p:extLst>
      <p:ext uri="{BB962C8B-B14F-4D97-AF65-F5344CB8AC3E}">
        <p14:creationId xmlns:p14="http://schemas.microsoft.com/office/powerpoint/2010/main" val="430513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C4748A-8C45-351B-0E94-29BD60FB701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64188" y="1342767"/>
            <a:ext cx="1340116" cy="2355509"/>
          </a:xfrm>
          <a:prstGeom prst="roundRect">
            <a:avLst>
              <a:gd name="adj" fmla="val 9065"/>
            </a:avLst>
          </a:prstGeom>
          <a:solidFill>
            <a:srgbClr val="FFFFFF"/>
          </a:solidFill>
          <a:ln>
            <a:solidFill>
              <a:schemeClr val="bg1"/>
            </a:solidFill>
          </a:ln>
          <a:effectLst>
            <a:outerShdw blurRad="63500" algn="ctr" rotWithShape="0">
              <a:prstClr val="black">
                <a:alpha val="24000"/>
              </a:prstClr>
            </a:outerShdw>
          </a:effectLst>
        </p:spPr>
        <p:txBody>
          <a:bodyPr numCol="1" anchor="b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buNone/>
              <a:defRPr sz="1600" i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</a:defRPr>
            </a:lvl1pPr>
            <a:lvl2pPr marL="228600" indent="0">
              <a:buNone/>
              <a:defRPr sz="1600" i="1">
                <a:latin typeface="Fira Sans" panose="020B0503050000020004" pitchFamily="34" charset="0"/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88CCA08-128C-FEBA-4526-496CFFC85A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err="1"/>
              <a:t>sommaire</a:t>
            </a:r>
            <a:endParaRPr lang="fr-FR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65D6E7AF-6078-1942-25DD-BCE63F11619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209715" y="1376864"/>
            <a:ext cx="1257300" cy="1271086"/>
          </a:xfrm>
          <a:prstGeom prst="roundRect">
            <a:avLst>
              <a:gd name="adj" fmla="val 7895"/>
            </a:avLst>
          </a:prstGeom>
          <a:blipFill dpi="0" rotWithShape="1">
            <a:blip r:embed="rId2"/>
            <a:srcRect/>
            <a:tile tx="-774700" ty="-139700" sx="50000" sy="50000" flip="none" algn="tl"/>
          </a:blipFill>
          <a:ln>
            <a:noFill/>
          </a:ln>
        </p:spPr>
        <p:txBody>
          <a:bodyPr wrap="none" bIns="0" numCol="1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800" i="0">
                <a:ln w="12700">
                  <a:solidFill>
                    <a:schemeClr val="bg1"/>
                  </a:solidFill>
                </a:ln>
                <a:noFill/>
                <a:latin typeface="Fira Sans Black" panose="020B0A03050000020004" pitchFamily="34" charset="0"/>
              </a:defRPr>
            </a:lvl1pPr>
            <a:lvl2pPr marL="228600" indent="0">
              <a:buNone/>
              <a:defRPr sz="1600" i="1">
                <a:latin typeface="Fira Sans" panose="020B0503050000020004" pitchFamily="34" charset="0"/>
              </a:defRPr>
            </a:lvl2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33BEEF7B-B4E4-193E-818C-36C962F5BC6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914276" y="1342767"/>
            <a:ext cx="1340116" cy="2355509"/>
          </a:xfrm>
          <a:prstGeom prst="roundRect">
            <a:avLst>
              <a:gd name="adj" fmla="val 9065"/>
            </a:avLst>
          </a:prstGeom>
          <a:solidFill>
            <a:srgbClr val="FFFFFF"/>
          </a:solidFill>
          <a:ln>
            <a:solidFill>
              <a:schemeClr val="bg1"/>
            </a:solidFill>
          </a:ln>
          <a:effectLst>
            <a:outerShdw blurRad="63500" algn="ctr" rotWithShape="0">
              <a:prstClr val="black">
                <a:alpha val="24000"/>
              </a:prstClr>
            </a:outerShdw>
          </a:effectLst>
        </p:spPr>
        <p:txBody>
          <a:bodyPr numCol="1" anchor="b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buNone/>
              <a:defRPr sz="1600" i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</a:defRPr>
            </a:lvl1pPr>
            <a:lvl2pPr marL="228600" indent="0">
              <a:buNone/>
              <a:defRPr sz="1600" i="1">
                <a:latin typeface="Fira Sans" panose="020B0503050000020004" pitchFamily="34" charset="0"/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324CC72F-B57A-F43B-2EFE-6C9571D36FB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959803" y="1376864"/>
            <a:ext cx="1257300" cy="1271086"/>
          </a:xfrm>
          <a:prstGeom prst="roundRect">
            <a:avLst>
              <a:gd name="adj" fmla="val 7895"/>
            </a:avLst>
          </a:prstGeom>
          <a:blipFill dpi="0" rotWithShape="1">
            <a:blip r:embed="rId2"/>
            <a:srcRect/>
            <a:tile tx="-774700" ty="-139700" sx="50000" sy="50000" flip="none" algn="tl"/>
          </a:blipFill>
          <a:ln>
            <a:noFill/>
          </a:ln>
        </p:spPr>
        <p:txBody>
          <a:bodyPr wrap="none" bIns="0" numCol="1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800" i="0">
                <a:ln w="12700">
                  <a:solidFill>
                    <a:schemeClr val="bg1"/>
                  </a:solidFill>
                </a:ln>
                <a:noFill/>
                <a:latin typeface="Fira Sans Black" panose="020B0A03050000020004" pitchFamily="34" charset="0"/>
              </a:defRPr>
            </a:lvl1pPr>
            <a:lvl2pPr marL="228600" indent="0">
              <a:buNone/>
              <a:defRPr sz="1600" i="1">
                <a:latin typeface="Fira Sans" panose="020B0503050000020004" pitchFamily="34" charset="0"/>
              </a:defRPr>
            </a:lvl2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3F58A03D-7C20-905E-527A-405E50E5056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664364" y="1342767"/>
            <a:ext cx="1340116" cy="2355509"/>
          </a:xfrm>
          <a:prstGeom prst="roundRect">
            <a:avLst>
              <a:gd name="adj" fmla="val 9065"/>
            </a:avLst>
          </a:prstGeom>
          <a:solidFill>
            <a:srgbClr val="FFFFFF"/>
          </a:solidFill>
          <a:ln>
            <a:solidFill>
              <a:schemeClr val="bg1"/>
            </a:solidFill>
          </a:ln>
          <a:effectLst>
            <a:outerShdw blurRad="63500" algn="ctr" rotWithShape="0">
              <a:prstClr val="black">
                <a:alpha val="24000"/>
              </a:prstClr>
            </a:outerShdw>
          </a:effectLst>
        </p:spPr>
        <p:txBody>
          <a:bodyPr numCol="1" anchor="b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buNone/>
              <a:defRPr sz="1600" i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</a:defRPr>
            </a:lvl1pPr>
            <a:lvl2pPr marL="228600" indent="0">
              <a:buNone/>
              <a:defRPr sz="1600" i="1">
                <a:latin typeface="Fira Sans" panose="020B0503050000020004" pitchFamily="34" charset="0"/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495225D3-722D-6539-1289-79354CD43BC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09891" y="1376864"/>
            <a:ext cx="1257300" cy="1271086"/>
          </a:xfrm>
          <a:prstGeom prst="roundRect">
            <a:avLst>
              <a:gd name="adj" fmla="val 7895"/>
            </a:avLst>
          </a:prstGeom>
          <a:blipFill dpi="0" rotWithShape="1">
            <a:blip r:embed="rId2"/>
            <a:srcRect/>
            <a:tile tx="-774700" ty="-139700" sx="50000" sy="50000" flip="none" algn="tl"/>
          </a:blipFill>
          <a:ln>
            <a:noFill/>
          </a:ln>
        </p:spPr>
        <p:txBody>
          <a:bodyPr wrap="none" bIns="0" numCol="1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800" i="0">
                <a:ln w="12700">
                  <a:solidFill>
                    <a:schemeClr val="bg1"/>
                  </a:solidFill>
                </a:ln>
                <a:noFill/>
                <a:latin typeface="Fira Sans Black" panose="020B0A03050000020004" pitchFamily="34" charset="0"/>
              </a:defRPr>
            </a:lvl1pPr>
            <a:lvl2pPr marL="228600" indent="0">
              <a:buNone/>
              <a:defRPr sz="1600" i="1">
                <a:latin typeface="Fira Sans" panose="020B0503050000020004" pitchFamily="34" charset="0"/>
              </a:defRPr>
            </a:lvl2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0598C4E1-81EE-4B9A-0A01-09A54FD7ADB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414452" y="1342767"/>
            <a:ext cx="1340116" cy="2355509"/>
          </a:xfrm>
          <a:prstGeom prst="roundRect">
            <a:avLst>
              <a:gd name="adj" fmla="val 9065"/>
            </a:avLst>
          </a:prstGeom>
          <a:solidFill>
            <a:srgbClr val="FFFFFF"/>
          </a:solidFill>
          <a:ln>
            <a:solidFill>
              <a:schemeClr val="bg1"/>
            </a:solidFill>
          </a:ln>
          <a:effectLst>
            <a:outerShdw blurRad="63500" algn="ctr" rotWithShape="0">
              <a:prstClr val="black">
                <a:alpha val="24000"/>
              </a:prstClr>
            </a:outerShdw>
          </a:effectLst>
        </p:spPr>
        <p:txBody>
          <a:bodyPr numCol="1" anchor="b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buNone/>
              <a:defRPr sz="1600" i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</a:defRPr>
            </a:lvl1pPr>
            <a:lvl2pPr marL="228600" indent="0">
              <a:buNone/>
              <a:defRPr sz="1600" i="1">
                <a:latin typeface="Fira Sans" panose="020B0503050000020004" pitchFamily="34" charset="0"/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7B6446A6-864E-E9E6-9D1D-808996B266B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459979" y="1376864"/>
            <a:ext cx="1257300" cy="1271086"/>
          </a:xfrm>
          <a:prstGeom prst="roundRect">
            <a:avLst>
              <a:gd name="adj" fmla="val 7895"/>
            </a:avLst>
          </a:prstGeom>
          <a:blipFill dpi="0" rotWithShape="1">
            <a:blip r:embed="rId2"/>
            <a:srcRect/>
            <a:tile tx="-774700" ty="-139700" sx="50000" sy="50000" flip="none" algn="tl"/>
          </a:blipFill>
          <a:ln>
            <a:noFill/>
          </a:ln>
        </p:spPr>
        <p:txBody>
          <a:bodyPr wrap="none" bIns="0" numCol="1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800" i="0">
                <a:ln w="12700">
                  <a:solidFill>
                    <a:schemeClr val="bg1"/>
                  </a:solidFill>
                </a:ln>
                <a:noFill/>
                <a:latin typeface="Fira Sans Black" panose="020B0A03050000020004" pitchFamily="34" charset="0"/>
              </a:defRPr>
            </a:lvl1pPr>
            <a:lvl2pPr marL="228600" indent="0">
              <a:buNone/>
              <a:defRPr sz="1600" i="1">
                <a:latin typeface="Fira Sans" panose="020B0503050000020004" pitchFamily="34" charset="0"/>
              </a:defRPr>
            </a:lvl2pPr>
          </a:lstStyle>
          <a:p>
            <a:pPr lvl="0"/>
            <a:r>
              <a:rPr lang="en-US" dirty="0"/>
              <a:t>##</a:t>
            </a:r>
          </a:p>
        </p:txBody>
      </p:sp>
    </p:spTree>
    <p:extLst>
      <p:ext uri="{BB962C8B-B14F-4D97-AF65-F5344CB8AC3E}">
        <p14:creationId xmlns:p14="http://schemas.microsoft.com/office/powerpoint/2010/main" val="2859844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3249330-168A-9AA3-0D83-B8CE09CD78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indent="0">
              <a:defRPr/>
            </a:lvl1pPr>
          </a:lstStyle>
          <a:p>
            <a:r>
              <a:rPr lang="en-US" dirty="0"/>
              <a:t>Click to edit Master title style</a:t>
            </a:r>
            <a:endParaRPr lang="fr-FR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C4748A-8C45-351B-0E94-29BD60FB701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28600" y="677932"/>
            <a:ext cx="8238507" cy="390525"/>
          </a:xfrm>
        </p:spPr>
        <p:txBody>
          <a:bodyPr numCol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i="1">
                <a:latin typeface="Fira Sans" panose="020B0503050000020004" pitchFamily="34" charset="0"/>
              </a:defRPr>
            </a:lvl1pPr>
            <a:lvl2pPr marL="228600" indent="0">
              <a:buNone/>
              <a:defRPr sz="1600" i="1">
                <a:latin typeface="Fira Sans" panose="020B0503050000020004" pitchFamily="34" charset="0"/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Texte niveau 1…">
            <a:extLst>
              <a:ext uri="{FF2B5EF4-FFF2-40B4-BE49-F238E27FC236}">
                <a16:creationId xmlns:a16="http://schemas.microsoft.com/office/drawing/2014/main" id="{507FD46F-3301-4A7F-397E-F75D6D540FF0}"/>
              </a:ext>
            </a:extLst>
          </p:cNvPr>
          <p:cNvSpPr txBox="1">
            <a:spLocks noGrp="1"/>
          </p:cNvSpPr>
          <p:nvPr>
            <p:ph idx="1" hasCustomPrompt="1"/>
          </p:nvPr>
        </p:nvSpPr>
        <p:spPr>
          <a:xfrm>
            <a:off x="227982" y="1212189"/>
            <a:ext cx="8238507" cy="18778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square" lIns="0" tIns="0" rIns="0" bIns="36000" numCol="1" spcCol="1098550">
            <a:spAutoFit/>
          </a:bodyPr>
          <a:lstStyle/>
          <a:p>
            <a:r>
              <a:rPr dirty="0"/>
              <a:t>Texte de puce de diapositive</a:t>
            </a:r>
          </a:p>
          <a:p>
            <a:pPr lvl="1"/>
            <a:endParaRPr dirty="0"/>
          </a:p>
          <a:p>
            <a:pPr lvl="2"/>
            <a:endParaRPr dirty="0"/>
          </a:p>
          <a:p>
            <a:pPr lvl="3"/>
            <a:endParaRPr dirty="0"/>
          </a:p>
          <a:p>
            <a:pPr lvl="4"/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517709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lide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CC50EC50-E944-A114-87EB-C0FB0F4C0932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custGeom>
            <a:avLst/>
            <a:gdLst>
              <a:gd name="connsiteX0" fmla="*/ 94774 w 9144000"/>
              <a:gd name="connsiteY0" fmla="*/ 1284270 h 5143500"/>
              <a:gd name="connsiteX1" fmla="*/ 94774 w 9144000"/>
              <a:gd name="connsiteY1" fmla="*/ 5048726 h 5143500"/>
              <a:gd name="connsiteX2" fmla="*/ 9049226 w 9144000"/>
              <a:gd name="connsiteY2" fmla="*/ 5048726 h 5143500"/>
              <a:gd name="connsiteX3" fmla="*/ 9049226 w 9144000"/>
              <a:gd name="connsiteY3" fmla="*/ 1284270 h 5143500"/>
              <a:gd name="connsiteX4" fmla="*/ 0 w 9144000"/>
              <a:gd name="connsiteY4" fmla="*/ 0 h 5143500"/>
              <a:gd name="connsiteX5" fmla="*/ 9144000 w 9144000"/>
              <a:gd name="connsiteY5" fmla="*/ 0 h 5143500"/>
              <a:gd name="connsiteX6" fmla="*/ 9144000 w 9144000"/>
              <a:gd name="connsiteY6" fmla="*/ 476 h 5143500"/>
              <a:gd name="connsiteX7" fmla="*/ 9144000 w 9144000"/>
              <a:gd name="connsiteY7" fmla="*/ 1284270 h 5143500"/>
              <a:gd name="connsiteX8" fmla="*/ 9144000 w 9144000"/>
              <a:gd name="connsiteY8" fmla="*/ 5143500 h 5143500"/>
              <a:gd name="connsiteX9" fmla="*/ 0 w 9144000"/>
              <a:gd name="connsiteY9" fmla="*/ 5143500 h 5143500"/>
              <a:gd name="connsiteX10" fmla="*/ 0 w 9144000"/>
              <a:gd name="connsiteY10" fmla="*/ 1284270 h 5143500"/>
              <a:gd name="connsiteX11" fmla="*/ 0 w 9144000"/>
              <a:gd name="connsiteY11" fmla="*/ 476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144000" h="5143500">
                <a:moveTo>
                  <a:pt x="94774" y="1284270"/>
                </a:moveTo>
                <a:lnTo>
                  <a:pt x="94774" y="5048726"/>
                </a:lnTo>
                <a:lnTo>
                  <a:pt x="9049226" y="5048726"/>
                </a:lnTo>
                <a:lnTo>
                  <a:pt x="9049226" y="1284270"/>
                </a:lnTo>
                <a:close/>
                <a:moveTo>
                  <a:pt x="0" y="0"/>
                </a:moveTo>
                <a:lnTo>
                  <a:pt x="9144000" y="0"/>
                </a:lnTo>
                <a:lnTo>
                  <a:pt x="9144000" y="476"/>
                </a:lnTo>
                <a:lnTo>
                  <a:pt x="9144000" y="1284270"/>
                </a:lnTo>
                <a:lnTo>
                  <a:pt x="9144000" y="5143500"/>
                </a:lnTo>
                <a:lnTo>
                  <a:pt x="0" y="5143500"/>
                </a:lnTo>
                <a:lnTo>
                  <a:pt x="0" y="1284270"/>
                </a:lnTo>
                <a:lnTo>
                  <a:pt x="0" y="476"/>
                </a:lnTo>
                <a:close/>
              </a:path>
            </a:pathLst>
          </a:custGeom>
          <a:blipFill dpi="0" rotWithShape="1">
            <a:blip r:embed="rId2"/>
            <a:srcRect/>
            <a:tile tx="-139700" ty="-139700" sx="90000" sy="90000" flip="none" algn="tl"/>
          </a:blipFill>
          <a:ln w="4763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fr-FR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F3249330-168A-9AA3-0D83-B8CE09CD78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indent="0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fr-FR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C4748A-8C45-351B-0E94-29BD60FB701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28600" y="677932"/>
            <a:ext cx="8238507" cy="390525"/>
          </a:xfrm>
        </p:spPr>
        <p:txBody>
          <a:bodyPr numCol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i="1">
                <a:solidFill>
                  <a:schemeClr val="bg1"/>
                </a:solidFill>
                <a:latin typeface="Fira Sans" panose="020B0503050000020004" pitchFamily="34" charset="0"/>
              </a:defRPr>
            </a:lvl1pPr>
            <a:lvl2pPr marL="228600" indent="0">
              <a:buNone/>
              <a:defRPr sz="1600" i="1">
                <a:latin typeface="Fira Sans" panose="020B0503050000020004" pitchFamily="34" charset="0"/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03650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image" Target="../media/image6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2.png"/><Relationship Id="rId30" Type="http://schemas.openxmlformats.org/officeDocument/2006/relationships/image" Target="../media/image5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DITOIRE POUR CCI FRANCE - 7.01.25"/>
          <p:cNvSpPr txBox="1"/>
          <p:nvPr/>
        </p:nvSpPr>
        <p:spPr>
          <a:xfrm rot="16200000">
            <a:off x="7937626" y="2503431"/>
            <a:ext cx="2146421" cy="1366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19050" tIns="19050" rIns="19050" bIns="19050" anchor="ctr">
            <a:sp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700" spc="170">
                <a:solidFill>
                  <a:srgbClr val="FFFFFF"/>
                </a:solidFill>
                <a:latin typeface="Fira Sans Light"/>
                <a:ea typeface="Fira Sans Light"/>
                <a:cs typeface="Fira Sans Light"/>
                <a:sym typeface="Fira Sans Light"/>
              </a:defRPr>
            </a:lvl1pPr>
          </a:lstStyle>
          <a:p>
            <a:r>
              <a:rPr sz="638"/>
              <a:t>AUDITOIRE POUR CCI FRANCE - 7.01.25</a:t>
            </a:r>
          </a:p>
        </p:txBody>
      </p:sp>
      <p:pic>
        <p:nvPicPr>
          <p:cNvPr id="5" name="LOGO CCI - Sigle - Blanc.png" descr="LOGO CCI - Sigle - Blanc.png"/>
          <p:cNvPicPr>
            <a:picLocks noChangeAspect="1"/>
          </p:cNvPicPr>
          <p:nvPr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65686" y="116717"/>
            <a:ext cx="195880" cy="195881"/>
          </a:xfrm>
          <a:prstGeom prst="rect">
            <a:avLst/>
          </a:prstGeom>
          <a:ln w="12700">
            <a:miter lim="400000"/>
          </a:ln>
        </p:spPr>
      </p:pic>
      <p:pic>
        <p:nvPicPr>
          <p:cNvPr id="6" name="Logo_Auditoire_ARCEAUX_Reserve_RVB.png" descr="Logo_Auditoire_ARCEAUX_Reserve_RVB.png"/>
          <p:cNvPicPr>
            <a:picLocks noChangeAspect="1"/>
          </p:cNvPicPr>
          <p:nvPr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66801" y="4830924"/>
            <a:ext cx="174532" cy="174532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110963" y="4801890"/>
            <a:ext cx="234038" cy="235385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algn="ctr" defTabSz="219075">
              <a:lnSpc>
                <a:spcPct val="100000"/>
              </a:lnSpc>
              <a:spcBef>
                <a:spcPts val="0"/>
              </a:spcBef>
              <a:defRPr sz="863">
                <a:solidFill>
                  <a:srgbClr val="FFFFFF"/>
                </a:solidFill>
                <a:latin typeface="Fira Sans ExtraLight"/>
                <a:ea typeface="Fira Sans ExtraLight"/>
                <a:cs typeface="Fira Sans ExtraLight"/>
                <a:sym typeface="Fira Sans ExtraLight"/>
              </a:defRPr>
            </a:lvl1pPr>
          </a:lstStyle>
          <a:p>
            <a:fld id="{86CB4B4D-7CA3-9044-876B-883B54F8677D}" type="slidenum">
              <a:t>‹N°›</a:t>
            </a:fld>
            <a:endParaRPr/>
          </a:p>
        </p:txBody>
      </p:sp>
      <p:sp>
        <p:nvSpPr>
          <p:cNvPr id="8" name="Titre de diapositive"/>
          <p:cNvSpPr txBox="1">
            <a:spLocks noGrp="1"/>
          </p:cNvSpPr>
          <p:nvPr>
            <p:ph type="title" hasCustomPrompt="1"/>
          </p:nvPr>
        </p:nvSpPr>
        <p:spPr>
          <a:xfrm>
            <a:off x="227982" y="214657"/>
            <a:ext cx="8239125" cy="3536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r>
              <a:rPr dirty="0" err="1"/>
              <a:t>Titre</a:t>
            </a:r>
            <a:r>
              <a:rPr dirty="0"/>
              <a:t> de diapositive</a:t>
            </a:r>
          </a:p>
        </p:txBody>
      </p:sp>
      <p:sp>
        <p:nvSpPr>
          <p:cNvPr id="9" name="Texte niveau 1…"/>
          <p:cNvSpPr txBox="1">
            <a:spLocks noGrp="1"/>
          </p:cNvSpPr>
          <p:nvPr>
            <p:ph type="body" idx="1" hasCustomPrompt="1"/>
          </p:nvPr>
        </p:nvSpPr>
        <p:spPr>
          <a:xfrm>
            <a:off x="452438" y="1593189"/>
            <a:ext cx="8239125" cy="13828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36000" numCol="2" spcCol="1098550">
            <a:spAutoFit/>
          </a:bodyPr>
          <a:lstStyle/>
          <a:p>
            <a:r>
              <a:rPr dirty="0"/>
              <a:t>Texte de puce de diapositive</a:t>
            </a:r>
          </a:p>
          <a:p>
            <a:pPr lvl="1"/>
            <a:endParaRPr dirty="0"/>
          </a:p>
          <a:p>
            <a:pPr lvl="2"/>
            <a:endParaRPr dirty="0"/>
          </a:p>
          <a:p>
            <a:pPr lvl="3"/>
            <a:endParaRPr dirty="0"/>
          </a:p>
          <a:p>
            <a:pPr lvl="4"/>
            <a:endParaRPr dirty="0"/>
          </a:p>
        </p:txBody>
      </p:sp>
      <p:sp>
        <p:nvSpPr>
          <p:cNvPr id="13" name="Graphic 11">
            <a:extLst>
              <a:ext uri="{FF2B5EF4-FFF2-40B4-BE49-F238E27FC236}">
                <a16:creationId xmlns:a16="http://schemas.microsoft.com/office/drawing/2014/main" id="{1C6911A6-5EE5-599C-9416-2FD8275340AD}"/>
              </a:ext>
            </a:extLst>
          </p:cNvPr>
          <p:cNvSpPr/>
          <p:nvPr userDrawn="1"/>
        </p:nvSpPr>
        <p:spPr>
          <a:xfrm>
            <a:off x="0" y="477"/>
            <a:ext cx="9144000" cy="5143023"/>
          </a:xfrm>
          <a:custGeom>
            <a:avLst/>
            <a:gdLst>
              <a:gd name="connsiteX0" fmla="*/ 94774 w 9144000"/>
              <a:gd name="connsiteY0" fmla="*/ 95250 h 5143023"/>
              <a:gd name="connsiteX1" fmla="*/ 9049226 w 9144000"/>
              <a:gd name="connsiteY1" fmla="*/ 95250 h 5143023"/>
              <a:gd name="connsiteX2" fmla="*/ 9049226 w 9144000"/>
              <a:gd name="connsiteY2" fmla="*/ 5048250 h 5143023"/>
              <a:gd name="connsiteX3" fmla="*/ 94774 w 9144000"/>
              <a:gd name="connsiteY3" fmla="*/ 5048250 h 5143023"/>
              <a:gd name="connsiteX4" fmla="*/ 94774 w 9144000"/>
              <a:gd name="connsiteY4" fmla="*/ 95250 h 5143023"/>
              <a:gd name="connsiteX5" fmla="*/ 0 w 9144000"/>
              <a:gd name="connsiteY5" fmla="*/ 5143024 h 5143023"/>
              <a:gd name="connsiteX6" fmla="*/ 9144000 w 9144000"/>
              <a:gd name="connsiteY6" fmla="*/ 5143024 h 5143023"/>
              <a:gd name="connsiteX7" fmla="*/ 9144000 w 9144000"/>
              <a:gd name="connsiteY7" fmla="*/ 0 h 5143023"/>
              <a:gd name="connsiteX8" fmla="*/ 0 w 9144000"/>
              <a:gd name="connsiteY8" fmla="*/ 0 h 5143023"/>
              <a:gd name="connsiteX9" fmla="*/ 0 w 9144000"/>
              <a:gd name="connsiteY9" fmla="*/ 5143024 h 5143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144000" h="5143023">
                <a:moveTo>
                  <a:pt x="94774" y="95250"/>
                </a:moveTo>
                <a:lnTo>
                  <a:pt x="9049226" y="95250"/>
                </a:lnTo>
                <a:lnTo>
                  <a:pt x="9049226" y="5048250"/>
                </a:lnTo>
                <a:lnTo>
                  <a:pt x="94774" y="5048250"/>
                </a:lnTo>
                <a:lnTo>
                  <a:pt x="94774" y="95250"/>
                </a:lnTo>
                <a:close/>
                <a:moveTo>
                  <a:pt x="0" y="5143024"/>
                </a:moveTo>
                <a:lnTo>
                  <a:pt x="9144000" y="5143024"/>
                </a:lnTo>
                <a:lnTo>
                  <a:pt x="9144000" y="0"/>
                </a:lnTo>
                <a:lnTo>
                  <a:pt x="0" y="0"/>
                </a:lnTo>
                <a:lnTo>
                  <a:pt x="0" y="5143024"/>
                </a:lnTo>
                <a:close/>
              </a:path>
            </a:pathLst>
          </a:custGeom>
          <a:blipFill dpi="0" rotWithShape="1">
            <a:blip r:embed="rId28"/>
            <a:srcRect/>
            <a:tile tx="-139700" ty="-139700" sx="90000" sy="90000" flip="none" algn="tl"/>
          </a:blipFill>
          <a:ln w="47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 dirty="0"/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4727F239-6869-340D-96BC-F1D75FE4AE71}"/>
              </a:ext>
            </a:extLst>
          </p:cNvPr>
          <p:cNvPicPr>
            <a:picLocks noChangeAspect="1"/>
          </p:cNvPicPr>
          <p:nvPr userDrawn="1"/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555326" y="4545093"/>
            <a:ext cx="387190" cy="387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3343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44" r:id="rId2"/>
    <p:sldLayoutId id="2147483723" r:id="rId3"/>
    <p:sldLayoutId id="2147483722" r:id="rId4"/>
    <p:sldLayoutId id="2147483709" r:id="rId5"/>
    <p:sldLayoutId id="2147483714" r:id="rId6"/>
    <p:sldLayoutId id="2147483721" r:id="rId7"/>
    <p:sldLayoutId id="2147483706" r:id="rId8"/>
    <p:sldLayoutId id="2147483729" r:id="rId9"/>
    <p:sldLayoutId id="2147483715" r:id="rId10"/>
    <p:sldLayoutId id="2147483716" r:id="rId11"/>
    <p:sldLayoutId id="2147483720" r:id="rId12"/>
    <p:sldLayoutId id="2147483728" r:id="rId13"/>
    <p:sldLayoutId id="2147483718" r:id="rId14"/>
    <p:sldLayoutId id="2147483708" r:id="rId15"/>
    <p:sldLayoutId id="2147483705" r:id="rId16"/>
    <p:sldLayoutId id="2147483719" r:id="rId17"/>
    <p:sldLayoutId id="2147483710" r:id="rId18"/>
    <p:sldLayoutId id="2147483724" r:id="rId19"/>
    <p:sldLayoutId id="2147483731" r:id="rId20"/>
    <p:sldLayoutId id="2147483732" r:id="rId21"/>
    <p:sldLayoutId id="2147483740" r:id="rId22"/>
    <p:sldLayoutId id="2147483742" r:id="rId23"/>
    <p:sldLayoutId id="2147483745" r:id="rId2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marL="0" marR="0" indent="0" algn="l" defTabSz="91437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0" i="0" u="none" strike="noStrike" cap="all" spc="0" baseline="0">
          <a:gradFill>
            <a:gsLst>
              <a:gs pos="0">
                <a:schemeClr val="accent5"/>
              </a:gs>
              <a:gs pos="73000">
                <a:schemeClr val="tx2"/>
              </a:gs>
            </a:gsLst>
            <a:lin ang="18600000" scaled="0"/>
          </a:gradFill>
          <a:uFillTx/>
          <a:latin typeface="+mj-lt"/>
          <a:ea typeface="+mn-ea"/>
          <a:cs typeface="+mn-cs"/>
          <a:sym typeface="Fira Sans Bold"/>
        </a:defRPr>
      </a:lvl1pPr>
      <a:lvl2pPr marL="0" marR="0" indent="171450" algn="l" defTabSz="91437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188" b="0" i="0" u="none" strike="noStrike" cap="none" spc="-64" baseline="0">
          <a:solidFill>
            <a:srgbClr val="000000"/>
          </a:solidFill>
          <a:uFillTx/>
          <a:latin typeface="+mn-lt"/>
          <a:ea typeface="+mn-ea"/>
          <a:cs typeface="+mn-cs"/>
          <a:sym typeface="Fira Sans Bold"/>
        </a:defRPr>
      </a:lvl2pPr>
      <a:lvl3pPr marL="0" marR="0" indent="342900" algn="l" defTabSz="91437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188" b="0" i="0" u="none" strike="noStrike" cap="none" spc="-64" baseline="0">
          <a:solidFill>
            <a:srgbClr val="000000"/>
          </a:solidFill>
          <a:uFillTx/>
          <a:latin typeface="+mn-lt"/>
          <a:ea typeface="+mn-ea"/>
          <a:cs typeface="+mn-cs"/>
          <a:sym typeface="Fira Sans Bold"/>
        </a:defRPr>
      </a:lvl3pPr>
      <a:lvl4pPr marL="0" marR="0" indent="514350" algn="l" defTabSz="91437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188" b="0" i="0" u="none" strike="noStrike" cap="none" spc="-64" baseline="0">
          <a:solidFill>
            <a:srgbClr val="000000"/>
          </a:solidFill>
          <a:uFillTx/>
          <a:latin typeface="+mn-lt"/>
          <a:ea typeface="+mn-ea"/>
          <a:cs typeface="+mn-cs"/>
          <a:sym typeface="Fira Sans Bold"/>
        </a:defRPr>
      </a:lvl4pPr>
      <a:lvl5pPr marL="0" marR="0" indent="685800" algn="l" defTabSz="91437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188" b="0" i="0" u="none" strike="noStrike" cap="none" spc="-64" baseline="0">
          <a:solidFill>
            <a:srgbClr val="000000"/>
          </a:solidFill>
          <a:uFillTx/>
          <a:latin typeface="+mn-lt"/>
          <a:ea typeface="+mn-ea"/>
          <a:cs typeface="+mn-cs"/>
          <a:sym typeface="Fira Sans Bold"/>
        </a:defRPr>
      </a:lvl5pPr>
      <a:lvl6pPr marL="0" marR="0" indent="857250" algn="l" defTabSz="91437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188" b="0" i="0" u="none" strike="noStrike" cap="none" spc="-64" baseline="0">
          <a:solidFill>
            <a:srgbClr val="000000"/>
          </a:solidFill>
          <a:uFillTx/>
          <a:latin typeface="+mn-lt"/>
          <a:ea typeface="+mn-ea"/>
          <a:cs typeface="+mn-cs"/>
          <a:sym typeface="Fira Sans Bold"/>
        </a:defRPr>
      </a:lvl6pPr>
      <a:lvl7pPr marL="0" marR="0" indent="1028700" algn="l" defTabSz="91437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188" b="0" i="0" u="none" strike="noStrike" cap="none" spc="-64" baseline="0">
          <a:solidFill>
            <a:srgbClr val="000000"/>
          </a:solidFill>
          <a:uFillTx/>
          <a:latin typeface="+mn-lt"/>
          <a:ea typeface="+mn-ea"/>
          <a:cs typeface="+mn-cs"/>
          <a:sym typeface="Fira Sans Bold"/>
        </a:defRPr>
      </a:lvl7pPr>
      <a:lvl8pPr marL="0" marR="0" indent="1200150" algn="l" defTabSz="91437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188" b="0" i="0" u="none" strike="noStrike" cap="none" spc="-64" baseline="0">
          <a:solidFill>
            <a:srgbClr val="000000"/>
          </a:solidFill>
          <a:uFillTx/>
          <a:latin typeface="+mn-lt"/>
          <a:ea typeface="+mn-ea"/>
          <a:cs typeface="+mn-cs"/>
          <a:sym typeface="Fira Sans Bold"/>
        </a:defRPr>
      </a:lvl8pPr>
      <a:lvl9pPr marL="0" marR="0" indent="1371600" algn="l" defTabSz="91437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188" b="0" i="0" u="none" strike="noStrike" cap="none" spc="-64" baseline="0">
          <a:solidFill>
            <a:srgbClr val="000000"/>
          </a:solidFill>
          <a:uFillTx/>
          <a:latin typeface="+mn-lt"/>
          <a:ea typeface="+mn-ea"/>
          <a:cs typeface="+mn-cs"/>
          <a:sym typeface="Fira Sans Bold"/>
        </a:defRPr>
      </a:lvl9pPr>
    </p:titleStyle>
    <p:bodyStyle>
      <a:lvl1pPr marL="228600" marR="0" indent="-228600" algn="l" defTabSz="914377" rtl="0" latinLnBrk="0">
        <a:lnSpc>
          <a:spcPct val="90000"/>
        </a:lnSpc>
        <a:spcBef>
          <a:spcPts val="1688"/>
        </a:spcBef>
        <a:spcAft>
          <a:spcPts val="0"/>
        </a:spcAft>
        <a:buClrTx/>
        <a:buSzPct val="123000"/>
        <a:buFontTx/>
        <a:buBlip>
          <a:blip r:embed="rId31"/>
        </a:buBlip>
        <a:tabLst/>
        <a:defRPr sz="1200" b="0" i="0" u="none" strike="noStrike" cap="none" spc="0" baseline="0">
          <a:solidFill>
            <a:srgbClr val="000000"/>
          </a:solidFill>
          <a:uFillTx/>
          <a:latin typeface="Fira Sans Regular"/>
          <a:ea typeface="Fira Sans Regular"/>
          <a:cs typeface="Fira Sans Regular"/>
          <a:sym typeface="Fira Sans Regular"/>
        </a:defRPr>
      </a:lvl1pPr>
      <a:lvl2pPr marL="457200" marR="0" indent="-228600" algn="l" defTabSz="914377" rtl="0" latinLnBrk="0">
        <a:lnSpc>
          <a:spcPct val="90000"/>
        </a:lnSpc>
        <a:spcBef>
          <a:spcPts val="1688"/>
        </a:spcBef>
        <a:spcAft>
          <a:spcPts val="0"/>
        </a:spcAft>
        <a:buClrTx/>
        <a:buSzPct val="123000"/>
        <a:buFontTx/>
        <a:buChar char="•"/>
        <a:tabLst/>
        <a:defRPr sz="1200" b="0" i="0" u="none" strike="noStrike" cap="none" spc="0" baseline="0">
          <a:solidFill>
            <a:srgbClr val="000000"/>
          </a:solidFill>
          <a:uFillTx/>
          <a:latin typeface="Fira Sans Regular"/>
          <a:ea typeface="Fira Sans Regular"/>
          <a:cs typeface="Fira Sans Regular"/>
          <a:sym typeface="Fira Sans Regular"/>
        </a:defRPr>
      </a:lvl2pPr>
      <a:lvl3pPr marL="685800" marR="0" indent="-228600" algn="l" defTabSz="914377" rtl="0" latinLnBrk="0">
        <a:lnSpc>
          <a:spcPct val="90000"/>
        </a:lnSpc>
        <a:spcBef>
          <a:spcPts val="1688"/>
        </a:spcBef>
        <a:spcAft>
          <a:spcPts val="0"/>
        </a:spcAft>
        <a:buClrTx/>
        <a:buSzPct val="123000"/>
        <a:buFontTx/>
        <a:buChar char="•"/>
        <a:tabLst/>
        <a:defRPr sz="1200" b="0" i="0" u="none" strike="noStrike" cap="none" spc="0" baseline="0">
          <a:solidFill>
            <a:srgbClr val="000000"/>
          </a:solidFill>
          <a:uFillTx/>
          <a:latin typeface="Fira Sans Regular"/>
          <a:ea typeface="Fira Sans Regular"/>
          <a:cs typeface="Fira Sans Regular"/>
          <a:sym typeface="Fira Sans Regular"/>
        </a:defRPr>
      </a:lvl3pPr>
      <a:lvl4pPr marL="914400" marR="0" indent="-228600" algn="l" defTabSz="914377" rtl="0" latinLnBrk="0">
        <a:lnSpc>
          <a:spcPct val="90000"/>
        </a:lnSpc>
        <a:spcBef>
          <a:spcPts val="1688"/>
        </a:spcBef>
        <a:spcAft>
          <a:spcPts val="0"/>
        </a:spcAft>
        <a:buClrTx/>
        <a:buSzPct val="123000"/>
        <a:buFontTx/>
        <a:buChar char="•"/>
        <a:tabLst/>
        <a:defRPr sz="1200" b="0" i="0" u="none" strike="noStrike" cap="none" spc="0" baseline="0">
          <a:solidFill>
            <a:srgbClr val="000000"/>
          </a:solidFill>
          <a:uFillTx/>
          <a:latin typeface="Fira Sans Regular"/>
          <a:ea typeface="Fira Sans Regular"/>
          <a:cs typeface="Fira Sans Regular"/>
          <a:sym typeface="Fira Sans Regular"/>
        </a:defRPr>
      </a:lvl4pPr>
      <a:lvl5pPr marL="1143000" marR="0" indent="-228600" algn="l" defTabSz="914377" rtl="0" latinLnBrk="0">
        <a:lnSpc>
          <a:spcPct val="90000"/>
        </a:lnSpc>
        <a:spcBef>
          <a:spcPts val="1688"/>
        </a:spcBef>
        <a:spcAft>
          <a:spcPts val="0"/>
        </a:spcAft>
        <a:buClrTx/>
        <a:buSzPct val="123000"/>
        <a:buFontTx/>
        <a:buChar char="•"/>
        <a:tabLst/>
        <a:defRPr sz="1200" b="0" i="0" u="none" strike="noStrike" cap="none" spc="0" baseline="0">
          <a:solidFill>
            <a:srgbClr val="000000"/>
          </a:solidFill>
          <a:uFillTx/>
          <a:latin typeface="Fira Sans Regular"/>
          <a:ea typeface="Fira Sans Regular"/>
          <a:cs typeface="Fira Sans Regular"/>
          <a:sym typeface="Fira Sans Regular"/>
        </a:defRPr>
      </a:lvl5pPr>
      <a:lvl6pPr marL="1371600" marR="0" indent="-228600" algn="l" defTabSz="914377" rtl="0" latinLnBrk="0">
        <a:lnSpc>
          <a:spcPct val="90000"/>
        </a:lnSpc>
        <a:spcBef>
          <a:spcPts val="1688"/>
        </a:spcBef>
        <a:spcAft>
          <a:spcPts val="0"/>
        </a:spcAft>
        <a:buClrTx/>
        <a:buSzPct val="123000"/>
        <a:buFontTx/>
        <a:buChar char="•"/>
        <a:tabLst/>
        <a:defRPr sz="1800" b="0" i="0" u="none" strike="noStrike" cap="none" spc="0" baseline="0">
          <a:solidFill>
            <a:srgbClr val="000000"/>
          </a:solidFill>
          <a:uFillTx/>
          <a:latin typeface="Fira Sans Regular"/>
          <a:ea typeface="Fira Sans Regular"/>
          <a:cs typeface="Fira Sans Regular"/>
          <a:sym typeface="Fira Sans Regular"/>
        </a:defRPr>
      </a:lvl6pPr>
      <a:lvl7pPr marL="1600200" marR="0" indent="-228600" algn="l" defTabSz="914377" rtl="0" latinLnBrk="0">
        <a:lnSpc>
          <a:spcPct val="90000"/>
        </a:lnSpc>
        <a:spcBef>
          <a:spcPts val="1688"/>
        </a:spcBef>
        <a:spcAft>
          <a:spcPts val="0"/>
        </a:spcAft>
        <a:buClrTx/>
        <a:buSzPct val="123000"/>
        <a:buFontTx/>
        <a:buChar char="•"/>
        <a:tabLst/>
        <a:defRPr sz="1800" b="0" i="0" u="none" strike="noStrike" cap="none" spc="0" baseline="0">
          <a:solidFill>
            <a:srgbClr val="000000"/>
          </a:solidFill>
          <a:uFillTx/>
          <a:latin typeface="Fira Sans Regular"/>
          <a:ea typeface="Fira Sans Regular"/>
          <a:cs typeface="Fira Sans Regular"/>
          <a:sym typeface="Fira Sans Regular"/>
        </a:defRPr>
      </a:lvl7pPr>
      <a:lvl8pPr marL="1828800" marR="0" indent="-228600" algn="l" defTabSz="914377" rtl="0" latinLnBrk="0">
        <a:lnSpc>
          <a:spcPct val="90000"/>
        </a:lnSpc>
        <a:spcBef>
          <a:spcPts val="1688"/>
        </a:spcBef>
        <a:spcAft>
          <a:spcPts val="0"/>
        </a:spcAft>
        <a:buClrTx/>
        <a:buSzPct val="123000"/>
        <a:buFontTx/>
        <a:buChar char="•"/>
        <a:tabLst/>
        <a:defRPr sz="1800" b="0" i="0" u="none" strike="noStrike" cap="none" spc="0" baseline="0">
          <a:solidFill>
            <a:srgbClr val="000000"/>
          </a:solidFill>
          <a:uFillTx/>
          <a:latin typeface="Fira Sans Regular"/>
          <a:ea typeface="Fira Sans Regular"/>
          <a:cs typeface="Fira Sans Regular"/>
          <a:sym typeface="Fira Sans Regular"/>
        </a:defRPr>
      </a:lvl8pPr>
      <a:lvl9pPr marL="2057400" marR="0" indent="-228600" algn="l" defTabSz="914377" rtl="0" latinLnBrk="0">
        <a:lnSpc>
          <a:spcPct val="90000"/>
        </a:lnSpc>
        <a:spcBef>
          <a:spcPts val="1688"/>
        </a:spcBef>
        <a:spcAft>
          <a:spcPts val="0"/>
        </a:spcAft>
        <a:buClrTx/>
        <a:buSzPct val="123000"/>
        <a:buFontTx/>
        <a:buChar char="•"/>
        <a:tabLst/>
        <a:defRPr sz="1800" b="0" i="0" u="none" strike="noStrike" cap="none" spc="0" baseline="0">
          <a:solidFill>
            <a:srgbClr val="000000"/>
          </a:solidFill>
          <a:uFillTx/>
          <a:latin typeface="Fira Sans Regular"/>
          <a:ea typeface="Fira Sans Regular"/>
          <a:cs typeface="Fira Sans Regular"/>
          <a:sym typeface="Fira Sans Regular"/>
        </a:defRPr>
      </a:lvl9pPr>
    </p:bodyStyle>
    <p:otherStyle>
      <a:lvl1pPr marL="0" marR="0" indent="0" algn="ctr" defTabSz="219075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63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Fira Sans ExtraLight"/>
        </a:defRPr>
      </a:lvl1pPr>
      <a:lvl2pPr marL="0" marR="0" indent="171450" algn="ctr" defTabSz="219075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63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Fira Sans ExtraLight"/>
        </a:defRPr>
      </a:lvl2pPr>
      <a:lvl3pPr marL="0" marR="0" indent="342900" algn="ctr" defTabSz="219075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63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Fira Sans ExtraLight"/>
        </a:defRPr>
      </a:lvl3pPr>
      <a:lvl4pPr marL="0" marR="0" indent="514350" algn="ctr" defTabSz="219075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63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Fira Sans ExtraLight"/>
        </a:defRPr>
      </a:lvl4pPr>
      <a:lvl5pPr marL="0" marR="0" indent="685800" algn="ctr" defTabSz="219075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63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Fira Sans ExtraLight"/>
        </a:defRPr>
      </a:lvl5pPr>
      <a:lvl6pPr marL="0" marR="0" indent="857250" algn="ctr" defTabSz="219075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63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Fira Sans ExtraLight"/>
        </a:defRPr>
      </a:lvl6pPr>
      <a:lvl7pPr marL="0" marR="0" indent="1028700" algn="ctr" defTabSz="219075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63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Fira Sans ExtraLight"/>
        </a:defRPr>
      </a:lvl7pPr>
      <a:lvl8pPr marL="0" marR="0" indent="1200150" algn="ctr" defTabSz="219075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63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Fira Sans ExtraLight"/>
        </a:defRPr>
      </a:lvl8pPr>
      <a:lvl9pPr marL="0" marR="0" indent="1371600" algn="ctr" defTabSz="219075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63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Fira Sans Extra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youtu.be/KvQylWtrMF0" TargetMode="External"/><Relationship Id="rId1" Type="http://schemas.openxmlformats.org/officeDocument/2006/relationships/slideLayout" Target="../slideLayouts/slideLayout2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2.jpeg"/><Relationship Id="rId7" Type="http://schemas.openxmlformats.org/officeDocument/2006/relationships/image" Target="../media/image2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26.png"/><Relationship Id="rId5" Type="http://schemas.openxmlformats.org/officeDocument/2006/relationships/image" Target="../media/image24.jpeg"/><Relationship Id="rId4" Type="http://schemas.openxmlformats.org/officeDocument/2006/relationships/image" Target="../media/image23.jpeg"/><Relationship Id="rId9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13" Type="http://schemas.openxmlformats.org/officeDocument/2006/relationships/image" Target="../media/image51.png"/><Relationship Id="rId18" Type="http://schemas.microsoft.com/office/2007/relationships/hdphoto" Target="../media/hdphoto3.wdp"/><Relationship Id="rId3" Type="http://schemas.openxmlformats.org/officeDocument/2006/relationships/image" Target="../media/image42.png"/><Relationship Id="rId21" Type="http://schemas.openxmlformats.org/officeDocument/2006/relationships/image" Target="../media/image56.jpeg"/><Relationship Id="rId7" Type="http://schemas.openxmlformats.org/officeDocument/2006/relationships/image" Target="../media/image46.jpeg"/><Relationship Id="rId12" Type="http://schemas.openxmlformats.org/officeDocument/2006/relationships/image" Target="../media/image50.png"/><Relationship Id="rId17" Type="http://schemas.openxmlformats.org/officeDocument/2006/relationships/image" Target="../media/image54.png"/><Relationship Id="rId25" Type="http://schemas.openxmlformats.org/officeDocument/2006/relationships/image" Target="../media/image60.png"/><Relationship Id="rId2" Type="http://schemas.openxmlformats.org/officeDocument/2006/relationships/notesSlide" Target="../notesSlides/notesSlide10.xml"/><Relationship Id="rId16" Type="http://schemas.microsoft.com/office/2007/relationships/hdphoto" Target="../media/hdphoto2.wdp"/><Relationship Id="rId20" Type="http://schemas.microsoft.com/office/2007/relationships/hdphoto" Target="../media/hdphoto4.wdp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5.png"/><Relationship Id="rId11" Type="http://schemas.openxmlformats.org/officeDocument/2006/relationships/hyperlink" Target="https://www.google.com/url?sa=i&amp;rct=j&amp;q=&amp;esrc=s&amp;source=images&amp;cd=&amp;ved=2ahUKEwiwv7OSs5PjAhW1A2MBHajdBVUQjRx6BAgBEAU&amp;url=https://www.motortrend.ca/en/cars/lexus/nx200t/2017/&amp;psig=AOvVaw0eeHzewr51NdtsfLFY1zSL&amp;ust=1562059460829578" TargetMode="External"/><Relationship Id="rId24" Type="http://schemas.openxmlformats.org/officeDocument/2006/relationships/image" Target="../media/image59.png"/><Relationship Id="rId5" Type="http://schemas.openxmlformats.org/officeDocument/2006/relationships/image" Target="../media/image44.jpeg"/><Relationship Id="rId15" Type="http://schemas.openxmlformats.org/officeDocument/2006/relationships/image" Target="../media/image53.png"/><Relationship Id="rId23" Type="http://schemas.openxmlformats.org/officeDocument/2006/relationships/image" Target="../media/image58.png"/><Relationship Id="rId10" Type="http://schemas.openxmlformats.org/officeDocument/2006/relationships/image" Target="../media/image49.png"/><Relationship Id="rId19" Type="http://schemas.openxmlformats.org/officeDocument/2006/relationships/image" Target="../media/image55.png"/><Relationship Id="rId4" Type="http://schemas.openxmlformats.org/officeDocument/2006/relationships/image" Target="../media/image43.png"/><Relationship Id="rId9" Type="http://schemas.openxmlformats.org/officeDocument/2006/relationships/image" Target="../media/image48.png"/><Relationship Id="rId14" Type="http://schemas.openxmlformats.org/officeDocument/2006/relationships/image" Target="../media/image52.png"/><Relationship Id="rId22" Type="http://schemas.openxmlformats.org/officeDocument/2006/relationships/image" Target="../media/image5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13" Type="http://schemas.openxmlformats.org/officeDocument/2006/relationships/image" Target="../media/image27.jpeg"/><Relationship Id="rId3" Type="http://schemas.openxmlformats.org/officeDocument/2006/relationships/image" Target="../media/image18.png"/><Relationship Id="rId7" Type="http://schemas.openxmlformats.org/officeDocument/2006/relationships/image" Target="../media/image21.jpeg"/><Relationship Id="rId12" Type="http://schemas.openxmlformats.org/officeDocument/2006/relationships/image" Target="../media/image2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0.jpeg"/><Relationship Id="rId11" Type="http://schemas.openxmlformats.org/officeDocument/2006/relationships/image" Target="../media/image25.png"/><Relationship Id="rId5" Type="http://schemas.microsoft.com/office/2007/relationships/hdphoto" Target="../media/hdphoto1.wdp"/><Relationship Id="rId10" Type="http://schemas.openxmlformats.org/officeDocument/2006/relationships/image" Target="../media/image24.jpeg"/><Relationship Id="rId4" Type="http://schemas.openxmlformats.org/officeDocument/2006/relationships/image" Target="../media/image19.png"/><Relationship Id="rId9" Type="http://schemas.openxmlformats.org/officeDocument/2006/relationships/image" Target="../media/image23.jpeg"/><Relationship Id="rId14" Type="http://schemas.openxmlformats.org/officeDocument/2006/relationships/image" Target="../media/image28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63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g"/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67.jpg"/><Relationship Id="rId4" Type="http://schemas.openxmlformats.org/officeDocument/2006/relationships/image" Target="../media/image66.jp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jpeg"/><Relationship Id="rId3" Type="http://schemas.openxmlformats.org/officeDocument/2006/relationships/image" Target="../media/image68.png"/><Relationship Id="rId7" Type="http://schemas.openxmlformats.org/officeDocument/2006/relationships/image" Target="../media/image7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Relationship Id="rId6" Type="http://schemas.microsoft.com/office/2007/relationships/hdphoto" Target="../media/hdphoto6.wdp"/><Relationship Id="rId5" Type="http://schemas.openxmlformats.org/officeDocument/2006/relationships/image" Target="../media/image79.png"/><Relationship Id="rId4" Type="http://schemas.microsoft.com/office/2007/relationships/hdphoto" Target="../media/hdphoto5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0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0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0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0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0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13" Type="http://schemas.openxmlformats.org/officeDocument/2006/relationships/image" Target="../media/image89.png"/><Relationship Id="rId3" Type="http://schemas.openxmlformats.org/officeDocument/2006/relationships/image" Target="../media/image3.png"/><Relationship Id="rId7" Type="http://schemas.openxmlformats.org/officeDocument/2006/relationships/image" Target="../media/image83.png"/><Relationship Id="rId12" Type="http://schemas.openxmlformats.org/officeDocument/2006/relationships/image" Target="../media/image88.png"/><Relationship Id="rId17" Type="http://schemas.openxmlformats.org/officeDocument/2006/relationships/image" Target="../media/image93.png"/><Relationship Id="rId2" Type="http://schemas.openxmlformats.org/officeDocument/2006/relationships/notesSlide" Target="../notesSlides/notesSlide23.xml"/><Relationship Id="rId16" Type="http://schemas.openxmlformats.org/officeDocument/2006/relationships/image" Target="../media/image92.jpe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82.jpeg"/><Relationship Id="rId11" Type="http://schemas.openxmlformats.org/officeDocument/2006/relationships/image" Target="../media/image87.png"/><Relationship Id="rId5" Type="http://schemas.openxmlformats.org/officeDocument/2006/relationships/image" Target="../media/image81.png"/><Relationship Id="rId15" Type="http://schemas.openxmlformats.org/officeDocument/2006/relationships/image" Target="../media/image91.png"/><Relationship Id="rId10" Type="http://schemas.openxmlformats.org/officeDocument/2006/relationships/image" Target="../media/image86.png"/><Relationship Id="rId4" Type="http://schemas.openxmlformats.org/officeDocument/2006/relationships/image" Target="../media/image80.png"/><Relationship Id="rId9" Type="http://schemas.openxmlformats.org/officeDocument/2006/relationships/image" Target="../media/image85.jpeg"/><Relationship Id="rId14" Type="http://schemas.openxmlformats.org/officeDocument/2006/relationships/image" Target="../media/image90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0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4.jpeg"/><Relationship Id="rId5" Type="http://schemas.openxmlformats.org/officeDocument/2006/relationships/image" Target="../media/image33.png"/><Relationship Id="rId4" Type="http://schemas.openxmlformats.org/officeDocument/2006/relationships/image" Target="../media/image3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3987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7E2EE8-9658-4E27-C3B2-A9104DB6AD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72744C-3991-9B50-CC87-B1A832BD0F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2805" y="2738271"/>
            <a:ext cx="3400425" cy="615553"/>
          </a:xfrm>
        </p:spPr>
        <p:txBody>
          <a:bodyPr/>
          <a:lstStyle/>
          <a:p>
            <a:r>
              <a:rPr lang="fr-FR" dirty="0">
                <a:latin typeface="+mn-lt"/>
              </a:rPr>
              <a:t>Christelle</a:t>
            </a:r>
            <a:r>
              <a:rPr lang="fr-FR" dirty="0"/>
              <a:t> MORANÇAIS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98C295-5469-8C67-D9B4-CEE7B363CED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882805" y="3354062"/>
            <a:ext cx="3381375" cy="957263"/>
          </a:xfrm>
        </p:spPr>
        <p:txBody>
          <a:bodyPr lIns="0" tIns="0" rIns="0" bIns="0" numCol="1" spcCol="1098550" anchor="t">
            <a:normAutofit/>
          </a:bodyPr>
          <a:lstStyle/>
          <a:p>
            <a:r>
              <a:rPr lang="fr-FR" dirty="0">
                <a:gradFill flip="none">
                  <a:gsLst>
                    <a:gs pos="0">
                      <a:srgbClr val="339AF1"/>
                    </a:gs>
                    <a:gs pos="72000">
                      <a:srgbClr val="373CF5"/>
                    </a:gs>
                  </a:gsLst>
                  <a:lin ang="13500000" scaled="1"/>
                  <a:tileRect/>
                </a:gradFill>
              </a:rPr>
              <a:t>Présidente du Conseil Régional des Pays de la Loire </a:t>
            </a:r>
          </a:p>
        </p:txBody>
      </p:sp>
      <p:pic>
        <p:nvPicPr>
          <p:cNvPr id="7" name="Picture Placeholder 6" descr="A person smiling at camera&#10;&#10;AI-generated content may be incorrect.">
            <a:extLst>
              <a:ext uri="{FF2B5EF4-FFF2-40B4-BE49-F238E27FC236}">
                <a16:creationId xmlns:a16="http://schemas.microsoft.com/office/drawing/2014/main" id="{E7A1B63A-0ED5-C5A9-8BF6-2672138D78AB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1875"/>
          <a:stretch/>
        </p:blipFill>
        <p:spPr/>
      </p:pic>
    </p:spTree>
    <p:extLst>
      <p:ext uri="{BB962C8B-B14F-4D97-AF65-F5344CB8AC3E}">
        <p14:creationId xmlns:p14="http://schemas.microsoft.com/office/powerpoint/2010/main" val="3582770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5AD78A-7408-631E-09B2-016AD06768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28338A-D671-8D9B-563D-E624578A5A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2805" y="2446167"/>
            <a:ext cx="4078315" cy="1033616"/>
          </a:xfrm>
        </p:spPr>
        <p:txBody>
          <a:bodyPr/>
          <a:lstStyle/>
          <a:p>
            <a:r>
              <a:rPr lang="fr-FR" dirty="0" err="1">
                <a:latin typeface="+mn-lt"/>
              </a:rPr>
              <a:t>Jean-François</a:t>
            </a:r>
            <a:r>
              <a:rPr lang="fr-FR" dirty="0">
                <a:latin typeface="+mn-lt"/>
              </a:rPr>
              <a:t> </a:t>
            </a:r>
            <a:r>
              <a:rPr lang="fr-FR" dirty="0"/>
              <a:t>REYNOUARD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3B15CE-8A66-82C0-A80A-69D086A5988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882805" y="3480021"/>
            <a:ext cx="3618441" cy="957263"/>
          </a:xfrm>
        </p:spPr>
        <p:txBody>
          <a:bodyPr lIns="0" tIns="0" rIns="0" bIns="0" numCol="1" spcCol="1098550" anchor="t">
            <a:normAutofit/>
          </a:bodyPr>
          <a:lstStyle/>
          <a:p>
            <a:r>
              <a:rPr lang="fr-FR" dirty="0" err="1">
                <a:gradFill flip="none">
                  <a:gsLst>
                    <a:gs pos="0">
                      <a:srgbClr val="339AF1"/>
                    </a:gs>
                    <a:gs pos="72000">
                      <a:srgbClr val="373CF5"/>
                    </a:gs>
                  </a:gsLst>
                  <a:lin ang="13500000" scaled="1"/>
                  <a:tileRect/>
                </a:gradFill>
              </a:rPr>
              <a:t>Président</a:t>
            </a:r>
            <a:r>
              <a:rPr lang="fr-FR" dirty="0">
                <a:gradFill flip="none">
                  <a:gsLst>
                    <a:gs pos="0">
                      <a:srgbClr val="339AF1"/>
                    </a:gs>
                    <a:gs pos="72000">
                      <a:srgbClr val="373CF5"/>
                    </a:gs>
                  </a:gsLst>
                  <a:lin ang="13500000" scaled="1"/>
                  <a:tileRect/>
                </a:gradFill>
              </a:rPr>
              <a:t> CCI Pays de la Loire </a:t>
            </a:r>
          </a:p>
        </p:txBody>
      </p:sp>
      <p:pic>
        <p:nvPicPr>
          <p:cNvPr id="7" name="Picture Placeholder 6" descr="A person in a suit&#10;&#10;AI-generated content may be incorrect.">
            <a:extLst>
              <a:ext uri="{FF2B5EF4-FFF2-40B4-BE49-F238E27FC236}">
                <a16:creationId xmlns:a16="http://schemas.microsoft.com/office/drawing/2014/main" id="{F12EB4E6-3CAF-3C67-B9C5-33E73AAF425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11" b="8711"/>
          <a:stretch/>
        </p:blipFill>
        <p:spPr/>
      </p:pic>
    </p:spTree>
    <p:extLst>
      <p:ext uri="{BB962C8B-B14F-4D97-AF65-F5344CB8AC3E}">
        <p14:creationId xmlns:p14="http://schemas.microsoft.com/office/powerpoint/2010/main" val="1408399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D5AFE7-3AEC-59EC-E4EC-A4D6C722AF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44FBB6-23BC-A794-E4A1-669FB2CA29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2805" y="2571749"/>
            <a:ext cx="3400425" cy="1033616"/>
          </a:xfrm>
        </p:spPr>
        <p:txBody>
          <a:bodyPr/>
          <a:lstStyle/>
          <a:p>
            <a:r>
              <a:rPr lang="fr-FR" dirty="0">
                <a:latin typeface="+mn-lt"/>
              </a:rPr>
              <a:t>Alain</a:t>
            </a:r>
            <a:br>
              <a:rPr lang="fr-FR" dirty="0"/>
            </a:br>
            <a:r>
              <a:rPr lang="fr-FR" dirty="0"/>
              <a:t>DI CRESCENZO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7F28264-AC42-6037-36ED-0E2DFFB936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882805" y="3605603"/>
            <a:ext cx="3381375" cy="957263"/>
          </a:xfrm>
        </p:spPr>
        <p:txBody>
          <a:bodyPr/>
          <a:lstStyle/>
          <a:p>
            <a:r>
              <a:rPr lang="fr-FR" dirty="0"/>
              <a:t>Président CCI France</a:t>
            </a:r>
          </a:p>
        </p:txBody>
      </p:sp>
      <p:pic>
        <p:nvPicPr>
          <p:cNvPr id="8" name="Picture Placeholder 7" descr="A person in a suit and glasses&#10;&#10;AI-generated content may be incorrect.">
            <a:extLst>
              <a:ext uri="{FF2B5EF4-FFF2-40B4-BE49-F238E27FC236}">
                <a16:creationId xmlns:a16="http://schemas.microsoft.com/office/drawing/2014/main" id="{6F1497AB-18CD-5642-67D6-44CFB66E4397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57" b="25569"/>
          <a:stretch/>
        </p:blipFill>
        <p:spPr>
          <a:xfrm>
            <a:off x="1137168" y="1065161"/>
            <a:ext cx="3013177" cy="3013177"/>
          </a:xfr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59CD29DD-F152-D706-89CD-DC53F4917C1A}"/>
              </a:ext>
            </a:extLst>
          </p:cNvPr>
          <p:cNvSpPr txBox="1"/>
          <p:nvPr/>
        </p:nvSpPr>
        <p:spPr>
          <a:xfrm>
            <a:off x="4882805" y="941965"/>
            <a:ext cx="4572000" cy="148771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hangingPunct="1">
              <a:lnSpc>
                <a:spcPts val="5400"/>
              </a:lnSpc>
            </a:pPr>
            <a:r>
              <a:rPr lang="fr-FR" sz="4800" b="1" dirty="0">
                <a:gradFill flip="none" rotWithShape="1">
                  <a:gsLst>
                    <a:gs pos="68000">
                      <a:schemeClr val="tx2"/>
                    </a:gs>
                    <a:gs pos="0">
                      <a:schemeClr val="accent5"/>
                    </a:gs>
                  </a:gsLst>
                  <a:lin ang="0" scaled="1"/>
                  <a:tileRect/>
                </a:gradFill>
                <a:latin typeface="Fira Sans Black" panose="020B0503050000020004" pitchFamily="34" charset="0"/>
                <a:sym typeface="Fira Sans Regular"/>
              </a:rPr>
              <a:t>CAP </a:t>
            </a:r>
            <a:br>
              <a:rPr lang="fr-FR" sz="4800" b="1" dirty="0">
                <a:gradFill flip="none" rotWithShape="1">
                  <a:gsLst>
                    <a:gs pos="68000">
                      <a:schemeClr val="tx2"/>
                    </a:gs>
                    <a:gs pos="0">
                      <a:schemeClr val="accent5"/>
                    </a:gs>
                  </a:gsLst>
                  <a:lin ang="0" scaled="1"/>
                  <a:tileRect/>
                </a:gradFill>
                <a:latin typeface="Fira Sans Black" panose="020B0503050000020004" pitchFamily="34" charset="0"/>
                <a:sym typeface="Fira Sans Regular"/>
              </a:rPr>
            </a:br>
            <a:r>
              <a:rPr lang="fr-FR" sz="4800" b="1" dirty="0">
                <a:gradFill flip="none" rotWithShape="1">
                  <a:gsLst>
                    <a:gs pos="68000">
                      <a:schemeClr val="tx2"/>
                    </a:gs>
                    <a:gs pos="0">
                      <a:schemeClr val="accent5"/>
                    </a:gs>
                  </a:gsLst>
                  <a:lin ang="0" scaled="1"/>
                  <a:tileRect/>
                </a:gradFill>
                <a:latin typeface="Fira Sans Black" panose="020B0503050000020004" pitchFamily="34" charset="0"/>
                <a:sym typeface="Fira Sans Regular"/>
              </a:rPr>
              <a:t>SUR DEMAIN</a:t>
            </a:r>
            <a:endParaRPr lang="fr-FR" sz="4800" b="1" dirty="0">
              <a:gradFill flip="none" rotWithShape="1">
                <a:gsLst>
                  <a:gs pos="68000">
                    <a:schemeClr val="tx2"/>
                  </a:gs>
                  <a:gs pos="0">
                    <a:schemeClr val="accent5"/>
                  </a:gs>
                </a:gsLst>
                <a:lin ang="0" scaled="1"/>
                <a:tileRect/>
              </a:gradFill>
              <a:latin typeface="Fira Sans Black" panose="020B0503050000020004" pitchFamily="34" charset="0"/>
            </a:endParaRPr>
          </a:p>
        </p:txBody>
      </p:sp>
      <p:cxnSp>
        <p:nvCxnSpPr>
          <p:cNvPr id="6" name="Straight Connector 17">
            <a:extLst>
              <a:ext uri="{FF2B5EF4-FFF2-40B4-BE49-F238E27FC236}">
                <a16:creationId xmlns:a16="http://schemas.microsoft.com/office/drawing/2014/main" id="{12BEE3DE-5193-DDF5-1CA2-088695139416}"/>
              </a:ext>
            </a:extLst>
          </p:cNvPr>
          <p:cNvCxnSpPr>
            <a:cxnSpLocks/>
          </p:cNvCxnSpPr>
          <p:nvPr/>
        </p:nvCxnSpPr>
        <p:spPr>
          <a:xfrm flipH="1">
            <a:off x="4993641" y="2429680"/>
            <a:ext cx="3400425" cy="0"/>
          </a:xfrm>
          <a:prstGeom prst="line">
            <a:avLst/>
          </a:prstGeom>
          <a:noFill/>
          <a:ln w="25400" cap="rnd">
            <a:gradFill flip="none" rotWithShape="1">
              <a:gsLst>
                <a:gs pos="0">
                  <a:schemeClr val="accent5"/>
                </a:gs>
                <a:gs pos="100000">
                  <a:schemeClr val="tx2"/>
                </a:gs>
              </a:gsLst>
              <a:lin ang="0" scaled="1"/>
              <a:tileRect/>
            </a:gra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2666352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A89B87-E5DA-1AFF-8BFA-22EF253A6C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875355D-842A-587C-F531-D4315F2371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909757"/>
            <a:ext cx="7721600" cy="1661993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fr-FR" sz="5400" b="1" dirty="0">
                <a:latin typeface="Fira Sans Black"/>
              </a:rPr>
              <a:t>FILM </a:t>
            </a:r>
            <a:br>
              <a:rPr lang="fr-FR" sz="5400" b="1" dirty="0">
                <a:latin typeface="Fira Sans Black"/>
              </a:rPr>
            </a:br>
            <a:r>
              <a:rPr lang="fr-FR" sz="5400" b="1" dirty="0">
                <a:latin typeface="Fira Sans Black"/>
              </a:rPr>
              <a:t>CAP SUR DEMAIN</a:t>
            </a:r>
            <a:endParaRPr lang="fr-FR" sz="5400" dirty="0">
              <a:latin typeface="Fira Sans Black"/>
            </a:endParaRPr>
          </a:p>
        </p:txBody>
      </p:sp>
      <p:sp>
        <p:nvSpPr>
          <p:cNvPr id="2" name="Titre 1">
            <a:hlinkClick r:id="rId2"/>
            <a:extLst>
              <a:ext uri="{FF2B5EF4-FFF2-40B4-BE49-F238E27FC236}">
                <a16:creationId xmlns:a16="http://schemas.microsoft.com/office/drawing/2014/main" id="{B87C3120-7FD3-68CC-201D-94D66B3AAAE1}"/>
              </a:ext>
            </a:extLst>
          </p:cNvPr>
          <p:cNvSpPr txBox="1">
            <a:spLocks/>
          </p:cNvSpPr>
          <p:nvPr/>
        </p:nvSpPr>
        <p:spPr>
          <a:xfrm>
            <a:off x="926275" y="3846667"/>
            <a:ext cx="7291450" cy="369332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000" b="1" dirty="0">
                <a:solidFill>
                  <a:schemeClr val="accent5"/>
                </a:solidFill>
                <a:latin typeface="Fira Sans Black" panose="020B0A03050000020004" pitchFamily="34" charset="0"/>
              </a:rPr>
              <a:t>https://youtu.be/KvQylWtrMF0</a:t>
            </a:r>
            <a:endParaRPr lang="fr-FR" sz="1800" dirty="0">
              <a:solidFill>
                <a:schemeClr val="accent5"/>
              </a:solidFill>
              <a:latin typeface="Fira Sans" panose="020B050305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59109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C77ACF-2D4B-4E49-55B8-9348F5DBF4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re 14">
            <a:extLst>
              <a:ext uri="{FF2B5EF4-FFF2-40B4-BE49-F238E27FC236}">
                <a16:creationId xmlns:a16="http://schemas.microsoft.com/office/drawing/2014/main" id="{85A5FD95-61A9-3CBE-7AC6-C99C78AC89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24" y="389469"/>
            <a:ext cx="2942492" cy="547047"/>
          </a:xfrm>
        </p:spPr>
        <p:txBody>
          <a:bodyPr lIns="0" tIns="0" rIns="0" bIns="0">
            <a:normAutofit/>
          </a:bodyPr>
          <a:lstStyle/>
          <a:p>
            <a:pPr algn="ctr"/>
            <a:r>
              <a:rPr lang="fr-FR" sz="3600" dirty="0">
                <a:solidFill>
                  <a:schemeClr val="bg1"/>
                </a:solidFill>
              </a:rPr>
              <a:t>Thème 2025</a:t>
            </a:r>
          </a:p>
        </p:txBody>
      </p:sp>
      <p:sp>
        <p:nvSpPr>
          <p:cNvPr id="43" name="ZoneTexte 2">
            <a:extLst>
              <a:ext uri="{FF2B5EF4-FFF2-40B4-BE49-F238E27FC236}">
                <a16:creationId xmlns:a16="http://schemas.microsoft.com/office/drawing/2014/main" id="{302F1812-A2BA-CB79-8D93-551F00A05B81}"/>
              </a:ext>
            </a:extLst>
          </p:cNvPr>
          <p:cNvSpPr txBox="1"/>
          <p:nvPr/>
        </p:nvSpPr>
        <p:spPr>
          <a:xfrm>
            <a:off x="222500" y="1096288"/>
            <a:ext cx="2510940" cy="46166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buSzPct val="123000"/>
            </a:pPr>
            <a:r>
              <a:rPr lang="fr-FR" sz="2400" b="1" dirty="0">
                <a:ln w="12700">
                  <a:noFill/>
                </a:ln>
                <a:solidFill>
                  <a:schemeClr val="bg1"/>
                </a:solidFill>
                <a:latin typeface="Fira Sans Black" panose="020B0A03050000020004" pitchFamily="34" charset="0"/>
              </a:rPr>
              <a:t>TENSIONS</a:t>
            </a:r>
          </a:p>
        </p:txBody>
      </p:sp>
      <p:sp>
        <p:nvSpPr>
          <p:cNvPr id="48" name="ZoneTexte 22">
            <a:extLst>
              <a:ext uri="{FF2B5EF4-FFF2-40B4-BE49-F238E27FC236}">
                <a16:creationId xmlns:a16="http://schemas.microsoft.com/office/drawing/2014/main" id="{E2FC609D-4B54-7638-6A24-6F0024865F94}"/>
              </a:ext>
            </a:extLst>
          </p:cNvPr>
          <p:cNvSpPr txBox="1"/>
          <p:nvPr/>
        </p:nvSpPr>
        <p:spPr>
          <a:xfrm>
            <a:off x="3466631" y="196989"/>
            <a:ext cx="5174039" cy="8732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>
              <a:lnSpc>
                <a:spcPts val="6600"/>
              </a:lnSpc>
              <a:spcBef>
                <a:spcPts val="0"/>
              </a:spcBef>
            </a:pPr>
            <a:r>
              <a:rPr lang="fr-FR" sz="4300" dirty="0">
                <a:gradFill flip="none" rotWithShape="1">
                  <a:gsLst>
                    <a:gs pos="0">
                      <a:schemeClr val="accent5"/>
                    </a:gs>
                    <a:gs pos="68000">
                      <a:schemeClr val="tx2"/>
                    </a:gs>
                  </a:gsLst>
                  <a:lin ang="0" scaled="1"/>
                  <a:tileRect/>
                </a:gradFill>
                <a:latin typeface="+mn-lt"/>
              </a:rPr>
              <a:t>CAP SUR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0954C0A5-8B3C-C784-D3E9-4B60E1845278}"/>
              </a:ext>
            </a:extLst>
          </p:cNvPr>
          <p:cNvSpPr txBox="1"/>
          <p:nvPr/>
        </p:nvSpPr>
        <p:spPr>
          <a:xfrm>
            <a:off x="4311748" y="804512"/>
            <a:ext cx="3494690" cy="8402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/>
            <a:r>
              <a:rPr kumimoji="0" lang="fr-FR" sz="5400" b="1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32BEF0"/>
                    </a:gs>
                    <a:gs pos="68000">
                      <a:srgbClr val="373CF5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Fira Sans ExtraBold"/>
                <a:sym typeface="Fira Sans Regular"/>
              </a:rPr>
              <a:t>DEMAIN</a:t>
            </a:r>
            <a:endParaRPr lang="fr-FR" sz="4300" dirty="0"/>
          </a:p>
        </p:txBody>
      </p:sp>
      <p:sp>
        <p:nvSpPr>
          <p:cNvPr id="53" name="Arrow: Right 52">
            <a:extLst>
              <a:ext uri="{FF2B5EF4-FFF2-40B4-BE49-F238E27FC236}">
                <a16:creationId xmlns:a16="http://schemas.microsoft.com/office/drawing/2014/main" id="{ED720499-39EC-DC9F-2445-EBD121665533}"/>
              </a:ext>
            </a:extLst>
          </p:cNvPr>
          <p:cNvSpPr/>
          <p:nvPr/>
        </p:nvSpPr>
        <p:spPr>
          <a:xfrm>
            <a:off x="2733440" y="522753"/>
            <a:ext cx="2208674" cy="328476"/>
          </a:xfrm>
          <a:prstGeom prst="rightArrow">
            <a:avLst>
              <a:gd name="adj1" fmla="val 24012"/>
              <a:gd name="adj2" fmla="val 67021"/>
            </a:avLst>
          </a:prstGeom>
          <a:blipFill dpi="0" rotWithShape="1">
            <a:blip r:embed="rId3"/>
            <a:srcRect/>
            <a:tile tx="-660400" ty="-660400" sx="70000" sy="70000" flip="none" algn="tl"/>
          </a:blipFill>
          <a:ln w="2222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54" name="ZoneTexte 2">
            <a:extLst>
              <a:ext uri="{FF2B5EF4-FFF2-40B4-BE49-F238E27FC236}">
                <a16:creationId xmlns:a16="http://schemas.microsoft.com/office/drawing/2014/main" id="{1EAB8EBA-806E-906F-2D57-185F2995FE68}"/>
              </a:ext>
            </a:extLst>
          </p:cNvPr>
          <p:cNvSpPr txBox="1"/>
          <p:nvPr/>
        </p:nvSpPr>
        <p:spPr>
          <a:xfrm>
            <a:off x="3938353" y="2181126"/>
            <a:ext cx="4557100" cy="7882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>
              <a:lnSpc>
                <a:spcPts val="1800"/>
              </a:lnSpc>
              <a:spcBef>
                <a:spcPts val="0"/>
              </a:spcBef>
              <a:buSzPct val="123000"/>
            </a:pPr>
            <a:r>
              <a:rPr lang="fr-FR" b="1" dirty="0">
                <a:ln w="12700">
                  <a:noFill/>
                </a:ln>
                <a:solidFill>
                  <a:schemeClr val="accent5"/>
                </a:solidFill>
                <a:latin typeface="Fira Sans Black" panose="020B0A03050000020004" pitchFamily="34" charset="0"/>
              </a:rPr>
              <a:t>La réponse du réseau : </a:t>
            </a:r>
            <a:br>
              <a:rPr lang="fr-FR" b="1" dirty="0">
                <a:ln w="12700">
                  <a:noFill/>
                </a:ln>
                <a:solidFill>
                  <a:schemeClr val="accent5"/>
                </a:solidFill>
                <a:latin typeface="Fira Sans Black" panose="020B0A03050000020004" pitchFamily="34" charset="0"/>
              </a:rPr>
            </a:br>
            <a:r>
              <a:rPr lang="fr-FR" b="1" dirty="0">
                <a:ln w="12700">
                  <a:noFill/>
                </a:ln>
                <a:solidFill>
                  <a:schemeClr val="accent5"/>
                </a:solidFill>
                <a:latin typeface="Fira Sans Black" panose="020B0A03050000020004" pitchFamily="34" charset="0"/>
              </a:rPr>
              <a:t>un accompagnement qui repose </a:t>
            </a:r>
            <a:br>
              <a:rPr lang="fr-FR" b="1" dirty="0">
                <a:ln w="12700">
                  <a:noFill/>
                </a:ln>
                <a:solidFill>
                  <a:schemeClr val="accent5"/>
                </a:solidFill>
                <a:latin typeface="Fira Sans Black" panose="020B0A03050000020004" pitchFamily="34" charset="0"/>
              </a:rPr>
            </a:br>
            <a:r>
              <a:rPr lang="fr-FR" b="1" dirty="0">
                <a:ln w="12700">
                  <a:noFill/>
                </a:ln>
                <a:solidFill>
                  <a:schemeClr val="accent5"/>
                </a:solidFill>
                <a:latin typeface="Fira Sans Black" panose="020B0A03050000020004" pitchFamily="34" charset="0"/>
              </a:rPr>
              <a:t>sur 4 fondamentaux</a:t>
            </a:r>
          </a:p>
        </p:txBody>
      </p:sp>
      <p:sp>
        <p:nvSpPr>
          <p:cNvPr id="61" name="Rectangle : coins arrondis 6">
            <a:extLst>
              <a:ext uri="{FF2B5EF4-FFF2-40B4-BE49-F238E27FC236}">
                <a16:creationId xmlns:a16="http://schemas.microsoft.com/office/drawing/2014/main" id="{944DD15E-1126-BEF0-D23D-336A4856F108}"/>
              </a:ext>
            </a:extLst>
          </p:cNvPr>
          <p:cNvSpPr/>
          <p:nvPr/>
        </p:nvSpPr>
        <p:spPr>
          <a:xfrm>
            <a:off x="4483241" y="3104514"/>
            <a:ext cx="3282512" cy="273205"/>
          </a:xfrm>
          <a:prstGeom prst="roundRect">
            <a:avLst>
              <a:gd name="adj" fmla="val 50000"/>
            </a:avLst>
          </a:prstGeom>
          <a:noFill/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ctr">
            <a:noAutofit/>
          </a:bodyPr>
          <a:lstStyle/>
          <a:p>
            <a:pPr algn="ctr" defTabSz="914400" latinLnBrk="1">
              <a:lnSpc>
                <a:spcPct val="100000"/>
              </a:lnSpc>
              <a:spcBef>
                <a:spcPts val="0"/>
              </a:spcBef>
            </a:pPr>
            <a:r>
              <a:rPr lang="fr-FR" sz="1400" dirty="0">
                <a:solidFill>
                  <a:schemeClr val="tx1"/>
                </a:solidFill>
              </a:rPr>
              <a:t>Un leitmotiv "Ne rien lâcher"</a:t>
            </a:r>
          </a:p>
        </p:txBody>
      </p:sp>
      <p:sp>
        <p:nvSpPr>
          <p:cNvPr id="62" name="Rectangle : coins arrondis 6">
            <a:extLst>
              <a:ext uri="{FF2B5EF4-FFF2-40B4-BE49-F238E27FC236}">
                <a16:creationId xmlns:a16="http://schemas.microsoft.com/office/drawing/2014/main" id="{0FADEA08-F086-7C92-9BD0-C2D18ECE73E4}"/>
              </a:ext>
            </a:extLst>
          </p:cNvPr>
          <p:cNvSpPr/>
          <p:nvPr/>
        </p:nvSpPr>
        <p:spPr>
          <a:xfrm>
            <a:off x="4483241" y="3462246"/>
            <a:ext cx="3282512" cy="273205"/>
          </a:xfrm>
          <a:prstGeom prst="roundRect">
            <a:avLst>
              <a:gd name="adj" fmla="val 50000"/>
            </a:avLst>
          </a:prstGeom>
          <a:noFill/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0" numCol="1" spcCol="38100" rtlCol="0" anchor="ctr">
            <a:noAutofit/>
          </a:bodyPr>
          <a:lstStyle/>
          <a:p>
            <a:pPr algn="ctr" defTabSz="914400" latinLnBrk="1">
              <a:lnSpc>
                <a:spcPts val="1800"/>
              </a:lnSpc>
              <a:spcBef>
                <a:spcPts val="0"/>
              </a:spcBef>
            </a:pPr>
            <a:r>
              <a:rPr lang="fr-FR" b="1" dirty="0">
                <a:gradFill flip="none" rotWithShape="1">
                  <a:gsLst>
                    <a:gs pos="7000">
                      <a:srgbClr val="339AF1"/>
                    </a:gs>
                    <a:gs pos="76000">
                      <a:schemeClr val="accent6"/>
                    </a:gs>
                  </a:gsLst>
                  <a:lin ang="0" scaled="1"/>
                  <a:tileRect/>
                </a:gradFill>
                <a:latin typeface="Fira Sans Black" panose="020B0503050000020004" pitchFamily="34" charset="0"/>
              </a:rPr>
              <a:t>UNE MÉTHODE STRUCTURÉE </a:t>
            </a:r>
          </a:p>
        </p:txBody>
      </p:sp>
      <p:sp>
        <p:nvSpPr>
          <p:cNvPr id="17" name="Rectangle : coins arrondis 3">
            <a:extLst>
              <a:ext uri="{FF2B5EF4-FFF2-40B4-BE49-F238E27FC236}">
                <a16:creationId xmlns:a16="http://schemas.microsoft.com/office/drawing/2014/main" id="{B5D159A7-FCF2-7D53-4A72-001A4E57E28E}"/>
              </a:ext>
            </a:extLst>
          </p:cNvPr>
          <p:cNvSpPr/>
          <p:nvPr/>
        </p:nvSpPr>
        <p:spPr>
          <a:xfrm>
            <a:off x="521678" y="1557953"/>
            <a:ext cx="1912584" cy="27320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flat">
            <a:solidFill>
              <a:schemeClr val="bg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ctr">
            <a:noAutofit/>
          </a:bodyPr>
          <a:lstStyle/>
          <a:p>
            <a:pPr marL="0" marR="0" indent="0" algn="ctr" defTabSz="914400" rtl="0" fontAlgn="auto" latinLnBrk="1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12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</a:rPr>
              <a:t>International : Conflits</a:t>
            </a:r>
          </a:p>
        </p:txBody>
      </p:sp>
      <p:sp>
        <p:nvSpPr>
          <p:cNvPr id="18" name="Rectangle : coins arrondis 4">
            <a:extLst>
              <a:ext uri="{FF2B5EF4-FFF2-40B4-BE49-F238E27FC236}">
                <a16:creationId xmlns:a16="http://schemas.microsoft.com/office/drawing/2014/main" id="{B969F454-C377-08CE-6979-B1FD4B1E419C}"/>
              </a:ext>
            </a:extLst>
          </p:cNvPr>
          <p:cNvSpPr/>
          <p:nvPr/>
        </p:nvSpPr>
        <p:spPr>
          <a:xfrm>
            <a:off x="841482" y="1905183"/>
            <a:ext cx="1272977" cy="273205"/>
          </a:xfrm>
          <a:prstGeom prst="roundRect">
            <a:avLst>
              <a:gd name="adj" fmla="val 50000"/>
            </a:avLst>
          </a:prstGeom>
          <a:noFill/>
          <a:ln w="12700" cap="flat">
            <a:solidFill>
              <a:schemeClr val="bg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ctr">
            <a:noAutofit/>
          </a:bodyPr>
          <a:lstStyle/>
          <a:p>
            <a:pPr marL="0" marR="0" indent="0" algn="ctr" defTabSz="914400" rtl="0" fontAlgn="auto" latinLnBrk="1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12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</a:rPr>
              <a:t>Militaires</a:t>
            </a:r>
            <a:endParaRPr kumimoji="0" lang="fr-FR" sz="12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</a:endParaRPr>
          </a:p>
        </p:txBody>
      </p:sp>
      <p:sp>
        <p:nvSpPr>
          <p:cNvPr id="19" name="Rectangle : coins arrondis 5">
            <a:extLst>
              <a:ext uri="{FF2B5EF4-FFF2-40B4-BE49-F238E27FC236}">
                <a16:creationId xmlns:a16="http://schemas.microsoft.com/office/drawing/2014/main" id="{B547FD6B-1E22-E017-B13A-075E9107078D}"/>
              </a:ext>
            </a:extLst>
          </p:cNvPr>
          <p:cNvSpPr/>
          <p:nvPr/>
        </p:nvSpPr>
        <p:spPr>
          <a:xfrm>
            <a:off x="841482" y="2252413"/>
            <a:ext cx="1272977" cy="273205"/>
          </a:xfrm>
          <a:prstGeom prst="roundRect">
            <a:avLst>
              <a:gd name="adj" fmla="val 50000"/>
            </a:avLst>
          </a:prstGeom>
          <a:noFill/>
          <a:ln w="12700" cap="flat">
            <a:solidFill>
              <a:schemeClr val="bg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ctr">
            <a:noAutofit/>
          </a:bodyPr>
          <a:lstStyle/>
          <a:p>
            <a:pPr marL="0" marR="0" indent="0" algn="ctr" defTabSz="914400" rtl="0" fontAlgn="auto" latinLnBrk="1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12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</a:rPr>
              <a:t>Économiques</a:t>
            </a:r>
            <a:endParaRPr kumimoji="0" lang="fr-FR" sz="12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</a:endParaRPr>
          </a:p>
        </p:txBody>
      </p:sp>
      <p:sp>
        <p:nvSpPr>
          <p:cNvPr id="20" name="Rectangle : coins arrondis 3">
            <a:extLst>
              <a:ext uri="{FF2B5EF4-FFF2-40B4-BE49-F238E27FC236}">
                <a16:creationId xmlns:a16="http://schemas.microsoft.com/office/drawing/2014/main" id="{A76D9FA6-352D-A628-E4CD-7AE1115BB34C}"/>
              </a:ext>
            </a:extLst>
          </p:cNvPr>
          <p:cNvSpPr/>
          <p:nvPr/>
        </p:nvSpPr>
        <p:spPr>
          <a:xfrm>
            <a:off x="521678" y="2886010"/>
            <a:ext cx="1912584" cy="27320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flat">
            <a:solidFill>
              <a:schemeClr val="bg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ctr">
            <a:noAutofit/>
          </a:bodyPr>
          <a:lstStyle/>
          <a:p>
            <a:pPr marL="0" marR="0" indent="0" algn="ctr" defTabSz="914400" rtl="0" fontAlgn="auto" latinLnBrk="1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12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</a:rPr>
              <a:t>National : Crises</a:t>
            </a:r>
          </a:p>
        </p:txBody>
      </p:sp>
      <p:sp>
        <p:nvSpPr>
          <p:cNvPr id="21" name="Rectangle : coins arrondis 4">
            <a:extLst>
              <a:ext uri="{FF2B5EF4-FFF2-40B4-BE49-F238E27FC236}">
                <a16:creationId xmlns:a16="http://schemas.microsoft.com/office/drawing/2014/main" id="{3CA57879-E566-C488-C42B-EF756466DEDE}"/>
              </a:ext>
            </a:extLst>
          </p:cNvPr>
          <p:cNvSpPr/>
          <p:nvPr/>
        </p:nvSpPr>
        <p:spPr>
          <a:xfrm>
            <a:off x="841482" y="3241117"/>
            <a:ext cx="1272977" cy="273205"/>
          </a:xfrm>
          <a:prstGeom prst="roundRect">
            <a:avLst>
              <a:gd name="adj" fmla="val 50000"/>
            </a:avLst>
          </a:prstGeom>
          <a:noFill/>
          <a:ln w="12700" cap="flat">
            <a:solidFill>
              <a:schemeClr val="bg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ctr">
            <a:noAutofit/>
          </a:bodyPr>
          <a:lstStyle/>
          <a:p>
            <a:pPr marL="0" marR="0" indent="0" algn="ctr" defTabSz="914400" rtl="0" fontAlgn="auto" latinLnBrk="1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12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</a:rPr>
              <a:t>Politiques</a:t>
            </a:r>
            <a:endParaRPr kumimoji="0" lang="fr-FR" sz="12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</a:endParaRPr>
          </a:p>
        </p:txBody>
      </p:sp>
      <p:sp>
        <p:nvSpPr>
          <p:cNvPr id="22" name="Rectangle : coins arrondis 5">
            <a:extLst>
              <a:ext uri="{FF2B5EF4-FFF2-40B4-BE49-F238E27FC236}">
                <a16:creationId xmlns:a16="http://schemas.microsoft.com/office/drawing/2014/main" id="{56171684-A798-E0CE-7EA5-FCDF3CAB9F1C}"/>
              </a:ext>
            </a:extLst>
          </p:cNvPr>
          <p:cNvSpPr/>
          <p:nvPr/>
        </p:nvSpPr>
        <p:spPr>
          <a:xfrm>
            <a:off x="841482" y="3596224"/>
            <a:ext cx="1272977" cy="273205"/>
          </a:xfrm>
          <a:prstGeom prst="roundRect">
            <a:avLst>
              <a:gd name="adj" fmla="val 50000"/>
            </a:avLst>
          </a:prstGeom>
          <a:noFill/>
          <a:ln w="12700" cap="flat">
            <a:solidFill>
              <a:schemeClr val="bg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ctr">
            <a:noAutofit/>
          </a:bodyPr>
          <a:lstStyle/>
          <a:p>
            <a:pPr marL="0" marR="0" indent="0" algn="ctr" defTabSz="914400" rtl="0" fontAlgn="auto" latinLnBrk="1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12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</a:rPr>
              <a:t>Budgétaires</a:t>
            </a:r>
            <a:endParaRPr kumimoji="0" lang="fr-FR" sz="12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</a:endParaRPr>
          </a:p>
        </p:txBody>
      </p:sp>
      <p:sp>
        <p:nvSpPr>
          <p:cNvPr id="23" name="Rectangle : coins arrondis 4">
            <a:extLst>
              <a:ext uri="{FF2B5EF4-FFF2-40B4-BE49-F238E27FC236}">
                <a16:creationId xmlns:a16="http://schemas.microsoft.com/office/drawing/2014/main" id="{92BFF00D-C771-750F-CAAC-042B4B3667DD}"/>
              </a:ext>
            </a:extLst>
          </p:cNvPr>
          <p:cNvSpPr/>
          <p:nvPr/>
        </p:nvSpPr>
        <p:spPr>
          <a:xfrm>
            <a:off x="841482" y="3951331"/>
            <a:ext cx="1272977" cy="273205"/>
          </a:xfrm>
          <a:prstGeom prst="roundRect">
            <a:avLst>
              <a:gd name="adj" fmla="val 50000"/>
            </a:avLst>
          </a:prstGeom>
          <a:noFill/>
          <a:ln w="12700" cap="flat">
            <a:solidFill>
              <a:schemeClr val="bg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ctr">
            <a:noAutofit/>
          </a:bodyPr>
          <a:lstStyle/>
          <a:p>
            <a:pPr marL="0" marR="0" indent="0" algn="ctr" defTabSz="914400" rtl="0" fontAlgn="auto" latinLnBrk="1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12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</a:rPr>
              <a:t>Économiques</a:t>
            </a:r>
            <a:endParaRPr kumimoji="0" lang="fr-FR" sz="12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</a:endParaRPr>
          </a:p>
        </p:txBody>
      </p:sp>
      <p:sp>
        <p:nvSpPr>
          <p:cNvPr id="24" name="Rectangle : coins arrondis 5">
            <a:extLst>
              <a:ext uri="{FF2B5EF4-FFF2-40B4-BE49-F238E27FC236}">
                <a16:creationId xmlns:a16="http://schemas.microsoft.com/office/drawing/2014/main" id="{DF933BE4-92DE-74FC-E0D4-A60E45138D5F}"/>
              </a:ext>
            </a:extLst>
          </p:cNvPr>
          <p:cNvSpPr/>
          <p:nvPr/>
        </p:nvSpPr>
        <p:spPr>
          <a:xfrm>
            <a:off x="841482" y="4306439"/>
            <a:ext cx="1272977" cy="273205"/>
          </a:xfrm>
          <a:prstGeom prst="roundRect">
            <a:avLst>
              <a:gd name="adj" fmla="val 50000"/>
            </a:avLst>
          </a:prstGeom>
          <a:noFill/>
          <a:ln w="12700" cap="flat">
            <a:solidFill>
              <a:schemeClr val="bg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ctr">
            <a:noAutofit/>
          </a:bodyPr>
          <a:lstStyle/>
          <a:p>
            <a:pPr marL="0" marR="0" indent="0" algn="ctr" defTabSz="914400" rtl="0" fontAlgn="auto" latinLnBrk="1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12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</a:rPr>
              <a:t>Sociales</a:t>
            </a:r>
            <a:endParaRPr kumimoji="0" lang="fr-FR" sz="12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</a:endParaRP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97FF50F6-C2C7-8F91-63C2-D8298609CC3B}"/>
              </a:ext>
            </a:extLst>
          </p:cNvPr>
          <p:cNvSpPr txBox="1"/>
          <p:nvPr/>
        </p:nvSpPr>
        <p:spPr>
          <a:xfrm>
            <a:off x="3466631" y="1422837"/>
            <a:ext cx="5303520" cy="10695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fr-FR" sz="2400" b="1" dirty="0">
                <a:solidFill>
                  <a:schemeClr val="tx1"/>
                </a:solidFill>
                <a:latin typeface="+mj-lt"/>
              </a:rPr>
              <a:t>"Avancer au bon rythme </a:t>
            </a:r>
            <a:br>
              <a:rPr lang="fr-FR" sz="2400" b="1" dirty="0">
                <a:solidFill>
                  <a:schemeClr val="tx1"/>
                </a:solidFill>
                <a:latin typeface="+mj-lt"/>
              </a:rPr>
            </a:br>
            <a:r>
              <a:rPr lang="fr-FR" sz="2400" b="1" dirty="0">
                <a:solidFill>
                  <a:schemeClr val="tx1"/>
                </a:solidFill>
                <a:latin typeface="+mj-lt"/>
              </a:rPr>
              <a:t>&amp; dans la bonne direction "</a:t>
            </a:r>
            <a:endParaRPr lang="fr-FR" sz="2400" dirty="0">
              <a:solidFill>
                <a:schemeClr val="tx1"/>
              </a:solidFill>
              <a:latin typeface="+mj-lt"/>
            </a:endParaRPr>
          </a:p>
          <a:p>
            <a:pPr algn="ctr">
              <a:lnSpc>
                <a:spcPts val="2400"/>
              </a:lnSpc>
              <a:spcBef>
                <a:spcPts val="0"/>
              </a:spcBef>
            </a:pPr>
            <a:endParaRPr lang="fr-FR" sz="2400" b="1" dirty="0">
              <a:solidFill>
                <a:schemeClr val="tx1"/>
              </a:solidFill>
              <a:latin typeface="Fira Sans ExtraBold"/>
            </a:endParaRPr>
          </a:p>
        </p:txBody>
      </p:sp>
      <p:sp>
        <p:nvSpPr>
          <p:cNvPr id="27" name="Rectangle : coins arrondis 6">
            <a:extLst>
              <a:ext uri="{FF2B5EF4-FFF2-40B4-BE49-F238E27FC236}">
                <a16:creationId xmlns:a16="http://schemas.microsoft.com/office/drawing/2014/main" id="{05266D14-2B3B-73B7-A19F-329C9E38A10A}"/>
              </a:ext>
            </a:extLst>
          </p:cNvPr>
          <p:cNvSpPr/>
          <p:nvPr/>
        </p:nvSpPr>
        <p:spPr>
          <a:xfrm>
            <a:off x="4483241" y="3819978"/>
            <a:ext cx="3282512" cy="273205"/>
          </a:xfrm>
          <a:prstGeom prst="roundRect">
            <a:avLst>
              <a:gd name="adj" fmla="val 50000"/>
            </a:avLst>
          </a:prstGeom>
          <a:noFill/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ctr">
            <a:noAutofit/>
          </a:bodyPr>
          <a:lstStyle/>
          <a:p>
            <a:pPr algn="ctr" defTabSz="914400" latinLnBrk="1">
              <a:lnSpc>
                <a:spcPts val="1200"/>
              </a:lnSpc>
              <a:spcBef>
                <a:spcPts val="0"/>
              </a:spcBef>
            </a:pPr>
            <a:r>
              <a:rPr kumimoji="0" lang="fr-FR" sz="14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</a:rPr>
              <a:t>Des plans d'actions solides</a:t>
            </a:r>
          </a:p>
        </p:txBody>
      </p:sp>
      <p:sp>
        <p:nvSpPr>
          <p:cNvPr id="28" name="Rectangle : coins arrondis 6">
            <a:extLst>
              <a:ext uri="{FF2B5EF4-FFF2-40B4-BE49-F238E27FC236}">
                <a16:creationId xmlns:a16="http://schemas.microsoft.com/office/drawing/2014/main" id="{1CF579AD-2F69-8137-4BD5-5C2099414689}"/>
              </a:ext>
            </a:extLst>
          </p:cNvPr>
          <p:cNvSpPr/>
          <p:nvPr/>
        </p:nvSpPr>
        <p:spPr>
          <a:xfrm>
            <a:off x="4483241" y="4177710"/>
            <a:ext cx="3282512" cy="273205"/>
          </a:xfrm>
          <a:prstGeom prst="roundRect">
            <a:avLst>
              <a:gd name="adj" fmla="val 50000"/>
            </a:avLst>
          </a:prstGeom>
          <a:noFill/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ctr">
            <a:noAutofit/>
          </a:bodyPr>
          <a:lstStyle/>
          <a:p>
            <a:pPr algn="ctr" defTabSz="914400" latinLnBrk="1">
              <a:lnSpc>
                <a:spcPts val="1200"/>
              </a:lnSpc>
              <a:spcBef>
                <a:spcPts val="0"/>
              </a:spcBef>
            </a:pPr>
            <a:r>
              <a:rPr kumimoji="0" lang="fr-FR" sz="14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</a:rPr>
              <a:t>Une équipe engagée</a:t>
            </a:r>
          </a:p>
        </p:txBody>
      </p:sp>
    </p:spTree>
    <p:extLst>
      <p:ext uri="{BB962C8B-B14F-4D97-AF65-F5344CB8AC3E}">
        <p14:creationId xmlns:p14="http://schemas.microsoft.com/office/powerpoint/2010/main" val="1152634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F93499-526C-4BF5-63E8-92DD03E735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8FE586F-7ADE-DCAB-23A5-443863ADAB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tIns="0" rIns="0" bIns="0" anchor="t">
            <a:spAutoFit/>
          </a:bodyPr>
          <a:lstStyle/>
          <a:p>
            <a:r>
              <a:rPr lang="fr-FR" dirty="0"/>
              <a:t>Une méthode structurée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94879F3E-D491-FCB9-B364-5CFAD5208407}"/>
              </a:ext>
            </a:extLst>
          </p:cNvPr>
          <p:cNvSpPr txBox="1"/>
          <p:nvPr/>
        </p:nvSpPr>
        <p:spPr>
          <a:xfrm>
            <a:off x="227981" y="761433"/>
            <a:ext cx="3137011" cy="576000"/>
          </a:xfrm>
          <a:prstGeom prst="roundRect">
            <a:avLst>
              <a:gd name="adj" fmla="val 10312"/>
            </a:avLst>
          </a:prstGeom>
          <a:blipFill>
            <a:blip r:embed="rId2"/>
            <a:tile tx="-152400" ty="2540000" sx="100000" sy="100000" flip="none" algn="l"/>
          </a:blipFill>
          <a:ln w="63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rtlCol="0" anchor="ctr"/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 defTabSz="685800" hangingPunct="1">
              <a:lnSpc>
                <a:spcPct val="100000"/>
              </a:lnSpc>
              <a:spcBef>
                <a:spcPts val="0"/>
              </a:spcBef>
              <a:defRPr b="1" kern="1200">
                <a:solidFill>
                  <a:prstClr val="white"/>
                </a:solidFill>
                <a:latin typeface="Fira Sans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400"/>
              </a:lnSpc>
            </a:pPr>
            <a:r>
              <a:rPr lang="fr-FR" sz="1400" dirty="0"/>
              <a:t>Des diagnostics </a:t>
            </a:r>
          </a:p>
          <a:p>
            <a:pPr>
              <a:lnSpc>
                <a:spcPts val="1400"/>
              </a:lnSpc>
            </a:pPr>
            <a:r>
              <a:rPr lang="fr-FR" sz="1400" dirty="0"/>
              <a:t>sans complaisance </a:t>
            </a: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3269F47E-82E1-EDEF-5755-E9FDFA8AE2CD}"/>
              </a:ext>
            </a:extLst>
          </p:cNvPr>
          <p:cNvSpPr txBox="1"/>
          <p:nvPr/>
        </p:nvSpPr>
        <p:spPr>
          <a:xfrm>
            <a:off x="227981" y="2470813"/>
            <a:ext cx="3137011" cy="576000"/>
          </a:xfrm>
          <a:prstGeom prst="roundRect">
            <a:avLst>
              <a:gd name="adj" fmla="val 14281"/>
            </a:avLst>
          </a:prstGeom>
          <a:blipFill>
            <a:blip r:embed="rId2"/>
            <a:tile tx="-152400" ty="2540000" sx="100000" sy="100000" flip="none" algn="l"/>
          </a:blipFill>
          <a:ln w="63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rtlCol="0" anchor="ctr"/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 defTabSz="685800" hangingPunct="1">
              <a:lnSpc>
                <a:spcPct val="100000"/>
              </a:lnSpc>
              <a:spcBef>
                <a:spcPts val="0"/>
              </a:spcBef>
              <a:defRPr b="1" kern="1200">
                <a:solidFill>
                  <a:prstClr val="white"/>
                </a:solidFill>
                <a:latin typeface="Fira Sans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400"/>
              </a:lnSpc>
            </a:pPr>
            <a:r>
              <a:rPr lang="fr-FR" sz="1400" dirty="0"/>
              <a:t>Une exécution large, impactante, </a:t>
            </a:r>
            <a:br>
              <a:rPr lang="fr-FR" sz="1400" dirty="0"/>
            </a:br>
            <a:r>
              <a:rPr lang="fr-FR" sz="1400" dirty="0"/>
              <a:t>monitorée et évaluée</a:t>
            </a: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C26DC7DF-2F2E-77BD-FBF1-26D330D24C62}"/>
              </a:ext>
            </a:extLst>
          </p:cNvPr>
          <p:cNvSpPr txBox="1"/>
          <p:nvPr/>
        </p:nvSpPr>
        <p:spPr>
          <a:xfrm>
            <a:off x="227981" y="3325503"/>
            <a:ext cx="3137011" cy="576000"/>
          </a:xfrm>
          <a:prstGeom prst="roundRect">
            <a:avLst>
              <a:gd name="adj" fmla="val 16266"/>
            </a:avLst>
          </a:prstGeom>
          <a:blipFill>
            <a:blip r:embed="rId2"/>
            <a:tile tx="-152400" ty="2540000" sx="100000" sy="100000" flip="none" algn="l"/>
          </a:blipFill>
          <a:ln w="63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rtlCol="0" anchor="ctr"/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 defTabSz="685800" hangingPunct="1">
              <a:lnSpc>
                <a:spcPct val="100000"/>
              </a:lnSpc>
              <a:spcBef>
                <a:spcPts val="0"/>
              </a:spcBef>
              <a:defRPr b="1" kern="1200">
                <a:solidFill>
                  <a:prstClr val="white"/>
                </a:solidFill>
                <a:latin typeface="Fira Sans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400"/>
              </a:lnSpc>
            </a:pPr>
            <a:r>
              <a:rPr lang="fr-FR" sz="1400" dirty="0"/>
              <a:t>Une communication régulière </a:t>
            </a:r>
            <a:br>
              <a:rPr lang="fr-FR" sz="1400" dirty="0"/>
            </a:br>
            <a:r>
              <a:rPr lang="fr-FR" sz="1400" dirty="0"/>
              <a:t>&amp; basée sur les actes</a:t>
            </a: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3E09E689-62B2-5BC0-C4A4-67B9D35044C2}"/>
              </a:ext>
            </a:extLst>
          </p:cNvPr>
          <p:cNvSpPr txBox="1"/>
          <p:nvPr/>
        </p:nvSpPr>
        <p:spPr>
          <a:xfrm>
            <a:off x="227981" y="4180196"/>
            <a:ext cx="3137011" cy="576000"/>
          </a:xfrm>
          <a:prstGeom prst="roundRect">
            <a:avLst>
              <a:gd name="adj" fmla="val 18250"/>
            </a:avLst>
          </a:prstGeom>
          <a:blipFill>
            <a:blip r:embed="rId2"/>
            <a:tile tx="-152400" ty="2540000" sx="100000" sy="100000" flip="none" algn="l"/>
          </a:blipFill>
          <a:ln w="63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rtlCol="0" anchor="ctr"/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 defTabSz="685800" hangingPunct="1">
              <a:lnSpc>
                <a:spcPct val="100000"/>
              </a:lnSpc>
              <a:spcBef>
                <a:spcPts val="0"/>
              </a:spcBef>
              <a:defRPr b="1" kern="1200">
                <a:solidFill>
                  <a:prstClr val="white"/>
                </a:solidFill>
                <a:latin typeface="Fira Sans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400"/>
              </a:lnSpc>
            </a:pPr>
            <a:r>
              <a:rPr lang="fr-FR" sz="1400" dirty="0"/>
              <a:t>Une force de proposition </a:t>
            </a:r>
            <a:br>
              <a:rPr lang="fr-FR" sz="1400" dirty="0"/>
            </a:br>
            <a:r>
              <a:rPr lang="fr-FR" sz="1400" dirty="0"/>
              <a:t>permanente "orientée opportunités"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61DE14EA-4624-C3EA-721D-08DD71F30C60}"/>
              </a:ext>
            </a:extLst>
          </p:cNvPr>
          <p:cNvSpPr txBox="1"/>
          <p:nvPr/>
        </p:nvSpPr>
        <p:spPr>
          <a:xfrm>
            <a:off x="3590272" y="744109"/>
            <a:ext cx="5325746" cy="64735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>
              <a:lnSpc>
                <a:spcPts val="1000"/>
              </a:lnSpc>
              <a:spcBef>
                <a:spcPts val="0"/>
              </a:spcBef>
              <a:spcAft>
                <a:spcPts val="300"/>
              </a:spcAft>
              <a:tabLst>
                <a:tab pos="457200" algn="l"/>
              </a:tabLst>
            </a:pPr>
            <a:r>
              <a:rPr lang="fr-FR" sz="1050" kern="100" dirty="0">
                <a:solidFill>
                  <a:schemeClr val="tx1">
                    <a:lumMod val="50000"/>
                  </a:schemeClr>
                </a:solidFill>
                <a:ea typeface="Aptos" panose="020B0004020202020204" pitchFamily="34" charset="0"/>
                <a:cs typeface="Times New Roman" panose="02020603050405020304" pitchFamily="18" charset="0"/>
              </a:rPr>
              <a:t>Retours permanents de nos 3 600 collaborateurs de terrain </a:t>
            </a:r>
            <a:br>
              <a:rPr lang="fr-FR" sz="1050" kern="100" dirty="0">
                <a:solidFill>
                  <a:schemeClr val="tx1">
                    <a:lumMod val="50000"/>
                  </a:schemeClr>
                </a:solidFill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fr-FR" sz="1050" kern="100" dirty="0">
                <a:solidFill>
                  <a:schemeClr val="tx1">
                    <a:lumMod val="50000"/>
                  </a:schemeClr>
                </a:solidFill>
                <a:ea typeface="Aptos" panose="020B0004020202020204" pitchFamily="34" charset="0"/>
                <a:cs typeface="Times New Roman" panose="02020603050405020304" pitchFamily="18" charset="0"/>
              </a:rPr>
              <a:t>et de nos 9 000 élus chefs d’entreprise</a:t>
            </a:r>
          </a:p>
          <a:p>
            <a:pPr lvl="0">
              <a:lnSpc>
                <a:spcPts val="1000"/>
              </a:lnSpc>
              <a:spcBef>
                <a:spcPts val="0"/>
              </a:spcBef>
              <a:spcAft>
                <a:spcPts val="300"/>
              </a:spcAft>
              <a:tabLst>
                <a:tab pos="457200" algn="l"/>
              </a:tabLst>
            </a:pPr>
            <a:r>
              <a:rPr lang="fr-FR" sz="1050" kern="100" dirty="0">
                <a:solidFill>
                  <a:schemeClr val="tx1">
                    <a:lumMod val="50000"/>
                  </a:schemeClr>
                </a:solidFill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Consultations</a:t>
            </a:r>
            <a:r>
              <a:rPr lang="fr-FR" sz="1050" kern="100" dirty="0">
                <a:solidFill>
                  <a:schemeClr val="tx1">
                    <a:lumMod val="50000"/>
                  </a:schemeClr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&amp; Etudes : GCE </a:t>
            </a:r>
            <a:r>
              <a:rPr lang="fr-FR" sz="1050" kern="100" dirty="0">
                <a:solidFill>
                  <a:schemeClr val="tx1">
                    <a:lumMod val="50000"/>
                  </a:schemeClr>
                </a:solidFill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(</a:t>
            </a:r>
            <a:r>
              <a:rPr lang="fr-FR" sz="1050" kern="100" dirty="0">
                <a:solidFill>
                  <a:schemeClr val="tx1">
                    <a:lumMod val="50000"/>
                  </a:schemeClr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2015), </a:t>
            </a:r>
            <a:r>
              <a:rPr lang="fr-FR" sz="1050" kern="100" dirty="0" err="1">
                <a:solidFill>
                  <a:schemeClr val="tx1">
                    <a:lumMod val="50000"/>
                  </a:schemeClr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Make.org</a:t>
            </a:r>
            <a:r>
              <a:rPr lang="fr-FR" sz="1050" kern="100" dirty="0">
                <a:solidFill>
                  <a:schemeClr val="tx1">
                    <a:lumMod val="50000"/>
                  </a:schemeClr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r>
              <a:rPr lang="fr-FR" sz="1050" kern="100" dirty="0">
                <a:solidFill>
                  <a:schemeClr val="tx1">
                    <a:lumMod val="50000"/>
                  </a:schemeClr>
                </a:solidFill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 </a:t>
            </a:r>
            <a:br>
              <a:rPr lang="fr-FR" sz="1050" kern="100" dirty="0">
                <a:solidFill>
                  <a:schemeClr val="tx1">
                    <a:lumMod val="50000"/>
                  </a:schemeClr>
                </a:solidFill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fr-FR" sz="1050" kern="100" dirty="0">
                <a:solidFill>
                  <a:schemeClr val="tx1">
                    <a:lumMod val="50000"/>
                  </a:schemeClr>
                </a:solidFill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mise en place de panels (Test PME), études </a:t>
            </a:r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7054387A-7F41-ACAA-84E3-26120BD95FFC}"/>
              </a:ext>
            </a:extLst>
          </p:cNvPr>
          <p:cNvSpPr txBox="1"/>
          <p:nvPr/>
        </p:nvSpPr>
        <p:spPr>
          <a:xfrm>
            <a:off x="3590272" y="1670524"/>
            <a:ext cx="5325745" cy="48064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91440" tIns="45720" rIns="91440" bIns="45720" anchor="t">
            <a:sp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lvl="0">
              <a:lnSpc>
                <a:spcPct val="107000"/>
              </a:lnSpc>
              <a:spcBef>
                <a:spcPts val="0"/>
              </a:spcBef>
              <a:tabLst>
                <a:tab pos="457200" algn="l"/>
              </a:tabLst>
              <a:defRPr sz="1100" i="1" kern="10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defRPr>
            </a:lvl1pPr>
          </a:lstStyle>
          <a:p>
            <a:pPr marL="171450" indent="-171450">
              <a:lnSpc>
                <a:spcPts val="1000"/>
              </a:lnSpc>
              <a:spcAft>
                <a:spcPts val="300"/>
              </a:spcAft>
              <a:buBlip>
                <a:blip r:embed="rId3"/>
              </a:buBlip>
            </a:pPr>
            <a:r>
              <a:rPr lang="fr-FR" sz="1050" b="1" i="0" dirty="0">
                <a:solidFill>
                  <a:schemeClr val="tx1">
                    <a:lumMod val="50000"/>
                  </a:schemeClr>
                </a:solidFill>
                <a:latin typeface="+mn-lt"/>
                <a:cs typeface="Times New Roman"/>
              </a:rPr>
              <a:t>6 programmes issus des 6 priorités </a:t>
            </a:r>
            <a:r>
              <a:rPr lang="fr-FR" sz="1050" i="0" dirty="0">
                <a:solidFill>
                  <a:schemeClr val="tx1">
                    <a:lumMod val="50000"/>
                  </a:schemeClr>
                </a:solidFill>
                <a:latin typeface="+mn-lt"/>
                <a:cs typeface="Times New Roman"/>
              </a:rPr>
              <a:t>définies par nos Clients lors </a:t>
            </a:r>
            <a:br>
              <a:rPr lang="fr-FR" sz="1050" i="0" dirty="0">
                <a:latin typeface="+mn-lt"/>
              </a:rPr>
            </a:br>
            <a:r>
              <a:rPr lang="fr-FR" sz="1050" i="0" dirty="0">
                <a:solidFill>
                  <a:schemeClr val="tx1">
                    <a:lumMod val="50000"/>
                  </a:schemeClr>
                </a:solidFill>
                <a:latin typeface="+mn-lt"/>
                <a:cs typeface="Times New Roman"/>
              </a:rPr>
              <a:t>de l’élaboration de notre plan stratégique : transitions, transmission, compétence, réindustrialisation, commerce extérieur  et économie de proximité   </a:t>
            </a:r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498D0D2B-8E9E-37C3-566D-78A82CDFD50A}"/>
              </a:ext>
            </a:extLst>
          </p:cNvPr>
          <p:cNvSpPr txBox="1"/>
          <p:nvPr/>
        </p:nvSpPr>
        <p:spPr>
          <a:xfrm>
            <a:off x="3590271" y="2417071"/>
            <a:ext cx="5258521" cy="72436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91440" tIns="45720" rIns="91440" bIns="45720" anchor="t">
            <a:spAutoFit/>
          </a:bodyPr>
          <a:lstStyle/>
          <a:p>
            <a:pPr marL="171450" lvl="2" indent="-171450">
              <a:lnSpc>
                <a:spcPts val="1000"/>
              </a:lnSpc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fr-FR" sz="1050" b="1" kern="100" dirty="0">
                <a:solidFill>
                  <a:schemeClr val="tx1">
                    <a:lumMod val="50000"/>
                  </a:schemeClr>
                </a:solidFill>
                <a:latin typeface="+mn-lt"/>
                <a:cs typeface="Times New Roman"/>
              </a:rPr>
              <a:t>Large</a:t>
            </a:r>
            <a:r>
              <a:rPr lang="fr-FR" sz="1050" kern="100" dirty="0">
                <a:solidFill>
                  <a:schemeClr val="tx1">
                    <a:lumMod val="50000"/>
                  </a:schemeClr>
                </a:solidFill>
                <a:latin typeface="+mn-lt"/>
                <a:cs typeface="Times New Roman"/>
              </a:rPr>
              <a:t> : + 1 100 000</a:t>
            </a:r>
          </a:p>
          <a:p>
            <a:pPr marL="171450" lvl="2" indent="-171450">
              <a:lnSpc>
                <a:spcPts val="1000"/>
              </a:lnSpc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fr-FR" sz="1050" b="1" kern="100" dirty="0">
                <a:solidFill>
                  <a:schemeClr val="tx1">
                    <a:lumMod val="50000"/>
                  </a:schemeClr>
                </a:solidFill>
                <a:latin typeface="+mn-lt"/>
                <a:cs typeface="Times New Roman"/>
              </a:rPr>
              <a:t>Impactante</a:t>
            </a:r>
            <a:r>
              <a:rPr lang="fr-FR" sz="1050" kern="100" dirty="0">
                <a:solidFill>
                  <a:schemeClr val="tx1">
                    <a:lumMod val="50000"/>
                  </a:schemeClr>
                </a:solidFill>
                <a:latin typeface="+mn-lt"/>
                <a:cs typeface="Times New Roman"/>
              </a:rPr>
              <a:t> : satisfaction client et la création de valeur</a:t>
            </a:r>
          </a:p>
          <a:p>
            <a:pPr marL="171450" lvl="2" indent="-171450">
              <a:lnSpc>
                <a:spcPts val="1000"/>
              </a:lnSpc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fr-FR" sz="1050" b="1" kern="100" dirty="0">
                <a:solidFill>
                  <a:schemeClr val="tx1">
                    <a:lumMod val="50000"/>
                  </a:schemeClr>
                </a:solidFill>
                <a:latin typeface="+mn-lt"/>
                <a:cs typeface="Times New Roman"/>
              </a:rPr>
              <a:t>Monitorée</a:t>
            </a:r>
            <a:r>
              <a:rPr lang="fr-FR" sz="1050" kern="100" dirty="0">
                <a:solidFill>
                  <a:schemeClr val="tx1">
                    <a:lumMod val="50000"/>
                  </a:schemeClr>
                </a:solidFill>
                <a:latin typeface="+mn-lt"/>
                <a:cs typeface="Times New Roman"/>
              </a:rPr>
              <a:t> : norme 4.9 mais aussi notre usine à opérations nationales</a:t>
            </a:r>
            <a:endParaRPr lang="fr-FR" sz="1050" kern="100" dirty="0">
              <a:solidFill>
                <a:schemeClr val="tx1">
                  <a:lumMod val="50000"/>
                </a:schemeClr>
              </a:solidFill>
              <a:latin typeface="+mn-lt"/>
              <a:cs typeface="Times New Roman" panose="02020603050405020304" pitchFamily="18" charset="0"/>
            </a:endParaRPr>
          </a:p>
          <a:p>
            <a:pPr marL="171450" lvl="2" indent="-171450">
              <a:lnSpc>
                <a:spcPts val="1000"/>
              </a:lnSpc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fr-FR" sz="1050" b="1" kern="100" dirty="0">
                <a:solidFill>
                  <a:schemeClr val="tx1">
                    <a:lumMod val="50000"/>
                  </a:schemeClr>
                </a:solidFill>
                <a:latin typeface="+mn-lt"/>
                <a:cs typeface="Times New Roman"/>
              </a:rPr>
              <a:t>Evaluée :</a:t>
            </a:r>
            <a:r>
              <a:rPr lang="fr-FR" sz="1050" kern="100" dirty="0">
                <a:solidFill>
                  <a:schemeClr val="tx1">
                    <a:lumMod val="50000"/>
                  </a:schemeClr>
                </a:solidFill>
                <a:latin typeface="+mn-lt"/>
                <a:cs typeface="Times New Roman"/>
              </a:rPr>
              <a:t> chaque année par vos préfets et </a:t>
            </a:r>
            <a:r>
              <a:rPr lang="fr-FR" sz="1050" kern="100" dirty="0" err="1">
                <a:solidFill>
                  <a:schemeClr val="tx1">
                    <a:lumMod val="50000"/>
                  </a:schemeClr>
                </a:solidFill>
                <a:latin typeface="+mn-lt"/>
                <a:cs typeface="Times New Roman"/>
              </a:rPr>
              <a:t>OpinionWay</a:t>
            </a:r>
            <a:endParaRPr lang="fr-FR" sz="1050" kern="100" dirty="0">
              <a:solidFill>
                <a:schemeClr val="tx1">
                  <a:lumMod val="50000"/>
                </a:schemeClr>
              </a:solidFill>
              <a:latin typeface="+mn-lt"/>
              <a:cs typeface="Times New Roman"/>
            </a:endParaRPr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0E45822F-136A-A7E3-0761-F5A1550ABE24}"/>
              </a:ext>
            </a:extLst>
          </p:cNvPr>
          <p:cNvSpPr txBox="1"/>
          <p:nvPr/>
        </p:nvSpPr>
        <p:spPr>
          <a:xfrm>
            <a:off x="3590272" y="3430368"/>
            <a:ext cx="4572000" cy="3909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91440" tIns="45720" rIns="91440" bIns="45720" anchor="t">
            <a:spAutoFit/>
          </a:bodyPr>
          <a:lstStyle/>
          <a:p>
            <a:pPr marL="171450" lvl="2" indent="-171450">
              <a:lnSpc>
                <a:spcPts val="1000"/>
              </a:lnSpc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fr-FR" sz="1050" b="1" kern="100">
                <a:solidFill>
                  <a:schemeClr val="tx1">
                    <a:lumMod val="50000"/>
                  </a:schemeClr>
                </a:solidFill>
                <a:latin typeface="+mn-lt"/>
                <a:cs typeface="Times New Roman"/>
              </a:rPr>
              <a:t>Centrée sur nos Clients </a:t>
            </a:r>
          </a:p>
          <a:p>
            <a:pPr marL="171450" lvl="2" indent="-171450">
              <a:lnSpc>
                <a:spcPts val="1000"/>
              </a:lnSpc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fr-FR" sz="1050" b="1" kern="100" dirty="0">
                <a:solidFill>
                  <a:schemeClr val="tx1">
                    <a:lumMod val="50000"/>
                  </a:schemeClr>
                </a:solidFill>
                <a:latin typeface="+mn-lt"/>
                <a:cs typeface="Times New Roman"/>
              </a:rPr>
              <a:t>Pragmatique : "Dire ce qu‘on fait et faire ce qu‘on dit"</a:t>
            </a:r>
          </a:p>
        </p:txBody>
      </p:sp>
      <p:sp>
        <p:nvSpPr>
          <p:cNvPr id="47" name="ZoneTexte 46">
            <a:extLst>
              <a:ext uri="{FF2B5EF4-FFF2-40B4-BE49-F238E27FC236}">
                <a16:creationId xmlns:a16="http://schemas.microsoft.com/office/drawing/2014/main" id="{BD6FC9CD-7C73-1A83-B7EE-046EB0D9F53A}"/>
              </a:ext>
            </a:extLst>
          </p:cNvPr>
          <p:cNvSpPr txBox="1"/>
          <p:nvPr/>
        </p:nvSpPr>
        <p:spPr>
          <a:xfrm>
            <a:off x="3590272" y="4180196"/>
            <a:ext cx="5258520" cy="72436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171450" lvl="2" indent="-171450">
              <a:lnSpc>
                <a:spcPts val="1000"/>
              </a:lnSpc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fr-FR" sz="1050" b="1" kern="100" dirty="0">
                <a:solidFill>
                  <a:schemeClr val="tx1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Nos opérations nationales (contextuelles)</a:t>
            </a:r>
          </a:p>
          <a:p>
            <a:pPr marL="171450" lvl="2" indent="-171450">
              <a:lnSpc>
                <a:spcPts val="1000"/>
              </a:lnSpc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fr-FR" sz="1050" b="1" kern="100" dirty="0">
                <a:solidFill>
                  <a:schemeClr val="tx1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Le plus1</a:t>
            </a:r>
          </a:p>
          <a:p>
            <a:pPr marL="171450" lvl="2" indent="-171450">
              <a:lnSpc>
                <a:spcPts val="1000"/>
              </a:lnSpc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fr-FR" sz="1050" b="1" kern="100" dirty="0">
                <a:solidFill>
                  <a:schemeClr val="tx1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Le test PME</a:t>
            </a:r>
          </a:p>
          <a:p>
            <a:pPr marL="171450" lvl="2" indent="-171450">
              <a:lnSpc>
                <a:spcPts val="1000"/>
              </a:lnSpc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fr-FR" sz="1050" b="1" kern="100" dirty="0">
                <a:solidFill>
                  <a:schemeClr val="tx1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Le pas de coté</a:t>
            </a:r>
          </a:p>
        </p:txBody>
      </p:sp>
      <p:grpSp>
        <p:nvGrpSpPr>
          <p:cNvPr id="14" name="Groupe 13">
            <a:extLst>
              <a:ext uri="{FF2B5EF4-FFF2-40B4-BE49-F238E27FC236}">
                <a16:creationId xmlns:a16="http://schemas.microsoft.com/office/drawing/2014/main" id="{9377E44C-5C5B-B420-0417-C1E620268887}"/>
              </a:ext>
            </a:extLst>
          </p:cNvPr>
          <p:cNvGrpSpPr/>
          <p:nvPr/>
        </p:nvGrpSpPr>
        <p:grpSpPr>
          <a:xfrm>
            <a:off x="459105" y="1476778"/>
            <a:ext cx="8239125" cy="2564070"/>
            <a:chOff x="227981" y="1476778"/>
            <a:chExt cx="8470249" cy="2564070"/>
          </a:xfrm>
        </p:grpSpPr>
        <p:cxnSp>
          <p:nvCxnSpPr>
            <p:cNvPr id="10" name="Connecteur droit 9">
              <a:extLst>
                <a:ext uri="{FF2B5EF4-FFF2-40B4-BE49-F238E27FC236}">
                  <a16:creationId xmlns:a16="http://schemas.microsoft.com/office/drawing/2014/main" id="{C8BD220D-4DAC-40FF-6983-C002DD26366F}"/>
                </a:ext>
              </a:extLst>
            </p:cNvPr>
            <p:cNvCxnSpPr>
              <a:cxnSpLocks/>
            </p:cNvCxnSpPr>
            <p:nvPr/>
          </p:nvCxnSpPr>
          <p:spPr>
            <a:xfrm>
              <a:off x="227981" y="1476778"/>
              <a:ext cx="8470249" cy="0"/>
            </a:xfrm>
            <a:prstGeom prst="line">
              <a:avLst/>
            </a:prstGeom>
            <a:noFill/>
            <a:ln w="12700" cap="rnd">
              <a:solidFill>
                <a:schemeClr val="bg1">
                  <a:lumMod val="85000"/>
                </a:schemeClr>
              </a:solidFill>
              <a:prstDash val="lgDash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11" name="Connecteur droit 10">
              <a:extLst>
                <a:ext uri="{FF2B5EF4-FFF2-40B4-BE49-F238E27FC236}">
                  <a16:creationId xmlns:a16="http://schemas.microsoft.com/office/drawing/2014/main" id="{D984080D-F68B-6588-83BD-205C2B92197A}"/>
                </a:ext>
              </a:extLst>
            </p:cNvPr>
            <p:cNvCxnSpPr>
              <a:cxnSpLocks/>
            </p:cNvCxnSpPr>
            <p:nvPr/>
          </p:nvCxnSpPr>
          <p:spPr>
            <a:xfrm>
              <a:off x="227981" y="2331468"/>
              <a:ext cx="8470249" cy="0"/>
            </a:xfrm>
            <a:prstGeom prst="line">
              <a:avLst/>
            </a:prstGeom>
            <a:noFill/>
            <a:ln w="12700" cap="rnd">
              <a:solidFill>
                <a:schemeClr val="bg1">
                  <a:lumMod val="85000"/>
                </a:schemeClr>
              </a:solidFill>
              <a:prstDash val="lgDash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08172396-D832-8BF4-952D-085D48B5B123}"/>
                </a:ext>
              </a:extLst>
            </p:cNvPr>
            <p:cNvCxnSpPr>
              <a:cxnSpLocks/>
            </p:cNvCxnSpPr>
            <p:nvPr/>
          </p:nvCxnSpPr>
          <p:spPr>
            <a:xfrm>
              <a:off x="227981" y="3186158"/>
              <a:ext cx="8470249" cy="0"/>
            </a:xfrm>
            <a:prstGeom prst="line">
              <a:avLst/>
            </a:prstGeom>
            <a:noFill/>
            <a:ln w="12700" cap="rnd">
              <a:solidFill>
                <a:schemeClr val="bg1">
                  <a:lumMod val="85000"/>
                </a:schemeClr>
              </a:solidFill>
              <a:prstDash val="lgDash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1A0AB612-7684-D6BB-DD0B-0F30B753B831}"/>
                </a:ext>
              </a:extLst>
            </p:cNvPr>
            <p:cNvCxnSpPr>
              <a:cxnSpLocks/>
            </p:cNvCxnSpPr>
            <p:nvPr/>
          </p:nvCxnSpPr>
          <p:spPr>
            <a:xfrm>
              <a:off x="227981" y="4040848"/>
              <a:ext cx="8470249" cy="0"/>
            </a:xfrm>
            <a:prstGeom prst="line">
              <a:avLst/>
            </a:prstGeom>
            <a:noFill/>
            <a:ln w="12700" cap="rnd">
              <a:solidFill>
                <a:schemeClr val="bg1">
                  <a:lumMod val="85000"/>
                </a:schemeClr>
              </a:solidFill>
              <a:prstDash val="lgDash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sp>
        <p:nvSpPr>
          <p:cNvPr id="32" name="ZoneTexte 31">
            <a:extLst>
              <a:ext uri="{FF2B5EF4-FFF2-40B4-BE49-F238E27FC236}">
                <a16:creationId xmlns:a16="http://schemas.microsoft.com/office/drawing/2014/main" id="{A7B9BEC3-FA2B-E446-62C2-66D3C0C7944D}"/>
              </a:ext>
            </a:extLst>
          </p:cNvPr>
          <p:cNvSpPr txBox="1"/>
          <p:nvPr/>
        </p:nvSpPr>
        <p:spPr>
          <a:xfrm>
            <a:off x="227981" y="1616123"/>
            <a:ext cx="3137011" cy="576000"/>
          </a:xfrm>
          <a:prstGeom prst="roundRect">
            <a:avLst>
              <a:gd name="adj" fmla="val 14281"/>
            </a:avLst>
          </a:prstGeom>
          <a:blipFill>
            <a:blip r:embed="rId2"/>
            <a:tile tx="-152400" ty="2540000" sx="100000" sy="100000" flip="none" algn="l"/>
          </a:blipFill>
          <a:ln w="63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rtlCol="0" anchor="ctr"/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 defTabSz="685800" hangingPunct="1">
              <a:lnSpc>
                <a:spcPct val="100000"/>
              </a:lnSpc>
              <a:spcBef>
                <a:spcPts val="0"/>
              </a:spcBef>
              <a:defRPr b="1" kern="1200">
                <a:solidFill>
                  <a:prstClr val="white"/>
                </a:solidFill>
                <a:latin typeface="Fira Sans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400"/>
              </a:lnSpc>
            </a:pPr>
            <a:r>
              <a:rPr lang="fr-FR" sz="1400" dirty="0"/>
              <a:t>Des programmes d’actions </a:t>
            </a:r>
          </a:p>
          <a:p>
            <a:pPr>
              <a:lnSpc>
                <a:spcPts val="1400"/>
              </a:lnSpc>
            </a:pPr>
            <a:r>
              <a:rPr lang="fr-FR" sz="1400" dirty="0"/>
              <a:t>efficaces orientés 110% clients</a:t>
            </a:r>
          </a:p>
        </p:txBody>
      </p:sp>
    </p:spTree>
    <p:extLst>
      <p:ext uri="{BB962C8B-B14F-4D97-AF65-F5344CB8AC3E}">
        <p14:creationId xmlns:p14="http://schemas.microsoft.com/office/powerpoint/2010/main" val="3961361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F93499-526C-4BF5-63E8-92DD03E735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8FE586F-7ADE-DCAB-23A5-443863ADAB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7982" y="214657"/>
            <a:ext cx="8620811" cy="698396"/>
          </a:xfrm>
        </p:spPr>
        <p:txBody>
          <a:bodyPr lIns="0" tIns="0" rIns="0" bIns="0" anchor="t">
            <a:spAutoFit/>
          </a:bodyPr>
          <a:lstStyle/>
          <a:p>
            <a:r>
              <a:rPr lang="fr-FR"/>
              <a:t>DES </a:t>
            </a:r>
            <a:r>
              <a:rPr lang="fr-FR" err="1"/>
              <a:t>OPPORTUNITéS</a:t>
            </a:r>
            <a:br>
              <a:rPr lang="fr-FR"/>
            </a:br>
            <a:endParaRPr lang="fr-FR"/>
          </a:p>
        </p:txBody>
      </p:sp>
      <p:sp>
        <p:nvSpPr>
          <p:cNvPr id="15" name="Rectangle : coins arrondis 14">
            <a:extLst>
              <a:ext uri="{FF2B5EF4-FFF2-40B4-BE49-F238E27FC236}">
                <a16:creationId xmlns:a16="http://schemas.microsoft.com/office/drawing/2014/main" id="{A7614C1F-0862-6D5B-C550-8635C9A189DC}"/>
              </a:ext>
            </a:extLst>
          </p:cNvPr>
          <p:cNvSpPr/>
          <p:nvPr/>
        </p:nvSpPr>
        <p:spPr>
          <a:xfrm>
            <a:off x="267389" y="647551"/>
            <a:ext cx="3096000" cy="504000"/>
          </a:xfrm>
          <a:prstGeom prst="roundRect">
            <a:avLst/>
          </a:prstGeom>
          <a:blipFill>
            <a:blip r:embed="rId2"/>
            <a:tile tx="-152400" ty="2540000" sx="100000" sy="100000" flip="none" algn="l"/>
          </a:blip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91439" tIns="45719" rIns="91439" bIns="45719" numCol="1" spcCol="38100" rtlCol="0" anchor="ctr">
            <a:noAutofit/>
          </a:bodyPr>
          <a:lstStyle/>
          <a:p>
            <a:pPr algn="ctr" defTabSz="914400" latinLnBrk="1">
              <a:lnSpc>
                <a:spcPts val="1400"/>
              </a:lnSpc>
              <a:spcBef>
                <a:spcPts val="0"/>
              </a:spcBef>
            </a:pPr>
            <a:r>
              <a:rPr lang="fr-FR" sz="1400">
                <a:solidFill>
                  <a:schemeClr val="bg1"/>
                </a:solidFill>
              </a:rPr>
              <a:t>Des</a:t>
            </a:r>
            <a:r>
              <a:rPr kumimoji="0" lang="fr-FR" sz="14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FillTx/>
              </a:rPr>
              <a:t> </a:t>
            </a:r>
            <a:r>
              <a:rPr kumimoji="0" lang="fr-FR" sz="1400" b="1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FillTx/>
              </a:rPr>
              <a:t>transitions</a:t>
            </a:r>
            <a:r>
              <a:rPr lang="fr-FR" sz="1400" b="1">
                <a:solidFill>
                  <a:schemeClr val="bg1"/>
                </a:solidFill>
              </a:rPr>
              <a:t> </a:t>
            </a:r>
          </a:p>
          <a:p>
            <a:pPr algn="ctr" defTabSz="914400" latinLnBrk="1">
              <a:lnSpc>
                <a:spcPts val="1400"/>
              </a:lnSpc>
              <a:spcBef>
                <a:spcPts val="0"/>
              </a:spcBef>
            </a:pPr>
            <a:r>
              <a:rPr lang="fr-FR" sz="1400" b="1">
                <a:solidFill>
                  <a:schemeClr val="bg1"/>
                </a:solidFill>
              </a:rPr>
              <a:t>qui rebattent les cartes</a:t>
            </a:r>
            <a:endParaRPr lang="fr-FR" sz="1400" b="1" i="0" u="none" strike="noStrike" cap="none" spc="0" normalizeH="0" baseline="0">
              <a:ln>
                <a:noFill/>
              </a:ln>
              <a:solidFill>
                <a:schemeClr val="bg1"/>
              </a:solidFill>
              <a:effectLst/>
              <a:uFillTx/>
            </a:endParaRPr>
          </a:p>
        </p:txBody>
      </p:sp>
      <p:sp>
        <p:nvSpPr>
          <p:cNvPr id="16" name="Rectangle : coins arrondis 15">
            <a:extLst>
              <a:ext uri="{FF2B5EF4-FFF2-40B4-BE49-F238E27FC236}">
                <a16:creationId xmlns:a16="http://schemas.microsoft.com/office/drawing/2014/main" id="{C36DF85C-0A61-A802-FD60-0BF17A54B6F0}"/>
              </a:ext>
            </a:extLst>
          </p:cNvPr>
          <p:cNvSpPr/>
          <p:nvPr/>
        </p:nvSpPr>
        <p:spPr>
          <a:xfrm>
            <a:off x="267389" y="1320641"/>
            <a:ext cx="3096000" cy="504000"/>
          </a:xfrm>
          <a:prstGeom prst="roundRect">
            <a:avLst/>
          </a:prstGeom>
          <a:blipFill>
            <a:blip r:embed="rId2"/>
            <a:tile tx="-152400" ty="2540000" sx="100000" sy="100000" flip="none" algn="l"/>
          </a:blip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91439" tIns="45719" rIns="91439" bIns="45719" numCol="1" spcCol="38100" rtlCol="0" anchor="ctr">
            <a:noAutofit/>
          </a:bodyPr>
          <a:lstStyle/>
          <a:p>
            <a:pPr marL="0" marR="0" indent="0" algn="ctr" defTabSz="914400" rtl="0" fontAlgn="auto" latinLnBrk="1" hangingPunct="0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14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FillTx/>
              </a:rPr>
              <a:t>Des secteurs en </a:t>
            </a:r>
            <a:r>
              <a:rPr kumimoji="0" lang="fr-FR" sz="1400" b="1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FillTx/>
              </a:rPr>
              <a:t>croissance</a:t>
            </a:r>
          </a:p>
        </p:txBody>
      </p:sp>
      <p:sp>
        <p:nvSpPr>
          <p:cNvPr id="17" name="Rectangle : coins arrondis 16">
            <a:extLst>
              <a:ext uri="{FF2B5EF4-FFF2-40B4-BE49-F238E27FC236}">
                <a16:creationId xmlns:a16="http://schemas.microsoft.com/office/drawing/2014/main" id="{AFA8E769-5FBF-6E85-A177-255F71092072}"/>
              </a:ext>
            </a:extLst>
          </p:cNvPr>
          <p:cNvSpPr/>
          <p:nvPr/>
        </p:nvSpPr>
        <p:spPr>
          <a:xfrm>
            <a:off x="244221" y="1993731"/>
            <a:ext cx="3119168" cy="884772"/>
          </a:xfrm>
          <a:prstGeom prst="roundRect">
            <a:avLst/>
          </a:prstGeom>
          <a:blipFill dpi="0" rotWithShape="1">
            <a:blip r:embed="rId2"/>
            <a:srcRect/>
            <a:tile tx="-298450" ty="2393950" sx="100000" sy="100000" flip="none" algn="l"/>
          </a:blip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91439" tIns="45719" rIns="91439" bIns="45719" numCol="1" spcCol="38100" rtlCol="0" anchor="ctr">
            <a:noAutofit/>
          </a:bodyPr>
          <a:lstStyle/>
          <a:p>
            <a:pPr marL="0" marR="0" indent="0" algn="ctr" defTabSz="914400" rtl="0" fontAlgn="auto" latinLnBrk="1" hangingPunct="0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14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</a:rPr>
              <a:t>Des </a:t>
            </a:r>
            <a:r>
              <a:rPr kumimoji="0" lang="fr-FR" sz="14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</a:rPr>
              <a:t>universités,</a:t>
            </a:r>
            <a:r>
              <a:rPr kumimoji="0" lang="fr-FR" sz="14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</a:rPr>
              <a:t> </a:t>
            </a:r>
          </a:p>
          <a:p>
            <a:pPr marL="0" marR="0" indent="0" algn="ctr" defTabSz="914400" rtl="0" fontAlgn="auto" latinLnBrk="1" hangingPunct="0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14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</a:rPr>
              <a:t>des grandes </a:t>
            </a:r>
            <a:r>
              <a:rPr kumimoji="0" lang="fr-FR" sz="14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</a:rPr>
              <a:t>écoles,</a:t>
            </a:r>
            <a:r>
              <a:rPr kumimoji="0" lang="fr-FR" sz="14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</a:rPr>
              <a:t> </a:t>
            </a:r>
          </a:p>
          <a:p>
            <a:pPr marL="0" marR="0" indent="0" algn="ctr" defTabSz="914400" rtl="0" fontAlgn="auto" latinLnBrk="1" hangingPunct="0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14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</a:rPr>
              <a:t>une </a:t>
            </a:r>
            <a:r>
              <a:rPr kumimoji="0" lang="fr-FR" sz="14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</a:rPr>
              <a:t>recherche </a:t>
            </a:r>
            <a:r>
              <a:rPr kumimoji="0" lang="fr-FR" sz="14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</a:rPr>
              <a:t>de qualité</a:t>
            </a:r>
          </a:p>
        </p:txBody>
      </p:sp>
      <p:sp>
        <p:nvSpPr>
          <p:cNvPr id="18" name="Rectangle : coins arrondis 17">
            <a:extLst>
              <a:ext uri="{FF2B5EF4-FFF2-40B4-BE49-F238E27FC236}">
                <a16:creationId xmlns:a16="http://schemas.microsoft.com/office/drawing/2014/main" id="{041DFAB6-3BBD-3DF0-B948-CE7BA3A82812}"/>
              </a:ext>
            </a:extLst>
          </p:cNvPr>
          <p:cNvSpPr/>
          <p:nvPr/>
        </p:nvSpPr>
        <p:spPr>
          <a:xfrm>
            <a:off x="267389" y="3047593"/>
            <a:ext cx="3096000" cy="504000"/>
          </a:xfrm>
          <a:prstGeom prst="roundRect">
            <a:avLst/>
          </a:prstGeom>
          <a:blipFill>
            <a:blip r:embed="rId2"/>
            <a:tile tx="-152400" ty="2540000" sx="100000" sy="100000" flip="none" algn="l"/>
          </a:blip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91439" tIns="45719" rIns="91439" bIns="45719" numCol="1" spcCol="38100" rtlCol="0" anchor="ctr">
            <a:noAutofit/>
          </a:bodyPr>
          <a:lstStyle/>
          <a:p>
            <a:pPr marL="0" marR="0" indent="0" algn="ctr" defTabSz="914400" rtl="0" fontAlgn="auto" latinLnBrk="1" hangingPunct="0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14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FillTx/>
              </a:rPr>
              <a:t>Un réservoir de </a:t>
            </a:r>
            <a:r>
              <a:rPr kumimoji="0" lang="fr-FR" sz="1400" b="1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FillTx/>
              </a:rPr>
              <a:t>talents</a:t>
            </a:r>
          </a:p>
        </p:txBody>
      </p:sp>
      <p:sp>
        <p:nvSpPr>
          <p:cNvPr id="19" name="Rectangle : coins arrondis 18">
            <a:extLst>
              <a:ext uri="{FF2B5EF4-FFF2-40B4-BE49-F238E27FC236}">
                <a16:creationId xmlns:a16="http://schemas.microsoft.com/office/drawing/2014/main" id="{8617AF6A-0D55-5BBC-1ECB-E7FB8A126F72}"/>
              </a:ext>
            </a:extLst>
          </p:cNvPr>
          <p:cNvSpPr/>
          <p:nvPr/>
        </p:nvSpPr>
        <p:spPr>
          <a:xfrm>
            <a:off x="267389" y="3720683"/>
            <a:ext cx="3096000" cy="504000"/>
          </a:xfrm>
          <a:prstGeom prst="roundRect">
            <a:avLst/>
          </a:prstGeom>
          <a:blipFill>
            <a:blip r:embed="rId2"/>
            <a:tile tx="-152400" ty="2540000" sx="100000" sy="100000" flip="none" algn="l"/>
          </a:blip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91439" tIns="45719" rIns="91439" bIns="45719" numCol="1" spcCol="38100" rtlCol="0" anchor="ctr">
            <a:noAutofit/>
          </a:bodyPr>
          <a:lstStyle/>
          <a:p>
            <a:pPr marL="0" marR="0" indent="0" algn="ctr" defTabSz="914400" rtl="0" fontAlgn="auto" latinLnBrk="1" hangingPunct="0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14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FillTx/>
              </a:rPr>
              <a:t>Des gisements </a:t>
            </a:r>
            <a:r>
              <a:rPr kumimoji="0" lang="fr-FR" sz="1400" b="1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FillTx/>
              </a:rPr>
              <a:t>d’économie </a:t>
            </a:r>
          </a:p>
          <a:p>
            <a:pPr marL="0" marR="0" indent="0" algn="ctr" defTabSz="914400" rtl="0" fontAlgn="auto" latinLnBrk="1" hangingPunct="0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1400" b="1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FillTx/>
              </a:rPr>
              <a:t>et d’</a:t>
            </a:r>
            <a:r>
              <a:rPr lang="fr-FR" sz="1400" b="1">
                <a:solidFill>
                  <a:schemeClr val="bg1"/>
                </a:solidFill>
              </a:rPr>
              <a:t>e</a:t>
            </a:r>
            <a:r>
              <a:rPr kumimoji="0" lang="fr-FR" sz="1400" b="1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FillTx/>
              </a:rPr>
              <a:t>fficacité </a:t>
            </a:r>
          </a:p>
        </p:txBody>
      </p:sp>
      <p:sp>
        <p:nvSpPr>
          <p:cNvPr id="20" name="Rectangle : coins arrondis 19">
            <a:extLst>
              <a:ext uri="{FF2B5EF4-FFF2-40B4-BE49-F238E27FC236}">
                <a16:creationId xmlns:a16="http://schemas.microsoft.com/office/drawing/2014/main" id="{92EE9368-E749-DFB4-F07E-7E31E55B7E61}"/>
              </a:ext>
            </a:extLst>
          </p:cNvPr>
          <p:cNvSpPr/>
          <p:nvPr/>
        </p:nvSpPr>
        <p:spPr>
          <a:xfrm>
            <a:off x="267389" y="4393775"/>
            <a:ext cx="3096000" cy="504000"/>
          </a:xfrm>
          <a:prstGeom prst="roundRect">
            <a:avLst/>
          </a:prstGeom>
          <a:blipFill>
            <a:blip r:embed="rId2"/>
            <a:tile tx="-152400" ty="2540000" sx="100000" sy="100000" flip="none" algn="l"/>
          </a:blip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91439" tIns="45719" rIns="91439" bIns="45719" numCol="1" spcCol="38100" rtlCol="0" anchor="ctr">
            <a:noAutofit/>
          </a:bodyPr>
          <a:lstStyle/>
          <a:p>
            <a:pPr marL="0" marR="0" indent="0" algn="ctr" defTabSz="914400" rtl="0" fontAlgn="auto" latinLnBrk="1" hangingPunct="0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14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</a:rPr>
              <a:t>Des entrepreneurs </a:t>
            </a:r>
          </a:p>
          <a:p>
            <a:pPr marL="0" marR="0" indent="0" algn="ctr" defTabSz="914400" rtl="0" fontAlgn="auto" latinLnBrk="1" hangingPunct="0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14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</a:rPr>
              <a:t>qui </a:t>
            </a:r>
            <a:r>
              <a:rPr kumimoji="0" lang="fr-FR" sz="14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</a:rPr>
              <a:t>y croient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28B4D3AA-9CA1-028C-3D12-E50F7BFFC61D}"/>
              </a:ext>
            </a:extLst>
          </p:cNvPr>
          <p:cNvSpPr txBox="1"/>
          <p:nvPr/>
        </p:nvSpPr>
        <p:spPr>
          <a:xfrm>
            <a:off x="3386286" y="815618"/>
            <a:ext cx="5192796" cy="22416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91440" tIns="45720" rIns="91440" bIns="45720" anchor="ctr">
            <a:spAutoFit/>
          </a:bodyPr>
          <a:lstStyle/>
          <a:p>
            <a:pPr marL="171450" lvl="8" indent="-171450" defTabSz="685800" hangingPunct="1">
              <a:lnSpc>
                <a:spcPts val="1000"/>
              </a:lnSpc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  <a:defRPr/>
            </a:pPr>
            <a:r>
              <a:rPr lang="fr-FR" sz="1050" kern="1200" dirty="0">
                <a:solidFill>
                  <a:schemeClr val="tx1">
                    <a:lumMod val="50000"/>
                  </a:schemeClr>
                </a:solidFill>
                <a:latin typeface="+mn-lt"/>
              </a:rPr>
              <a:t>Environnementale, digitale, RH, territoriale et entrepreneuriale  …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ACA67465-E69B-0354-2C98-658E0E64AFF0}"/>
              </a:ext>
            </a:extLst>
          </p:cNvPr>
          <p:cNvSpPr txBox="1"/>
          <p:nvPr/>
        </p:nvSpPr>
        <p:spPr>
          <a:xfrm>
            <a:off x="3386285" y="1351095"/>
            <a:ext cx="5462507" cy="48192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91440" tIns="45720" rIns="91440" bIns="45720" anchor="ctr">
            <a:spAutoFit/>
          </a:bodyPr>
          <a:lstStyle/>
          <a:p>
            <a:pPr marL="171450" lvl="8" indent="-171450" defTabSz="685800" hangingPunct="1">
              <a:lnSpc>
                <a:spcPts val="1000"/>
              </a:lnSpc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  <a:defRPr/>
            </a:pPr>
            <a:r>
              <a:rPr lang="fr-FR" sz="1050" kern="100" dirty="0">
                <a:solidFill>
                  <a:schemeClr val="tx1">
                    <a:lumMod val="50000"/>
                  </a:schemeClr>
                </a:solidFill>
                <a:latin typeface="+mn-lt"/>
                <a:ea typeface="Aptos" panose="020B0004020202020204" pitchFamily="34" charset="0"/>
                <a:cs typeface="Times New Roman"/>
              </a:rPr>
              <a:t>L</a:t>
            </a:r>
            <a:r>
              <a:rPr lang="fr-FR" sz="1050" kern="100" dirty="0">
                <a:solidFill>
                  <a:schemeClr val="tx1">
                    <a:lumMod val="50000"/>
                  </a:schemeClr>
                </a:solidFill>
                <a:effectLst/>
                <a:latin typeface="+mn-lt"/>
                <a:ea typeface="Aptos" panose="020B0004020202020204" pitchFamily="34" charset="0"/>
                <a:cs typeface="Times New Roman"/>
              </a:rPr>
              <a:t>uxe (n°1), tourisme (n°1 destination touristique), aéronautique (n°1), nucléaire (n°1), vins et spiritueux (n°1), spatial (n°2), systèmes embarqués (4,5% part de marché), défense (n°2) , IT (15% de part de marché), agroalimentaires (n°6), énergie </a:t>
            </a:r>
            <a:endParaRPr lang="fr-FR" sz="1050" kern="100" dirty="0">
              <a:solidFill>
                <a:schemeClr val="tx1">
                  <a:lumMod val="50000"/>
                </a:schemeClr>
              </a:solidFill>
              <a:highlight>
                <a:srgbClr val="FF681C"/>
              </a:highlight>
              <a:latin typeface="+mn-lt"/>
              <a:cs typeface="Times New Roman"/>
            </a:endParaRP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3B2A7D80-01FB-5B68-A222-5B10340544ED}"/>
              </a:ext>
            </a:extLst>
          </p:cNvPr>
          <p:cNvSpPr txBox="1"/>
          <p:nvPr/>
        </p:nvSpPr>
        <p:spPr>
          <a:xfrm>
            <a:off x="3386286" y="3799105"/>
            <a:ext cx="5192796" cy="39087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91440" tIns="45720" rIns="91440" bIns="45720" anchor="ctr">
            <a:spAutoFit/>
          </a:bodyPr>
          <a:lstStyle/>
          <a:p>
            <a:pPr marL="171450" lvl="8" indent="-171450" defTabSz="685800" hangingPunct="1">
              <a:lnSpc>
                <a:spcPts val="1000"/>
              </a:lnSpc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  <a:defRPr/>
            </a:pPr>
            <a:r>
              <a:rPr lang="fr-FR" sz="1050" kern="1200" dirty="0">
                <a:solidFill>
                  <a:schemeClr val="tx1">
                    <a:lumMod val="50000"/>
                  </a:schemeClr>
                </a:solidFill>
                <a:latin typeface="+mn-lt"/>
              </a:rPr>
              <a:t>Simplification (60 Mds €/an de gains potentiel)</a:t>
            </a:r>
          </a:p>
          <a:p>
            <a:pPr marL="171450" lvl="8" indent="-171450" defTabSz="685800" hangingPunct="1">
              <a:lnSpc>
                <a:spcPts val="1000"/>
              </a:lnSpc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  <a:defRPr/>
            </a:pPr>
            <a:r>
              <a:rPr lang="fr-FR" sz="1050" kern="1200" dirty="0">
                <a:solidFill>
                  <a:schemeClr val="tx1">
                    <a:lumMod val="50000"/>
                  </a:schemeClr>
                </a:solidFill>
                <a:latin typeface="+mn-lt"/>
              </a:rPr>
              <a:t>Budget de l’Etat (1% d’économie = 17 Mds €)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6B821297-3963-0630-941B-E5F04EB896CA}"/>
              </a:ext>
            </a:extLst>
          </p:cNvPr>
          <p:cNvSpPr txBox="1"/>
          <p:nvPr/>
        </p:nvSpPr>
        <p:spPr>
          <a:xfrm>
            <a:off x="3386286" y="4549260"/>
            <a:ext cx="5192796" cy="2242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anchor="ctr">
            <a:spAutoFit/>
          </a:bodyPr>
          <a:lstStyle/>
          <a:p>
            <a:pPr marL="171450" lvl="8" indent="-171450" defTabSz="685800" hangingPunct="1">
              <a:lnSpc>
                <a:spcPts val="1000"/>
              </a:lnSpc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  <a:defRPr/>
            </a:pPr>
            <a:r>
              <a:rPr lang="fr-FR" sz="1050" b="1" kern="1200" dirty="0">
                <a:solidFill>
                  <a:schemeClr val="tx1">
                    <a:lumMod val="50000"/>
                  </a:schemeClr>
                </a:solidFill>
                <a:latin typeface="+mn-lt"/>
              </a:rPr>
              <a:t>62% </a:t>
            </a:r>
            <a:r>
              <a:rPr lang="fr-FR" sz="1050" kern="1200" dirty="0">
                <a:solidFill>
                  <a:schemeClr val="tx1">
                    <a:lumMod val="50000"/>
                  </a:schemeClr>
                </a:solidFill>
                <a:latin typeface="+mn-lt"/>
              </a:rPr>
              <a:t>ont confiance en l’avenir de leur entreprise (GCE, sept. 2025)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F59B2E2-E740-7746-CB4C-E67E5689269A}"/>
              </a:ext>
            </a:extLst>
          </p:cNvPr>
          <p:cNvSpPr txBox="1"/>
          <p:nvPr/>
        </p:nvSpPr>
        <p:spPr>
          <a:xfrm>
            <a:off x="3386286" y="3123451"/>
            <a:ext cx="5192796" cy="3524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91440" tIns="45720" rIns="91440" bIns="45720" anchor="ctr">
            <a:spAutoFit/>
          </a:bodyPr>
          <a:lstStyle/>
          <a:p>
            <a:pPr marL="171450" lvl="8" indent="-171450" defTabSz="685800">
              <a:lnSpc>
                <a:spcPts val="1000"/>
              </a:lnSpc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  <a:defRPr/>
            </a:pPr>
            <a:r>
              <a:rPr lang="fr-FR" sz="1050" kern="1200" dirty="0">
                <a:solidFill>
                  <a:schemeClr val="tx1">
                    <a:lumMod val="50000"/>
                  </a:schemeClr>
                </a:solidFill>
                <a:latin typeface="+mn-lt"/>
              </a:rPr>
              <a:t>Un taux de chômage de 7,5% avec 5,6M de demandeurs d'emploi (Allemagne: 6%, UK: 4,7%, Pays-Bas: 3,9%, USA: 4,3%)</a:t>
            </a:r>
            <a:endParaRPr lang="fr-FR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62557353-4956-8077-4915-D8D78DEA5C87}"/>
              </a:ext>
            </a:extLst>
          </p:cNvPr>
          <p:cNvSpPr txBox="1"/>
          <p:nvPr/>
        </p:nvSpPr>
        <p:spPr>
          <a:xfrm>
            <a:off x="3386286" y="2076770"/>
            <a:ext cx="5517161" cy="72436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91440" tIns="45720" rIns="91440" bIns="45720" anchor="ctr">
            <a:spAutoFit/>
          </a:bodyPr>
          <a:lstStyle/>
          <a:p>
            <a:pPr marL="171450" lvl="8" indent="-171450" defTabSz="685800" hangingPunct="1">
              <a:lnSpc>
                <a:spcPts val="1000"/>
              </a:lnSpc>
              <a:spcBef>
                <a:spcPts val="0"/>
              </a:spcBef>
              <a:spcAft>
                <a:spcPts val="900"/>
              </a:spcAft>
              <a:buBlip>
                <a:blip r:embed="rId3"/>
              </a:buBlip>
              <a:defRPr/>
            </a:pPr>
            <a:r>
              <a:rPr lang="fr-FR" sz="1050" kern="100" dirty="0">
                <a:solidFill>
                  <a:schemeClr val="tx1">
                    <a:lumMod val="50000"/>
                  </a:schemeClr>
                </a:solidFill>
                <a:latin typeface="+mn-lt"/>
                <a:cs typeface="Times New Roman"/>
              </a:rPr>
              <a:t>3</a:t>
            </a:r>
            <a:r>
              <a:rPr lang="fr-FR" sz="1050" kern="100" baseline="30000" dirty="0">
                <a:solidFill>
                  <a:schemeClr val="tx1">
                    <a:lumMod val="50000"/>
                  </a:schemeClr>
                </a:solidFill>
                <a:latin typeface="+mn-lt"/>
                <a:cs typeface="Times New Roman"/>
              </a:rPr>
              <a:t>ème</a:t>
            </a:r>
            <a:r>
              <a:rPr lang="fr-FR" sz="1050" kern="100" dirty="0">
                <a:solidFill>
                  <a:schemeClr val="tx1">
                    <a:lumMod val="50000"/>
                  </a:schemeClr>
                </a:solidFill>
                <a:latin typeface="+mn-lt"/>
                <a:cs typeface="Times New Roman"/>
              </a:rPr>
              <a:t> au </a:t>
            </a:r>
            <a:r>
              <a:rPr lang="fr-FR" sz="1050" u="sng" kern="100" dirty="0">
                <a:solidFill>
                  <a:schemeClr val="tx1">
                    <a:lumMod val="50000"/>
                  </a:schemeClr>
                </a:solidFill>
                <a:latin typeface="+mn-lt"/>
                <a:cs typeface="Times New Roman"/>
              </a:rPr>
              <a:t>classement de Shanghai </a:t>
            </a:r>
            <a:r>
              <a:rPr lang="fr-FR" sz="1050" kern="100" dirty="0">
                <a:solidFill>
                  <a:schemeClr val="tx1">
                    <a:lumMod val="50000"/>
                  </a:schemeClr>
                </a:solidFill>
                <a:latin typeface="+mn-lt"/>
                <a:cs typeface="Times New Roman"/>
              </a:rPr>
              <a:t>pour le nombre d'établissements </a:t>
            </a:r>
            <a:br>
              <a:rPr lang="fr-FR" sz="1050" kern="100" dirty="0">
                <a:solidFill>
                  <a:schemeClr val="tx1">
                    <a:lumMod val="50000"/>
                  </a:schemeClr>
                </a:solidFill>
                <a:latin typeface="+mn-lt"/>
                <a:cs typeface="Times New Roman"/>
              </a:rPr>
            </a:br>
            <a:r>
              <a:rPr lang="fr-FR" sz="1050" kern="100" dirty="0">
                <a:solidFill>
                  <a:schemeClr val="tx1">
                    <a:lumMod val="50000"/>
                  </a:schemeClr>
                </a:solidFill>
                <a:latin typeface="+mn-lt"/>
                <a:cs typeface="Times New Roman"/>
              </a:rPr>
              <a:t>classés dans le TOP  20</a:t>
            </a:r>
            <a:endParaRPr lang="fr-FR" sz="1050" u="sng" kern="100" dirty="0">
              <a:solidFill>
                <a:schemeClr val="tx1">
                  <a:lumMod val="50000"/>
                </a:schemeClr>
              </a:solidFill>
              <a:latin typeface="+mn-lt"/>
              <a:cs typeface="Times New Roman"/>
            </a:endParaRPr>
          </a:p>
          <a:p>
            <a:pPr marL="171450" lvl="8" indent="-171450" defTabSz="685800" hangingPunct="1">
              <a:lnSpc>
                <a:spcPts val="1000"/>
              </a:lnSpc>
              <a:spcBef>
                <a:spcPts val="0"/>
              </a:spcBef>
              <a:spcAft>
                <a:spcPts val="900"/>
              </a:spcAft>
              <a:buBlip>
                <a:blip r:embed="rId3"/>
              </a:buBlip>
              <a:defRPr/>
            </a:pPr>
            <a:r>
              <a:rPr lang="fr-FR" sz="1050" u="sng" kern="100" dirty="0">
                <a:solidFill>
                  <a:schemeClr val="tx1">
                    <a:lumMod val="50000"/>
                  </a:schemeClr>
                </a:solidFill>
                <a:latin typeface="+mn-lt"/>
                <a:cs typeface="Times New Roman"/>
              </a:rPr>
              <a:t>le TOP 4</a:t>
            </a:r>
            <a:r>
              <a:rPr lang="fr-FR" sz="1050" kern="100" dirty="0">
                <a:solidFill>
                  <a:schemeClr val="tx1">
                    <a:lumMod val="50000"/>
                  </a:schemeClr>
                </a:solidFill>
                <a:latin typeface="+mn-lt"/>
                <a:cs typeface="Times New Roman"/>
              </a:rPr>
              <a:t> mondial des Masters en finance du classement du FT est 100% français (ESCP, HEC, SKEMA, ESSEC) et </a:t>
            </a:r>
            <a:r>
              <a:rPr lang="fr-FR" sz="1050" b="1" kern="100" dirty="0">
                <a:solidFill>
                  <a:schemeClr val="tx1">
                    <a:lumMod val="50000"/>
                  </a:schemeClr>
                </a:solidFill>
                <a:latin typeface="+mn-lt"/>
                <a:cs typeface="Times New Roman"/>
              </a:rPr>
              <a:t>100% consulaires</a:t>
            </a:r>
            <a:endParaRPr lang="fr-FR" sz="1050" dirty="0">
              <a:solidFill>
                <a:schemeClr val="tx1">
                  <a:lumMod val="50000"/>
                </a:schemeClr>
              </a:solidFill>
              <a:latin typeface="+mn-lt"/>
            </a:endParaRP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D2CC4010-31EA-9F5B-50C1-26F310D148E2}"/>
              </a:ext>
            </a:extLst>
          </p:cNvPr>
          <p:cNvCxnSpPr>
            <a:cxnSpLocks/>
          </p:cNvCxnSpPr>
          <p:nvPr/>
        </p:nvCxnSpPr>
        <p:spPr>
          <a:xfrm>
            <a:off x="315277" y="1229623"/>
            <a:ext cx="8239125" cy="0"/>
          </a:xfrm>
          <a:prstGeom prst="line">
            <a:avLst/>
          </a:prstGeom>
          <a:noFill/>
          <a:ln w="12700" cap="rnd">
            <a:solidFill>
              <a:schemeClr val="bg1">
                <a:lumMod val="85000"/>
              </a:schemeClr>
            </a:solidFill>
            <a:prstDash val="lgDash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FB4977AA-E772-C270-7871-0108BCED997C}"/>
              </a:ext>
            </a:extLst>
          </p:cNvPr>
          <p:cNvCxnSpPr>
            <a:cxnSpLocks/>
          </p:cNvCxnSpPr>
          <p:nvPr/>
        </p:nvCxnSpPr>
        <p:spPr>
          <a:xfrm>
            <a:off x="315277" y="1916081"/>
            <a:ext cx="8239125" cy="0"/>
          </a:xfrm>
          <a:prstGeom prst="line">
            <a:avLst/>
          </a:prstGeom>
          <a:noFill/>
          <a:ln w="12700" cap="rnd">
            <a:solidFill>
              <a:schemeClr val="bg1">
                <a:lumMod val="85000"/>
              </a:schemeClr>
            </a:solidFill>
            <a:prstDash val="lgDash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4BD0B3C2-8438-DDE4-DC67-2B204345508E}"/>
              </a:ext>
            </a:extLst>
          </p:cNvPr>
          <p:cNvCxnSpPr>
            <a:cxnSpLocks/>
          </p:cNvCxnSpPr>
          <p:nvPr/>
        </p:nvCxnSpPr>
        <p:spPr>
          <a:xfrm>
            <a:off x="315277" y="2969594"/>
            <a:ext cx="8239125" cy="0"/>
          </a:xfrm>
          <a:prstGeom prst="line">
            <a:avLst/>
          </a:prstGeom>
          <a:noFill/>
          <a:ln w="12700" cap="rnd">
            <a:solidFill>
              <a:schemeClr val="bg1">
                <a:lumMod val="85000"/>
              </a:schemeClr>
            </a:solidFill>
            <a:prstDash val="lgDash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29420B97-A7B6-0F42-1239-D528FDDBBF1C}"/>
              </a:ext>
            </a:extLst>
          </p:cNvPr>
          <p:cNvCxnSpPr>
            <a:cxnSpLocks/>
          </p:cNvCxnSpPr>
          <p:nvPr/>
        </p:nvCxnSpPr>
        <p:spPr>
          <a:xfrm>
            <a:off x="315277" y="3598917"/>
            <a:ext cx="8239125" cy="0"/>
          </a:xfrm>
          <a:prstGeom prst="line">
            <a:avLst/>
          </a:prstGeom>
          <a:noFill/>
          <a:ln w="12700" cap="rnd">
            <a:solidFill>
              <a:schemeClr val="bg1">
                <a:lumMod val="85000"/>
              </a:schemeClr>
            </a:solidFill>
            <a:prstDash val="lgDash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03F1F74C-147F-6E1E-9FD7-A448B737FB12}"/>
              </a:ext>
            </a:extLst>
          </p:cNvPr>
          <p:cNvCxnSpPr>
            <a:cxnSpLocks/>
          </p:cNvCxnSpPr>
          <p:nvPr/>
        </p:nvCxnSpPr>
        <p:spPr>
          <a:xfrm>
            <a:off x="315277" y="4329064"/>
            <a:ext cx="8239125" cy="0"/>
          </a:xfrm>
          <a:prstGeom prst="line">
            <a:avLst/>
          </a:prstGeom>
          <a:noFill/>
          <a:ln w="12700" cap="rnd">
            <a:solidFill>
              <a:schemeClr val="bg1">
                <a:lumMod val="85000"/>
              </a:schemeClr>
            </a:solidFill>
            <a:prstDash val="lgDash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3959602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60585A-A07E-9DDC-B37F-4638ADCD89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EF9C87-7FAD-B4F9-D697-64F39C16A1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+mn-lt"/>
              </a:rPr>
              <a:t>Julien</a:t>
            </a:r>
            <a:r>
              <a:rPr lang="fr-FR" dirty="0"/>
              <a:t> </a:t>
            </a:r>
            <a:br>
              <a:rPr lang="fr-FR" dirty="0"/>
            </a:br>
            <a:r>
              <a:rPr lang="fr-FR" dirty="0"/>
              <a:t>MARCILLY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5173C4C-82FF-4161-7AAF-647CFC7B658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 lIns="0" tIns="0" rIns="0" bIns="0" numCol="1" spcCol="1098550" anchor="t">
            <a:normAutofit/>
          </a:bodyPr>
          <a:lstStyle/>
          <a:p>
            <a:r>
              <a:rPr lang="fr-FR" dirty="0">
                <a:gradFill flip="none">
                  <a:gsLst>
                    <a:gs pos="0">
                      <a:srgbClr val="339AF1"/>
                    </a:gs>
                    <a:gs pos="72000">
                      <a:srgbClr val="373CF5"/>
                    </a:gs>
                  </a:gsLst>
                  <a:lin ang="13500000" scaled="1"/>
                  <a:tileRect/>
                </a:gradFill>
              </a:rPr>
              <a:t>Économiste en chef </a:t>
            </a:r>
            <a:endParaRPr lang="en-US" dirty="0">
              <a:gradFill flip="none">
                <a:gsLst>
                  <a:gs pos="0">
                    <a:srgbClr val="339AF1"/>
                  </a:gs>
                  <a:gs pos="72000">
                    <a:srgbClr val="373CF5"/>
                  </a:gs>
                </a:gsLst>
                <a:lin ang="13500000" scaled="1"/>
                <a:tileRect/>
              </a:gradFill>
            </a:endParaRPr>
          </a:p>
          <a:p>
            <a:r>
              <a:rPr lang="fr-FR" dirty="0">
                <a:gradFill flip="none">
                  <a:gsLst>
                    <a:gs pos="0">
                      <a:srgbClr val="339AF1"/>
                    </a:gs>
                    <a:gs pos="72000">
                      <a:srgbClr val="373CF5"/>
                    </a:gs>
                  </a:gsLst>
                  <a:lin ang="13500000" scaled="1"/>
                  <a:tileRect/>
                </a:gradFill>
              </a:rPr>
              <a:t>Global Sovereign Advisory</a:t>
            </a:r>
            <a:endParaRPr lang="en-US">
              <a:gradFill flip="none">
                <a:gsLst>
                  <a:gs pos="0">
                    <a:srgbClr val="339AF1"/>
                  </a:gs>
                  <a:gs pos="72000">
                    <a:srgbClr val="373CF5"/>
                  </a:gs>
                </a:gsLst>
                <a:lin ang="13500000" scaled="1"/>
                <a:tileRect/>
              </a:gradFill>
            </a:endParaRPr>
          </a:p>
        </p:txBody>
      </p:sp>
      <p:pic>
        <p:nvPicPr>
          <p:cNvPr id="7" name="Picture Placeholder 6" descr="A person in a suit&#10;&#10;AI-generated content may be incorrect.">
            <a:extLst>
              <a:ext uri="{FF2B5EF4-FFF2-40B4-BE49-F238E27FC236}">
                <a16:creationId xmlns:a16="http://schemas.microsoft.com/office/drawing/2014/main" id="{05E0C7E9-4C92-5A42-2832-385464890903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82" r="17582"/>
          <a:stretch/>
        </p:blipFill>
        <p:spPr/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D9B4538A-B35C-B09B-D8B7-22465E8B0DFA}"/>
              </a:ext>
            </a:extLst>
          </p:cNvPr>
          <p:cNvSpPr txBox="1">
            <a:spLocks/>
          </p:cNvSpPr>
          <p:nvPr/>
        </p:nvSpPr>
        <p:spPr>
          <a:xfrm>
            <a:off x="4519218" y="1108038"/>
            <a:ext cx="3607512" cy="1033616"/>
          </a:xfrm>
          <a:prstGeom prst="rect">
            <a:avLst/>
          </a:prstGeom>
          <a:solidFill>
            <a:schemeClr val="bg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 anchor="b">
            <a:noAutofit/>
          </a:bodyPr>
          <a:lstStyle>
            <a:lvl1pPr marL="0" marR="0" indent="0" algn="l" defTabSz="91437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none" strike="noStrike" cap="all" spc="0" baseline="0">
                <a:solidFill>
                  <a:schemeClr val="tx2"/>
                </a:solidFill>
                <a:uFillTx/>
                <a:latin typeface="+mj-lt"/>
                <a:ea typeface="+mn-ea"/>
                <a:cs typeface="+mn-cs"/>
                <a:sym typeface="Fira Sans Bold"/>
              </a:defRPr>
            </a:lvl1pPr>
            <a:lvl2pPr marL="0" marR="0" indent="17145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2pPr>
            <a:lvl3pPr marL="0" marR="0" indent="34290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3pPr>
            <a:lvl4pPr marL="0" marR="0" indent="51435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4pPr>
            <a:lvl5pPr marL="0" marR="0" indent="68580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5pPr>
            <a:lvl6pPr marL="0" marR="0" indent="85725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6pPr>
            <a:lvl7pPr marL="0" marR="0" indent="102870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7pPr>
            <a:lvl8pPr marL="0" marR="0" indent="120015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8pPr>
            <a:lvl9pPr marL="0" marR="0" indent="137160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9pPr>
          </a:lstStyle>
          <a:p>
            <a:pPr algn="r" hangingPunct="1">
              <a:lnSpc>
                <a:spcPts val="4000"/>
              </a:lnSpc>
            </a:pPr>
            <a:r>
              <a:rPr lang="fr-FR" sz="4400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sym typeface="Fira Sans Regular"/>
              </a:rPr>
              <a:t>témoignage</a:t>
            </a: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EF8E9149-013B-BFB3-05D8-E2AA00805C9E}"/>
              </a:ext>
            </a:extLst>
          </p:cNvPr>
          <p:cNvCxnSpPr>
            <a:cxnSpLocks/>
          </p:cNvCxnSpPr>
          <p:nvPr/>
        </p:nvCxnSpPr>
        <p:spPr>
          <a:xfrm>
            <a:off x="4882805" y="2180287"/>
            <a:ext cx="3243925" cy="0"/>
          </a:xfrm>
          <a:prstGeom prst="line">
            <a:avLst/>
          </a:prstGeom>
          <a:noFill/>
          <a:ln w="25400" cap="rnd">
            <a:gradFill flip="none" rotWithShape="1">
              <a:gsLst>
                <a:gs pos="0">
                  <a:schemeClr val="accent5"/>
                </a:gs>
                <a:gs pos="84000">
                  <a:schemeClr val="tx2"/>
                </a:gs>
              </a:gsLst>
              <a:lin ang="0" scaled="1"/>
              <a:tileRect/>
            </a:gra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1392356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1984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0BA9F2-5904-F227-525A-313580553A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ZoneTexte 19">
            <a:extLst>
              <a:ext uri="{FF2B5EF4-FFF2-40B4-BE49-F238E27FC236}">
                <a16:creationId xmlns:a16="http://schemas.microsoft.com/office/drawing/2014/main" id="{2FA7FD7D-81BC-B03D-15D7-DAE1F3A15DC9}"/>
              </a:ext>
            </a:extLst>
          </p:cNvPr>
          <p:cNvSpPr txBox="1"/>
          <p:nvPr/>
        </p:nvSpPr>
        <p:spPr>
          <a:xfrm>
            <a:off x="6863158" y="2018198"/>
            <a:ext cx="2342076" cy="51764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defTabSz="685800" hangingPunct="1">
              <a:lnSpc>
                <a:spcPts val="1100"/>
              </a:lnSpc>
              <a:spcBef>
                <a:spcPts val="0"/>
              </a:spcBef>
              <a:defRPr/>
            </a:pPr>
            <a:r>
              <a:rPr lang="fr-FR" sz="1050" b="1" kern="1200" dirty="0">
                <a:gradFill>
                  <a:gsLst>
                    <a:gs pos="0">
                      <a:schemeClr val="accent2"/>
                    </a:gs>
                    <a:gs pos="100000">
                      <a:schemeClr val="tx2"/>
                    </a:gs>
                  </a:gsLst>
                  <a:lin ang="0" scaled="1"/>
                </a:gradFill>
                <a:latin typeface="Fira Sans Black"/>
                <a:ea typeface="+mn-ea"/>
                <a:cs typeface="+mn-cs"/>
              </a:rPr>
              <a:t>AUTOMOBILE</a:t>
            </a:r>
          </a:p>
          <a:p>
            <a:pPr defTabSz="685800">
              <a:lnSpc>
                <a:spcPts val="1100"/>
              </a:lnSpc>
              <a:spcBef>
                <a:spcPts val="0"/>
              </a:spcBef>
              <a:defRPr/>
            </a:pPr>
            <a:r>
              <a:rPr lang="fr-FR" sz="1050" b="1" kern="1200" dirty="0">
                <a:solidFill>
                  <a:srgbClr val="070B8F"/>
                </a:solidFill>
                <a:latin typeface="Fira Sans"/>
              </a:rPr>
              <a:t>Didier LEROY, </a:t>
            </a:r>
          </a:p>
          <a:p>
            <a:pPr defTabSz="685800">
              <a:lnSpc>
                <a:spcPts val="1100"/>
              </a:lnSpc>
              <a:spcBef>
                <a:spcPts val="0"/>
              </a:spcBef>
              <a:defRPr/>
            </a:pPr>
            <a:r>
              <a:rPr lang="fr-FR" sz="1000" kern="1200" dirty="0">
                <a:solidFill>
                  <a:srgbClr val="070B8F"/>
                </a:solidFill>
                <a:latin typeface="Fira Sans"/>
              </a:rPr>
              <a:t>Vice-Président exécutif Toyota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3600F60C-49FA-97D1-F989-65DF6815267A}"/>
              </a:ext>
            </a:extLst>
          </p:cNvPr>
          <p:cNvSpPr txBox="1"/>
          <p:nvPr/>
        </p:nvSpPr>
        <p:spPr>
          <a:xfrm>
            <a:off x="6863157" y="2655725"/>
            <a:ext cx="2181377" cy="51764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defTabSz="685800" hangingPunct="1">
              <a:lnSpc>
                <a:spcPts val="1100"/>
              </a:lnSpc>
              <a:spcBef>
                <a:spcPts val="0"/>
              </a:spcBef>
              <a:defRPr/>
            </a:pPr>
            <a:r>
              <a:rPr lang="fr-FR" sz="1050" b="1" kern="1200" dirty="0">
                <a:gradFill>
                  <a:gsLst>
                    <a:gs pos="0">
                      <a:schemeClr val="accent2"/>
                    </a:gs>
                    <a:gs pos="100000">
                      <a:schemeClr val="tx2"/>
                    </a:gs>
                  </a:gsLst>
                  <a:lin ang="0" scaled="1"/>
                </a:gradFill>
                <a:latin typeface="Fira Sans Black"/>
                <a:ea typeface="+mn-ea"/>
                <a:cs typeface="+mn-cs"/>
              </a:rPr>
              <a:t>COMMERCE</a:t>
            </a:r>
            <a:endParaRPr lang="fr-FR" sz="1050" dirty="0">
              <a:gradFill>
                <a:gsLst>
                  <a:gs pos="0">
                    <a:schemeClr val="accent2"/>
                  </a:gs>
                  <a:gs pos="100000">
                    <a:schemeClr val="tx2"/>
                  </a:gs>
                </a:gsLst>
                <a:lin ang="0" scaled="1"/>
              </a:gradFill>
            </a:endParaRPr>
          </a:p>
          <a:p>
            <a:pPr defTabSz="685800" hangingPunct="1">
              <a:lnSpc>
                <a:spcPts val="1100"/>
              </a:lnSpc>
              <a:spcBef>
                <a:spcPts val="0"/>
              </a:spcBef>
              <a:defRPr/>
            </a:pPr>
            <a:r>
              <a:rPr lang="fr-FR" sz="1050" b="1" kern="1200" dirty="0">
                <a:solidFill>
                  <a:srgbClr val="373CF5">
                    <a:lumMod val="50000"/>
                  </a:srgbClr>
                </a:solidFill>
                <a:latin typeface="Fira Sans"/>
                <a:ea typeface="+mn-ea"/>
                <a:cs typeface="+mn-cs"/>
              </a:rPr>
              <a:t>Nicolas ROHR, </a:t>
            </a:r>
          </a:p>
          <a:p>
            <a:pPr defTabSz="685800" hangingPunct="1">
              <a:lnSpc>
                <a:spcPts val="1100"/>
              </a:lnSpc>
              <a:spcBef>
                <a:spcPts val="0"/>
              </a:spcBef>
              <a:defRPr/>
            </a:pPr>
            <a:r>
              <a:rPr lang="fr-FR" sz="1000" kern="1200" dirty="0">
                <a:solidFill>
                  <a:srgbClr val="373CF5">
                    <a:lumMod val="50000"/>
                  </a:srgbClr>
                </a:solidFill>
                <a:latin typeface="Fira Sans"/>
                <a:ea typeface="+mn-ea"/>
                <a:cs typeface="+mn-cs"/>
              </a:rPr>
              <a:t>CO-FONDATEUR </a:t>
            </a:r>
            <a:r>
              <a:rPr lang="fr-FR" sz="1000" kern="1200" dirty="0" err="1">
                <a:solidFill>
                  <a:srgbClr val="373CF5">
                    <a:lumMod val="50000"/>
                  </a:srgbClr>
                </a:solidFill>
                <a:latin typeface="Fira Sans"/>
                <a:ea typeface="+mn-ea"/>
                <a:cs typeface="+mn-cs"/>
              </a:rPr>
              <a:t>Faguo</a:t>
            </a:r>
            <a:endParaRPr lang="fr-FR" sz="1000" kern="1200" dirty="0">
              <a:solidFill>
                <a:srgbClr val="373CF5">
                  <a:lumMod val="50000"/>
                </a:srgbClr>
              </a:solidFill>
              <a:latin typeface="Fira Sans"/>
              <a:ea typeface="+mn-ea"/>
              <a:cs typeface="+mn-cs"/>
            </a:endParaRP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6C0438E9-F51A-BB0B-1FF7-72AF1269972D}"/>
              </a:ext>
            </a:extLst>
          </p:cNvPr>
          <p:cNvSpPr txBox="1"/>
          <p:nvPr/>
        </p:nvSpPr>
        <p:spPr>
          <a:xfrm>
            <a:off x="6863157" y="3246952"/>
            <a:ext cx="1804261" cy="658706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defTabSz="685800" hangingPunct="1">
              <a:lnSpc>
                <a:spcPts val="1100"/>
              </a:lnSpc>
              <a:spcBef>
                <a:spcPts val="0"/>
              </a:spcBef>
              <a:defRPr/>
            </a:pPr>
            <a:r>
              <a:rPr lang="fr-FR" sz="1050" b="1" kern="1200" dirty="0">
                <a:gradFill>
                  <a:gsLst>
                    <a:gs pos="0">
                      <a:schemeClr val="accent2"/>
                    </a:gs>
                    <a:gs pos="100000">
                      <a:schemeClr val="tx2"/>
                    </a:gs>
                  </a:gsLst>
                  <a:lin ang="0" scaled="1"/>
                </a:gradFill>
                <a:latin typeface="Fira Sans Black"/>
                <a:ea typeface="+mn-ea"/>
                <a:cs typeface="+mn-cs"/>
              </a:rPr>
              <a:t>MANAGEMENT / RH</a:t>
            </a:r>
          </a:p>
          <a:p>
            <a:pPr defTabSz="685800" hangingPunct="1">
              <a:lnSpc>
                <a:spcPts val="1100"/>
              </a:lnSpc>
              <a:spcBef>
                <a:spcPts val="0"/>
              </a:spcBef>
              <a:defRPr/>
            </a:pPr>
            <a:r>
              <a:rPr lang="fr-FR" sz="1050" b="1" kern="1200" dirty="0">
                <a:solidFill>
                  <a:srgbClr val="373CF5">
                    <a:lumMod val="50000"/>
                  </a:srgbClr>
                </a:solidFill>
                <a:latin typeface="Fira Sans"/>
                <a:ea typeface="+mn-ea"/>
                <a:cs typeface="+mn-cs"/>
              </a:rPr>
              <a:t>Julia DE FUNÈS, </a:t>
            </a:r>
          </a:p>
          <a:p>
            <a:pPr defTabSz="685800" hangingPunct="1">
              <a:lnSpc>
                <a:spcPts val="1100"/>
              </a:lnSpc>
              <a:spcBef>
                <a:spcPts val="0"/>
              </a:spcBef>
              <a:defRPr/>
            </a:pPr>
            <a:r>
              <a:rPr lang="fr-FR" sz="1000" kern="1200" dirty="0">
                <a:solidFill>
                  <a:srgbClr val="373CF5">
                    <a:lumMod val="50000"/>
                  </a:srgbClr>
                </a:solidFill>
                <a:latin typeface="Fira Sans"/>
                <a:ea typeface="+mn-ea"/>
                <a:cs typeface="+mn-cs"/>
              </a:rPr>
              <a:t>Philosophe </a:t>
            </a:r>
            <a:br>
              <a:rPr lang="fr-FR" sz="1000" kern="1200" dirty="0">
                <a:solidFill>
                  <a:srgbClr val="373CF5">
                    <a:lumMod val="50000"/>
                  </a:srgbClr>
                </a:solidFill>
                <a:latin typeface="Fira Sans"/>
                <a:ea typeface="+mn-ea"/>
                <a:cs typeface="+mn-cs"/>
              </a:rPr>
            </a:br>
            <a:r>
              <a:rPr lang="fr-FR" sz="1000" kern="1200" dirty="0">
                <a:solidFill>
                  <a:srgbClr val="373CF5">
                    <a:lumMod val="50000"/>
                  </a:srgbClr>
                </a:solidFill>
                <a:latin typeface="Fira Sans"/>
                <a:ea typeface="+mn-ea"/>
                <a:cs typeface="+mn-cs"/>
              </a:rPr>
              <a:t>&amp; Conférencière</a:t>
            </a:r>
          </a:p>
        </p:txBody>
      </p:sp>
      <p:pic>
        <p:nvPicPr>
          <p:cNvPr id="44" name="Picture 43" descr="Télénantes/Le JDE] Florentaise, Faguo, Systovi, Dr. Jonquille &amp; Mr. Ail :  les entreprises qui font l'actu ce mois-ci - Le Journal des Entreprises">
            <a:extLst>
              <a:ext uri="{FF2B5EF4-FFF2-40B4-BE49-F238E27FC236}">
                <a16:creationId xmlns:a16="http://schemas.microsoft.com/office/drawing/2014/main" id="{1E170D21-AED2-A130-C551-31335DAEB90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70" t="-748" r="21368" b="6601"/>
          <a:stretch>
            <a:fillRect/>
          </a:stretch>
        </p:blipFill>
        <p:spPr bwMode="auto">
          <a:xfrm>
            <a:off x="6315077" y="2632469"/>
            <a:ext cx="554400" cy="554400"/>
          </a:xfrm>
          <a:custGeom>
            <a:avLst/>
            <a:gdLst>
              <a:gd name="connsiteX0" fmla="*/ 277200 w 554400"/>
              <a:gd name="connsiteY0" fmla="*/ 0 h 554400"/>
              <a:gd name="connsiteX1" fmla="*/ 554400 w 554400"/>
              <a:gd name="connsiteY1" fmla="*/ 277200 h 554400"/>
              <a:gd name="connsiteX2" fmla="*/ 277200 w 554400"/>
              <a:gd name="connsiteY2" fmla="*/ 554400 h 554400"/>
              <a:gd name="connsiteX3" fmla="*/ 0 w 554400"/>
              <a:gd name="connsiteY3" fmla="*/ 277200 h 554400"/>
              <a:gd name="connsiteX4" fmla="*/ 277200 w 554400"/>
              <a:gd name="connsiteY4" fmla="*/ 0 h 55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4400" h="554400">
                <a:moveTo>
                  <a:pt x="277200" y="0"/>
                </a:moveTo>
                <a:cubicBezTo>
                  <a:pt x="430293" y="0"/>
                  <a:pt x="554400" y="124107"/>
                  <a:pt x="554400" y="277200"/>
                </a:cubicBezTo>
                <a:cubicBezTo>
                  <a:pt x="554400" y="430293"/>
                  <a:pt x="430293" y="554400"/>
                  <a:pt x="277200" y="554400"/>
                </a:cubicBezTo>
                <a:cubicBezTo>
                  <a:pt x="124107" y="554400"/>
                  <a:pt x="0" y="430293"/>
                  <a:pt x="0" y="277200"/>
                </a:cubicBezTo>
                <a:cubicBezTo>
                  <a:pt x="0" y="124107"/>
                  <a:pt x="124107" y="0"/>
                  <a:pt x="277200" y="0"/>
                </a:cubicBezTo>
                <a:close/>
              </a:path>
            </a:pathLst>
          </a:cu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44" descr="Julia de Funès : podcasts et actualités | Radio France">
            <a:extLst>
              <a:ext uri="{FF2B5EF4-FFF2-40B4-BE49-F238E27FC236}">
                <a16:creationId xmlns:a16="http://schemas.microsoft.com/office/drawing/2014/main" id="{4D828256-FCA8-9561-3136-747CAE52B0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59" t="7755" r="4599" b="7293"/>
          <a:stretch>
            <a:fillRect/>
          </a:stretch>
        </p:blipFill>
        <p:spPr bwMode="auto">
          <a:xfrm>
            <a:off x="6315077" y="3273388"/>
            <a:ext cx="554400" cy="554400"/>
          </a:xfrm>
          <a:custGeom>
            <a:avLst/>
            <a:gdLst>
              <a:gd name="connsiteX0" fmla="*/ 277200 w 554400"/>
              <a:gd name="connsiteY0" fmla="*/ 0 h 554400"/>
              <a:gd name="connsiteX1" fmla="*/ 554400 w 554400"/>
              <a:gd name="connsiteY1" fmla="*/ 277200 h 554400"/>
              <a:gd name="connsiteX2" fmla="*/ 277200 w 554400"/>
              <a:gd name="connsiteY2" fmla="*/ 554400 h 554400"/>
              <a:gd name="connsiteX3" fmla="*/ 0 w 554400"/>
              <a:gd name="connsiteY3" fmla="*/ 277200 h 554400"/>
              <a:gd name="connsiteX4" fmla="*/ 277200 w 554400"/>
              <a:gd name="connsiteY4" fmla="*/ 0 h 55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4400" h="554400">
                <a:moveTo>
                  <a:pt x="277200" y="0"/>
                </a:moveTo>
                <a:cubicBezTo>
                  <a:pt x="430293" y="0"/>
                  <a:pt x="554400" y="124107"/>
                  <a:pt x="554400" y="277200"/>
                </a:cubicBezTo>
                <a:cubicBezTo>
                  <a:pt x="554400" y="430293"/>
                  <a:pt x="430293" y="554400"/>
                  <a:pt x="277200" y="554400"/>
                </a:cubicBezTo>
                <a:cubicBezTo>
                  <a:pt x="124107" y="554400"/>
                  <a:pt x="0" y="430293"/>
                  <a:pt x="0" y="277200"/>
                </a:cubicBezTo>
                <a:cubicBezTo>
                  <a:pt x="0" y="124107"/>
                  <a:pt x="124107" y="0"/>
                  <a:pt x="277200" y="0"/>
                </a:cubicBezTo>
                <a:close/>
              </a:path>
            </a:pathLst>
          </a:cu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42" descr="Une image contenant personne, habits, Visage humain, sourire&#10;&#10;Le contenu généré par l’IA peut être incorrect.">
            <a:extLst>
              <a:ext uri="{FF2B5EF4-FFF2-40B4-BE49-F238E27FC236}">
                <a16:creationId xmlns:a16="http://schemas.microsoft.com/office/drawing/2014/main" id="{E0A25E64-7220-742A-8EB5-11F44B411C7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3060" t="2512" r="11657" b="14481"/>
          <a:stretch>
            <a:fillRect/>
          </a:stretch>
        </p:blipFill>
        <p:spPr>
          <a:xfrm>
            <a:off x="6315077" y="1991550"/>
            <a:ext cx="554400" cy="554400"/>
          </a:xfrm>
          <a:custGeom>
            <a:avLst/>
            <a:gdLst>
              <a:gd name="connsiteX0" fmla="*/ 277200 w 554400"/>
              <a:gd name="connsiteY0" fmla="*/ 0 h 554400"/>
              <a:gd name="connsiteX1" fmla="*/ 554400 w 554400"/>
              <a:gd name="connsiteY1" fmla="*/ 277200 h 554400"/>
              <a:gd name="connsiteX2" fmla="*/ 277200 w 554400"/>
              <a:gd name="connsiteY2" fmla="*/ 554400 h 554400"/>
              <a:gd name="connsiteX3" fmla="*/ 0 w 554400"/>
              <a:gd name="connsiteY3" fmla="*/ 277200 h 554400"/>
              <a:gd name="connsiteX4" fmla="*/ 277200 w 554400"/>
              <a:gd name="connsiteY4" fmla="*/ 0 h 55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4400" h="554400">
                <a:moveTo>
                  <a:pt x="277200" y="0"/>
                </a:moveTo>
                <a:cubicBezTo>
                  <a:pt x="430293" y="0"/>
                  <a:pt x="554400" y="124107"/>
                  <a:pt x="554400" y="277200"/>
                </a:cubicBezTo>
                <a:cubicBezTo>
                  <a:pt x="554400" y="430293"/>
                  <a:pt x="430293" y="554400"/>
                  <a:pt x="277200" y="554400"/>
                </a:cubicBezTo>
                <a:cubicBezTo>
                  <a:pt x="124107" y="554400"/>
                  <a:pt x="0" y="430293"/>
                  <a:pt x="0" y="277200"/>
                </a:cubicBezTo>
                <a:cubicBezTo>
                  <a:pt x="0" y="124107"/>
                  <a:pt x="124107" y="0"/>
                  <a:pt x="277200" y="0"/>
                </a:cubicBezTo>
                <a:close/>
              </a:path>
            </a:pathLst>
          </a:custGeom>
        </p:spPr>
      </p:pic>
      <p:pic>
        <p:nvPicPr>
          <p:cNvPr id="46" name="Picture 45" descr="Une image contenant Visage humain, personne, habits, photo de visage&#10;&#10;Le contenu généré par l’IA peut être incorrect.">
            <a:extLst>
              <a:ext uri="{FF2B5EF4-FFF2-40B4-BE49-F238E27FC236}">
                <a16:creationId xmlns:a16="http://schemas.microsoft.com/office/drawing/2014/main" id="{60F48BFD-0E87-2B2E-CADB-5135D499433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/>
          <a:srcRect l="16777" t="3862" r="19735" b="906"/>
          <a:stretch>
            <a:fillRect/>
          </a:stretch>
        </p:blipFill>
        <p:spPr bwMode="auto">
          <a:xfrm>
            <a:off x="6315077" y="3914308"/>
            <a:ext cx="554400" cy="554400"/>
          </a:xfrm>
          <a:custGeom>
            <a:avLst/>
            <a:gdLst>
              <a:gd name="connsiteX0" fmla="*/ 277200 w 554400"/>
              <a:gd name="connsiteY0" fmla="*/ 0 h 554400"/>
              <a:gd name="connsiteX1" fmla="*/ 554400 w 554400"/>
              <a:gd name="connsiteY1" fmla="*/ 277200 h 554400"/>
              <a:gd name="connsiteX2" fmla="*/ 277200 w 554400"/>
              <a:gd name="connsiteY2" fmla="*/ 554400 h 554400"/>
              <a:gd name="connsiteX3" fmla="*/ 0 w 554400"/>
              <a:gd name="connsiteY3" fmla="*/ 277200 h 554400"/>
              <a:gd name="connsiteX4" fmla="*/ 277200 w 554400"/>
              <a:gd name="connsiteY4" fmla="*/ 0 h 55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4400" h="554400">
                <a:moveTo>
                  <a:pt x="277200" y="0"/>
                </a:moveTo>
                <a:cubicBezTo>
                  <a:pt x="430293" y="0"/>
                  <a:pt x="554400" y="124107"/>
                  <a:pt x="554400" y="277200"/>
                </a:cubicBezTo>
                <a:cubicBezTo>
                  <a:pt x="554400" y="430293"/>
                  <a:pt x="430293" y="554400"/>
                  <a:pt x="277200" y="554400"/>
                </a:cubicBezTo>
                <a:cubicBezTo>
                  <a:pt x="124107" y="554400"/>
                  <a:pt x="0" y="430293"/>
                  <a:pt x="0" y="277200"/>
                </a:cubicBezTo>
                <a:cubicBezTo>
                  <a:pt x="0" y="124107"/>
                  <a:pt x="124107" y="0"/>
                  <a:pt x="277200" y="0"/>
                </a:cubicBezTo>
                <a:close/>
              </a:path>
            </a:pathLst>
          </a:cu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35B6FCE3-72A6-1E51-F946-D2F791036984}"/>
              </a:ext>
            </a:extLst>
          </p:cNvPr>
          <p:cNvSpPr txBox="1"/>
          <p:nvPr/>
        </p:nvSpPr>
        <p:spPr>
          <a:xfrm>
            <a:off x="6863157" y="4037586"/>
            <a:ext cx="1804261" cy="51764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defTabSz="685800">
              <a:lnSpc>
                <a:spcPts val="1100"/>
              </a:lnSpc>
              <a:spcBef>
                <a:spcPts val="0"/>
              </a:spcBef>
              <a:defRPr/>
            </a:pPr>
            <a:r>
              <a:rPr lang="fr-FR" sz="1050" b="1" kern="1200" dirty="0">
                <a:solidFill>
                  <a:srgbClr val="373CF5">
                    <a:lumMod val="50000"/>
                  </a:srgbClr>
                </a:solidFill>
                <a:latin typeface="Fira Sans"/>
                <a:ea typeface="+mn-ea"/>
                <a:cs typeface="+mn-cs"/>
              </a:rPr>
              <a:t>Youssef Achour, </a:t>
            </a:r>
          </a:p>
          <a:p>
            <a:pPr defTabSz="685800" hangingPunct="1">
              <a:lnSpc>
                <a:spcPts val="1100"/>
              </a:lnSpc>
              <a:spcBef>
                <a:spcPts val="0"/>
              </a:spcBef>
              <a:defRPr/>
            </a:pPr>
            <a:r>
              <a:rPr lang="fr-FR" sz="1000" kern="1200" dirty="0">
                <a:solidFill>
                  <a:srgbClr val="373CF5">
                    <a:lumMod val="50000"/>
                  </a:srgbClr>
                </a:solidFill>
                <a:latin typeface="Fira Sans"/>
                <a:ea typeface="+mn-ea"/>
                <a:cs typeface="+mn-cs"/>
              </a:rPr>
              <a:t>Président </a:t>
            </a:r>
            <a:r>
              <a:rPr lang="fr-FR" sz="1000" kern="1200" dirty="0" err="1">
                <a:solidFill>
                  <a:srgbClr val="373CF5">
                    <a:lumMod val="50000"/>
                  </a:srgbClr>
                </a:solidFill>
                <a:latin typeface="Fira Sans"/>
                <a:ea typeface="+mn-ea"/>
                <a:cs typeface="+mn-cs"/>
              </a:rPr>
              <a:t>UpCoop</a:t>
            </a:r>
            <a:r>
              <a:rPr lang="fr-FR" sz="1000" kern="1200" dirty="0">
                <a:solidFill>
                  <a:srgbClr val="373CF5">
                    <a:lumMod val="50000"/>
                  </a:srgbClr>
                </a:solidFill>
                <a:latin typeface="Fira Sans"/>
                <a:ea typeface="+mn-ea"/>
                <a:cs typeface="+mn-cs"/>
              </a:rPr>
              <a:t> </a:t>
            </a:r>
          </a:p>
          <a:p>
            <a:pPr defTabSz="685800" hangingPunct="1">
              <a:lnSpc>
                <a:spcPts val="1100"/>
              </a:lnSpc>
              <a:spcBef>
                <a:spcPts val="0"/>
              </a:spcBef>
              <a:defRPr/>
            </a:pPr>
            <a:endParaRPr lang="fr-FR" sz="1050" b="1" i="1" kern="1200" dirty="0">
              <a:solidFill>
                <a:srgbClr val="373CF5">
                  <a:lumMod val="50000"/>
                </a:srgbClr>
              </a:solidFill>
              <a:latin typeface="Fira Sans"/>
              <a:ea typeface="+mn-ea"/>
              <a:cs typeface="+mn-cs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9D4D53E8-8DF1-26FE-2712-E0C50AE138F2}"/>
              </a:ext>
            </a:extLst>
          </p:cNvPr>
          <p:cNvSpPr txBox="1"/>
          <p:nvPr/>
        </p:nvSpPr>
        <p:spPr>
          <a:xfrm>
            <a:off x="6863157" y="719703"/>
            <a:ext cx="2181377" cy="51764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defTabSz="685800" hangingPunct="1">
              <a:lnSpc>
                <a:spcPts val="1100"/>
              </a:lnSpc>
              <a:spcBef>
                <a:spcPts val="0"/>
              </a:spcBef>
              <a:defRPr/>
            </a:pPr>
            <a:r>
              <a:rPr lang="fr-FR" sz="1050" b="1" kern="1200" dirty="0">
                <a:gradFill>
                  <a:gsLst>
                    <a:gs pos="0">
                      <a:schemeClr val="accent2"/>
                    </a:gs>
                    <a:gs pos="100000">
                      <a:schemeClr val="tx2"/>
                    </a:gs>
                  </a:gsLst>
                  <a:lin ang="0" scaled="1"/>
                </a:gradFill>
                <a:latin typeface="Fira Sans Black"/>
                <a:ea typeface="+mn-ea"/>
                <a:cs typeface="+mn-cs"/>
              </a:rPr>
              <a:t>ÉNERGIE</a:t>
            </a:r>
            <a:endParaRPr lang="fr-FR" sz="1050" dirty="0">
              <a:gradFill>
                <a:gsLst>
                  <a:gs pos="0">
                    <a:schemeClr val="accent2"/>
                  </a:gs>
                  <a:gs pos="100000">
                    <a:schemeClr val="tx2"/>
                  </a:gs>
                </a:gsLst>
                <a:lin ang="0" scaled="1"/>
              </a:gradFill>
            </a:endParaRPr>
          </a:p>
          <a:p>
            <a:pPr defTabSz="685800">
              <a:lnSpc>
                <a:spcPts val="1100"/>
              </a:lnSpc>
              <a:spcBef>
                <a:spcPts val="0"/>
              </a:spcBef>
              <a:defRPr/>
            </a:pPr>
            <a:r>
              <a:rPr lang="fr-FR" sz="1050" b="1" kern="1200" dirty="0">
                <a:solidFill>
                  <a:srgbClr val="373CF5">
                    <a:lumMod val="50000"/>
                  </a:srgbClr>
                </a:solidFill>
                <a:latin typeface="Fira Sans"/>
                <a:ea typeface="+mn-ea"/>
                <a:cs typeface="+mn-cs"/>
              </a:rPr>
              <a:t>Doris BIRKHOFER, </a:t>
            </a:r>
          </a:p>
          <a:p>
            <a:pPr defTabSz="685800">
              <a:lnSpc>
                <a:spcPts val="1100"/>
              </a:lnSpc>
              <a:spcBef>
                <a:spcPts val="0"/>
              </a:spcBef>
              <a:defRPr/>
            </a:pPr>
            <a:r>
              <a:rPr lang="fr-FR" sz="1000" kern="1200" dirty="0">
                <a:solidFill>
                  <a:srgbClr val="373CF5">
                    <a:lumMod val="50000"/>
                  </a:srgbClr>
                </a:solidFill>
                <a:latin typeface="Fira Sans"/>
                <a:ea typeface="+mn-ea"/>
                <a:cs typeface="+mn-cs"/>
              </a:rPr>
              <a:t>Présidente Siemens France</a:t>
            </a:r>
          </a:p>
        </p:txBody>
      </p:sp>
      <p:pic>
        <p:nvPicPr>
          <p:cNvPr id="41" name="Picture 40" descr="Une image contenant personne, Visage humain, habits, sourire&#10;&#10;Le contenu généré par l’IA peut être incorrect.">
            <a:extLst>
              <a:ext uri="{FF2B5EF4-FFF2-40B4-BE49-F238E27FC236}">
                <a16:creationId xmlns:a16="http://schemas.microsoft.com/office/drawing/2014/main" id="{3CB60576-5ACF-2807-1C1F-83DB3F8197D6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/>
          <a:stretch>
            <a:fillRect/>
          </a:stretch>
        </p:blipFill>
        <p:spPr>
          <a:xfrm>
            <a:off x="6315077" y="682945"/>
            <a:ext cx="554400" cy="554400"/>
          </a:xfrm>
          <a:custGeom>
            <a:avLst/>
            <a:gdLst>
              <a:gd name="connsiteX0" fmla="*/ 277200 w 554400"/>
              <a:gd name="connsiteY0" fmla="*/ 0 h 554400"/>
              <a:gd name="connsiteX1" fmla="*/ 554400 w 554400"/>
              <a:gd name="connsiteY1" fmla="*/ 277200 h 554400"/>
              <a:gd name="connsiteX2" fmla="*/ 277200 w 554400"/>
              <a:gd name="connsiteY2" fmla="*/ 554400 h 554400"/>
              <a:gd name="connsiteX3" fmla="*/ 0 w 554400"/>
              <a:gd name="connsiteY3" fmla="*/ 277200 h 554400"/>
              <a:gd name="connsiteX4" fmla="*/ 277200 w 554400"/>
              <a:gd name="connsiteY4" fmla="*/ 0 h 55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4400" h="554400">
                <a:moveTo>
                  <a:pt x="277200" y="0"/>
                </a:moveTo>
                <a:cubicBezTo>
                  <a:pt x="430293" y="0"/>
                  <a:pt x="554400" y="124107"/>
                  <a:pt x="554400" y="277200"/>
                </a:cubicBezTo>
                <a:cubicBezTo>
                  <a:pt x="554400" y="430293"/>
                  <a:pt x="430293" y="554400"/>
                  <a:pt x="277200" y="554400"/>
                </a:cubicBezTo>
                <a:cubicBezTo>
                  <a:pt x="124107" y="554400"/>
                  <a:pt x="0" y="430293"/>
                  <a:pt x="0" y="277200"/>
                </a:cubicBezTo>
                <a:cubicBezTo>
                  <a:pt x="0" y="124107"/>
                  <a:pt x="124107" y="0"/>
                  <a:pt x="277200" y="0"/>
                </a:cubicBezTo>
                <a:close/>
              </a:path>
            </a:pathLst>
          </a:cu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4756842F-CD82-755E-56F9-722EDFFC5E70}"/>
              </a:ext>
            </a:extLst>
          </p:cNvPr>
          <p:cNvSpPr txBox="1"/>
          <p:nvPr/>
        </p:nvSpPr>
        <p:spPr>
          <a:xfrm>
            <a:off x="6863156" y="1302089"/>
            <a:ext cx="1799159" cy="658706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defTabSz="685800" hangingPunct="1">
              <a:lnSpc>
                <a:spcPts val="1100"/>
              </a:lnSpc>
              <a:spcBef>
                <a:spcPts val="0"/>
              </a:spcBef>
              <a:defRPr/>
            </a:pPr>
            <a:r>
              <a:rPr lang="fr-FR" sz="1050" b="1" kern="1200" dirty="0">
                <a:gradFill>
                  <a:gsLst>
                    <a:gs pos="0">
                      <a:schemeClr val="accent2"/>
                    </a:gs>
                    <a:gs pos="100000">
                      <a:schemeClr val="tx2"/>
                    </a:gs>
                  </a:gsLst>
                  <a:lin ang="0" scaled="1"/>
                </a:gradFill>
                <a:latin typeface="Fira Sans Black"/>
                <a:ea typeface="+mn-ea"/>
                <a:cs typeface="+mn-cs"/>
              </a:rPr>
              <a:t>TOURISME</a:t>
            </a:r>
          </a:p>
          <a:p>
            <a:pPr defTabSz="685800" hangingPunct="1">
              <a:lnSpc>
                <a:spcPts val="1100"/>
              </a:lnSpc>
              <a:spcBef>
                <a:spcPts val="0"/>
              </a:spcBef>
              <a:defRPr/>
            </a:pPr>
            <a:r>
              <a:rPr lang="fr-FR" sz="1050" b="1" kern="1200" dirty="0">
                <a:solidFill>
                  <a:srgbClr val="373CF5">
                    <a:lumMod val="50000"/>
                  </a:srgbClr>
                </a:solidFill>
                <a:latin typeface="Fira Sans"/>
                <a:ea typeface="+mn-ea"/>
                <a:cs typeface="+mn-cs"/>
              </a:rPr>
              <a:t>Franck GERVAIS, </a:t>
            </a:r>
          </a:p>
          <a:p>
            <a:pPr defTabSz="685800">
              <a:lnSpc>
                <a:spcPts val="1100"/>
              </a:lnSpc>
              <a:spcBef>
                <a:spcPts val="0"/>
              </a:spcBef>
              <a:defRPr/>
            </a:pPr>
            <a:r>
              <a:rPr lang="fr-FR" sz="1000" kern="1200" dirty="0">
                <a:solidFill>
                  <a:srgbClr val="373CF5">
                    <a:lumMod val="50000"/>
                  </a:srgbClr>
                </a:solidFill>
                <a:latin typeface="Fira Sans"/>
                <a:ea typeface="+mn-ea"/>
                <a:cs typeface="+mn-cs"/>
              </a:rPr>
              <a:t>DG</a:t>
            </a:r>
            <a:r>
              <a:rPr lang="fr-FR" sz="1050" kern="1200" dirty="0">
                <a:solidFill>
                  <a:srgbClr val="373CF5">
                    <a:lumMod val="50000"/>
                  </a:srgbClr>
                </a:solidFill>
                <a:latin typeface="Fira Sans"/>
                <a:ea typeface="+mn-ea"/>
                <a:cs typeface="+mn-cs"/>
              </a:rPr>
              <a:t> </a:t>
            </a:r>
            <a:r>
              <a:rPr lang="fr-FR" sz="1000" kern="1200" dirty="0">
                <a:solidFill>
                  <a:srgbClr val="373CF5">
                    <a:lumMod val="50000"/>
                  </a:srgbClr>
                </a:solidFill>
                <a:latin typeface="Fira Sans"/>
                <a:ea typeface="+mn-ea"/>
                <a:cs typeface="+mn-cs"/>
              </a:rPr>
              <a:t>Groupe Pierre </a:t>
            </a:r>
            <a:br>
              <a:rPr lang="fr-FR" sz="1000" kern="1200" dirty="0">
                <a:solidFill>
                  <a:srgbClr val="373CF5">
                    <a:lumMod val="50000"/>
                  </a:srgbClr>
                </a:solidFill>
                <a:latin typeface="Fira Sans"/>
                <a:ea typeface="+mn-ea"/>
                <a:cs typeface="+mn-cs"/>
              </a:rPr>
            </a:br>
            <a:r>
              <a:rPr lang="fr-FR" sz="1000" kern="1200" dirty="0">
                <a:solidFill>
                  <a:srgbClr val="373CF5">
                    <a:lumMod val="50000"/>
                  </a:srgbClr>
                </a:solidFill>
                <a:latin typeface="Fira Sans"/>
                <a:ea typeface="+mn-ea"/>
                <a:cs typeface="+mn-cs"/>
              </a:rPr>
              <a:t>&amp; Vacances-Center Parcs</a:t>
            </a:r>
            <a:endParaRPr lang="fr-FR" sz="1050" dirty="0"/>
          </a:p>
        </p:txBody>
      </p:sp>
      <p:pic>
        <p:nvPicPr>
          <p:cNvPr id="42" name="Picture 41" descr="Franck Gervais nommé directeur général du Groupe Pierre &amp; Vacances-Center  Parcs">
            <a:extLst>
              <a:ext uri="{FF2B5EF4-FFF2-40B4-BE49-F238E27FC236}">
                <a16:creationId xmlns:a16="http://schemas.microsoft.com/office/drawing/2014/main" id="{FDADDB52-1D7E-9B0F-2AF7-635ECBC41DA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5078" y="1352273"/>
            <a:ext cx="554399" cy="554400"/>
          </a:xfrm>
          <a:custGeom>
            <a:avLst/>
            <a:gdLst>
              <a:gd name="connsiteX0" fmla="*/ 277200 w 554399"/>
              <a:gd name="connsiteY0" fmla="*/ 0 h 554400"/>
              <a:gd name="connsiteX1" fmla="*/ 548768 w 554399"/>
              <a:gd name="connsiteY1" fmla="*/ 221335 h 554400"/>
              <a:gd name="connsiteX2" fmla="*/ 554399 w 554399"/>
              <a:gd name="connsiteY2" fmla="*/ 277190 h 554400"/>
              <a:gd name="connsiteX3" fmla="*/ 554399 w 554399"/>
              <a:gd name="connsiteY3" fmla="*/ 277210 h 554400"/>
              <a:gd name="connsiteX4" fmla="*/ 548768 w 554399"/>
              <a:gd name="connsiteY4" fmla="*/ 333065 h 554400"/>
              <a:gd name="connsiteX5" fmla="*/ 277200 w 554399"/>
              <a:gd name="connsiteY5" fmla="*/ 554400 h 554400"/>
              <a:gd name="connsiteX6" fmla="*/ 0 w 554399"/>
              <a:gd name="connsiteY6" fmla="*/ 277200 h 554400"/>
              <a:gd name="connsiteX7" fmla="*/ 277200 w 554399"/>
              <a:gd name="connsiteY7" fmla="*/ 0 h 55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4399" h="554400">
                <a:moveTo>
                  <a:pt x="277200" y="0"/>
                </a:moveTo>
                <a:cubicBezTo>
                  <a:pt x="411156" y="0"/>
                  <a:pt x="522920" y="95019"/>
                  <a:pt x="548768" y="221335"/>
                </a:cubicBezTo>
                <a:lnTo>
                  <a:pt x="554399" y="277190"/>
                </a:lnTo>
                <a:lnTo>
                  <a:pt x="554399" y="277210"/>
                </a:lnTo>
                <a:lnTo>
                  <a:pt x="548768" y="333065"/>
                </a:lnTo>
                <a:cubicBezTo>
                  <a:pt x="522920" y="459381"/>
                  <a:pt x="411156" y="554400"/>
                  <a:pt x="277200" y="554400"/>
                </a:cubicBezTo>
                <a:cubicBezTo>
                  <a:pt x="124107" y="554400"/>
                  <a:pt x="0" y="430293"/>
                  <a:pt x="0" y="277200"/>
                </a:cubicBezTo>
                <a:cubicBezTo>
                  <a:pt x="0" y="124107"/>
                  <a:pt x="124107" y="0"/>
                  <a:pt x="277200" y="0"/>
                </a:cubicBezTo>
                <a:close/>
              </a:path>
            </a:pathLst>
          </a:cu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re 2">
            <a:extLst>
              <a:ext uri="{FF2B5EF4-FFF2-40B4-BE49-F238E27FC236}">
                <a16:creationId xmlns:a16="http://schemas.microsoft.com/office/drawing/2014/main" id="{511C6C64-C617-6989-68E8-FCCD2466091F}"/>
              </a:ext>
            </a:extLst>
          </p:cNvPr>
          <p:cNvSpPr txBox="1">
            <a:spLocks/>
          </p:cNvSpPr>
          <p:nvPr/>
        </p:nvSpPr>
        <p:spPr>
          <a:xfrm>
            <a:off x="445728" y="1395867"/>
            <a:ext cx="2383197" cy="29081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>
            <a:noAutofit/>
          </a:bodyPr>
          <a:lstStyle>
            <a:lvl1pPr marL="0" marR="0" indent="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b="0" i="0" u="none" strike="noStrike" cap="all" spc="0" baseline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uFillTx/>
                <a:latin typeface="+mj-lt"/>
                <a:ea typeface="+mn-ea"/>
                <a:cs typeface="+mn-cs"/>
                <a:sym typeface="Fira Sans Bold"/>
              </a:defRPr>
            </a:lvl1pPr>
            <a:lvl2pPr marL="0" marR="0" indent="17145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2pPr>
            <a:lvl3pPr marL="0" marR="0" indent="34290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3pPr>
            <a:lvl4pPr marL="0" marR="0" indent="51435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4pPr>
            <a:lvl5pPr marL="0" marR="0" indent="68580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5pPr>
            <a:lvl6pPr marL="0" marR="0" indent="85725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6pPr>
            <a:lvl7pPr marL="0" marR="0" indent="102870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7pPr>
            <a:lvl8pPr marL="0" marR="0" indent="120015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8pPr>
            <a:lvl9pPr marL="0" marR="0" indent="137160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9pPr>
          </a:lstStyle>
          <a:p>
            <a:pPr hangingPunct="1">
              <a:spcBef>
                <a:spcPts val="600"/>
              </a:spcBef>
              <a:spcAft>
                <a:spcPts val="600"/>
              </a:spcAft>
            </a:pPr>
            <a:r>
              <a:rPr lang="fr-FR" dirty="0">
                <a:solidFill>
                  <a:schemeClr val="bg1"/>
                </a:solidFill>
                <a:latin typeface="Fira Sans ExtraBold"/>
              </a:rPr>
              <a:t>Témoignages</a:t>
            </a:r>
          </a:p>
          <a:p>
            <a:pPr hangingPunct="1">
              <a:spcBef>
                <a:spcPts val="600"/>
              </a:spcBef>
              <a:spcAft>
                <a:spcPts val="600"/>
              </a:spcAft>
            </a:pPr>
            <a:r>
              <a:rPr lang="fr-FR" sz="2400" dirty="0">
                <a:solidFill>
                  <a:schemeClr val="bg1"/>
                </a:solidFill>
                <a:latin typeface="+mn-lt"/>
              </a:rPr>
              <a:t>DANS UN CONTEXTE GEOPOLITIQUE MOUVANT : COMMENT S’ADAPTER </a:t>
            </a:r>
            <a:br>
              <a:rPr lang="fr-FR" sz="2400" dirty="0">
                <a:solidFill>
                  <a:schemeClr val="bg1"/>
                </a:solidFill>
                <a:latin typeface="+mn-lt"/>
              </a:rPr>
            </a:br>
            <a:r>
              <a:rPr lang="fr-FR" sz="2400" dirty="0">
                <a:solidFill>
                  <a:schemeClr val="bg1"/>
                </a:solidFill>
                <a:latin typeface="+mn-lt"/>
              </a:rPr>
              <a:t>&amp; ANTICIPER ?</a:t>
            </a:r>
            <a:endParaRPr lang="fr-FR" sz="16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8" name="ZoneTexte 39">
            <a:extLst>
              <a:ext uri="{FF2B5EF4-FFF2-40B4-BE49-F238E27FC236}">
                <a16:creationId xmlns:a16="http://schemas.microsoft.com/office/drawing/2014/main" id="{2BE0EEBC-BF98-4C8E-5E46-349355326041}"/>
              </a:ext>
            </a:extLst>
          </p:cNvPr>
          <p:cNvSpPr txBox="1"/>
          <p:nvPr/>
        </p:nvSpPr>
        <p:spPr>
          <a:xfrm>
            <a:off x="4193814" y="3310362"/>
            <a:ext cx="1804261" cy="338554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spAutoFit/>
          </a:bodyPr>
          <a:lstStyle/>
          <a:p>
            <a:pPr defTabSz="685800" hangingPunct="1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1600" b="1" kern="1200" dirty="0">
                <a:gradFill>
                  <a:gsLst>
                    <a:gs pos="0">
                      <a:schemeClr val="accent2"/>
                    </a:gs>
                    <a:gs pos="100000">
                      <a:schemeClr val="tx2"/>
                    </a:gs>
                  </a:gsLst>
                  <a:lin ang="0" scaled="1"/>
                </a:gradFill>
                <a:latin typeface="Fira Sans Black"/>
                <a:ea typeface="+mn-ea"/>
                <a:cs typeface="+mn-cs"/>
              </a:rPr>
              <a:t>COMMERCE</a:t>
            </a:r>
            <a:endParaRPr lang="fr-FR" sz="1600" dirty="0">
              <a:gradFill>
                <a:gsLst>
                  <a:gs pos="0">
                    <a:schemeClr val="accent2"/>
                  </a:gs>
                  <a:gs pos="100000">
                    <a:schemeClr val="tx2"/>
                  </a:gs>
                </a:gsLst>
                <a:lin ang="0" scaled="1"/>
              </a:gradFill>
            </a:endParaRPr>
          </a:p>
        </p:txBody>
      </p:sp>
      <p:sp>
        <p:nvSpPr>
          <p:cNvPr id="29" name="ZoneTexte 40">
            <a:extLst>
              <a:ext uri="{FF2B5EF4-FFF2-40B4-BE49-F238E27FC236}">
                <a16:creationId xmlns:a16="http://schemas.microsoft.com/office/drawing/2014/main" id="{AED68E8F-0361-1DC4-5113-17CC5AF049E1}"/>
              </a:ext>
            </a:extLst>
          </p:cNvPr>
          <p:cNvSpPr txBox="1"/>
          <p:nvPr/>
        </p:nvSpPr>
        <p:spPr>
          <a:xfrm>
            <a:off x="4193815" y="1642952"/>
            <a:ext cx="1304452" cy="338554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spAutoFit/>
          </a:bodyPr>
          <a:lstStyle/>
          <a:p>
            <a:pPr defTabSz="685800" hangingPunct="1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1600" b="1" kern="1200">
                <a:gradFill>
                  <a:gsLst>
                    <a:gs pos="0">
                      <a:schemeClr val="accent2"/>
                    </a:gs>
                    <a:gs pos="100000">
                      <a:schemeClr val="tx2"/>
                    </a:gs>
                  </a:gsLst>
                  <a:lin ang="0" scaled="1"/>
                </a:gradFill>
                <a:latin typeface="Fira Sans Black"/>
                <a:ea typeface="+mn-ea"/>
                <a:cs typeface="+mn-cs"/>
              </a:rPr>
              <a:t>TOURISME</a:t>
            </a:r>
          </a:p>
        </p:txBody>
      </p:sp>
      <p:sp>
        <p:nvSpPr>
          <p:cNvPr id="30" name="ZoneTexte 41">
            <a:extLst>
              <a:ext uri="{FF2B5EF4-FFF2-40B4-BE49-F238E27FC236}">
                <a16:creationId xmlns:a16="http://schemas.microsoft.com/office/drawing/2014/main" id="{AC4BA873-E35C-63D3-EB3E-1A9CE9FDF01D}"/>
              </a:ext>
            </a:extLst>
          </p:cNvPr>
          <p:cNvSpPr txBox="1"/>
          <p:nvPr/>
        </p:nvSpPr>
        <p:spPr>
          <a:xfrm>
            <a:off x="4193814" y="4144066"/>
            <a:ext cx="2207867" cy="338554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spAutoFit/>
          </a:bodyPr>
          <a:lstStyle/>
          <a:p>
            <a:pPr defTabSz="685800" hangingPunct="1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1600" b="1" kern="1200" dirty="0">
                <a:gradFill>
                  <a:gsLst>
                    <a:gs pos="0">
                      <a:schemeClr val="accent2"/>
                    </a:gs>
                    <a:gs pos="100000">
                      <a:schemeClr val="tx2"/>
                    </a:gs>
                  </a:gsLst>
                  <a:lin ang="0" scaled="1"/>
                </a:gradFill>
                <a:latin typeface="Fira Sans Black" panose="020B0603050000020004" pitchFamily="34" charset="0"/>
                <a:ea typeface="+mn-ea"/>
                <a:cs typeface="+mn-cs"/>
              </a:rPr>
              <a:t>MANAGEMENT / RH</a:t>
            </a:r>
          </a:p>
        </p:txBody>
      </p:sp>
      <p:sp>
        <p:nvSpPr>
          <p:cNvPr id="31" name="ZoneTexte 42">
            <a:extLst>
              <a:ext uri="{FF2B5EF4-FFF2-40B4-BE49-F238E27FC236}">
                <a16:creationId xmlns:a16="http://schemas.microsoft.com/office/drawing/2014/main" id="{F88DFC03-5027-A862-C76D-6AE1F205528D}"/>
              </a:ext>
            </a:extLst>
          </p:cNvPr>
          <p:cNvSpPr txBox="1"/>
          <p:nvPr/>
        </p:nvSpPr>
        <p:spPr>
          <a:xfrm>
            <a:off x="4193814" y="809247"/>
            <a:ext cx="1285797" cy="338554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spAutoFit/>
          </a:bodyPr>
          <a:lstStyle/>
          <a:p>
            <a:pPr defTabSz="685800" hangingPunct="1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1600" b="1" kern="1200" dirty="0">
                <a:gradFill>
                  <a:gsLst>
                    <a:gs pos="0">
                      <a:schemeClr val="accent2"/>
                    </a:gs>
                    <a:gs pos="100000">
                      <a:schemeClr val="tx2"/>
                    </a:gs>
                  </a:gsLst>
                  <a:lin ang="0" scaled="1"/>
                </a:gradFill>
                <a:latin typeface="Fira Sans Black"/>
                <a:ea typeface="+mn-ea"/>
                <a:cs typeface="+mn-cs"/>
              </a:rPr>
              <a:t>ÉNERGIE</a:t>
            </a:r>
            <a:endParaRPr lang="fr-FR" sz="1600" dirty="0">
              <a:gradFill>
                <a:gsLst>
                  <a:gs pos="0">
                    <a:schemeClr val="accent2"/>
                  </a:gs>
                  <a:gs pos="100000">
                    <a:schemeClr val="tx2"/>
                  </a:gs>
                </a:gsLst>
                <a:lin ang="0" scaled="1"/>
              </a:gradFill>
            </a:endParaRPr>
          </a:p>
        </p:txBody>
      </p:sp>
      <p:sp>
        <p:nvSpPr>
          <p:cNvPr id="34" name="ZoneTexte 15">
            <a:extLst>
              <a:ext uri="{FF2B5EF4-FFF2-40B4-BE49-F238E27FC236}">
                <a16:creationId xmlns:a16="http://schemas.microsoft.com/office/drawing/2014/main" id="{2EA461DB-6F36-F16C-DEC5-43894D0D6FF6}"/>
              </a:ext>
            </a:extLst>
          </p:cNvPr>
          <p:cNvSpPr txBox="1"/>
          <p:nvPr/>
        </p:nvSpPr>
        <p:spPr>
          <a:xfrm>
            <a:off x="4193813" y="2476657"/>
            <a:ext cx="1416411" cy="338554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spAutoFit/>
          </a:bodyPr>
          <a:lstStyle/>
          <a:p>
            <a:pPr defTabSz="685800" hangingPunct="1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1600" b="1" kern="1200" dirty="0">
                <a:gradFill>
                  <a:gsLst>
                    <a:gs pos="0">
                      <a:schemeClr val="accent2"/>
                    </a:gs>
                    <a:gs pos="100000">
                      <a:schemeClr val="tx2"/>
                    </a:gs>
                  </a:gsLst>
                  <a:lin ang="0" scaled="1"/>
                </a:gradFill>
                <a:latin typeface="Fira Sans Black"/>
                <a:ea typeface="+mn-ea"/>
                <a:cs typeface="+mn-cs"/>
              </a:rPr>
              <a:t>AUTOMOBILE</a:t>
            </a:r>
          </a:p>
        </p:txBody>
      </p:sp>
      <p:sp>
        <p:nvSpPr>
          <p:cNvPr id="91" name="Espace réservé du texte 1">
            <a:extLst>
              <a:ext uri="{FF2B5EF4-FFF2-40B4-BE49-F238E27FC236}">
                <a16:creationId xmlns:a16="http://schemas.microsoft.com/office/drawing/2014/main" id="{B4192AA2-0598-1632-29F5-5565A70A62BE}"/>
              </a:ext>
            </a:extLst>
          </p:cNvPr>
          <p:cNvSpPr txBox="1">
            <a:spLocks/>
          </p:cNvSpPr>
          <p:nvPr/>
        </p:nvSpPr>
        <p:spPr>
          <a:xfrm>
            <a:off x="3496982" y="682266"/>
            <a:ext cx="616484" cy="619823"/>
          </a:xfrm>
          <a:prstGeom prst="roundRect">
            <a:avLst>
              <a:gd name="adj" fmla="val 50000"/>
            </a:avLst>
          </a:prstGeom>
          <a:blipFill dpi="0" rotWithShape="1">
            <a:blip r:embed="rId9"/>
            <a:srcRect/>
            <a:tile tx="-95250" ty="-552450" sx="20000" sy="20000" flip="none" algn="tl"/>
          </a:blipFill>
          <a:ln w="12700">
            <a:noFill/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0" tIns="0" rIns="0" bIns="0" numCol="1" spcCol="1098550" anchor="ctr">
            <a:noAutofit/>
          </a:bodyPr>
          <a:lstStyle>
            <a:lvl1pPr marL="0" marR="0" indent="0" algn="ctr" defTabSz="91437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4800" b="0" i="0" u="none" strike="noStrike" cap="none" spc="0" baseline="0">
                <a:ln w="12700">
                  <a:solidFill>
                    <a:schemeClr val="bg1"/>
                  </a:solidFill>
                </a:ln>
                <a:noFill/>
                <a:uFillTx/>
                <a:latin typeface="Fira Sans Black" panose="020B0A03050000020004" pitchFamily="34" charset="0"/>
                <a:ea typeface="Fira Sans Regular"/>
                <a:cs typeface="Fira Sans Regular"/>
                <a:sym typeface="Fira Sans Regular"/>
              </a:defRPr>
            </a:lvl1pPr>
            <a:lvl2pPr marL="228600" marR="0" indent="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1600" b="0" i="1" u="none" strike="noStrike" cap="none" spc="0" baseline="0">
                <a:solidFill>
                  <a:srgbClr val="000000"/>
                </a:solidFill>
                <a:uFillTx/>
                <a:latin typeface="Fira Sans" panose="020B0503050000020004" pitchFamily="34" charset="0"/>
                <a:ea typeface="Fira Sans Regular"/>
                <a:cs typeface="Fira Sans Regular"/>
                <a:sym typeface="Fira Sans Regular"/>
              </a:defRPr>
            </a:lvl2pPr>
            <a:lvl3pPr marL="6858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3pPr>
            <a:lvl4pPr marL="9144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4pPr>
            <a:lvl5pPr marL="11430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5pPr>
            <a:lvl6pPr marL="13716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6pPr>
            <a:lvl7pPr marL="16002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7pPr>
            <a:lvl8pPr marL="18288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8pPr>
            <a:lvl9pPr marL="20574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9pPr>
          </a:lstStyle>
          <a:p>
            <a:pPr hangingPunct="1"/>
            <a:endParaRPr lang="fr-FR" sz="7200" dirty="0">
              <a:ln w="28575">
                <a:solidFill>
                  <a:schemeClr val="bg1"/>
                </a:solidFill>
              </a:ln>
            </a:endParaRPr>
          </a:p>
        </p:txBody>
      </p:sp>
      <p:sp>
        <p:nvSpPr>
          <p:cNvPr id="92" name="Espace réservé du texte 1">
            <a:extLst>
              <a:ext uri="{FF2B5EF4-FFF2-40B4-BE49-F238E27FC236}">
                <a16:creationId xmlns:a16="http://schemas.microsoft.com/office/drawing/2014/main" id="{F6D7DE43-2AFB-0FA4-6FA7-02B1449CC33E}"/>
              </a:ext>
            </a:extLst>
          </p:cNvPr>
          <p:cNvSpPr txBox="1">
            <a:spLocks/>
          </p:cNvSpPr>
          <p:nvPr/>
        </p:nvSpPr>
        <p:spPr>
          <a:xfrm>
            <a:off x="3496982" y="1512557"/>
            <a:ext cx="616484" cy="619823"/>
          </a:xfrm>
          <a:prstGeom prst="roundRect">
            <a:avLst>
              <a:gd name="adj" fmla="val 50000"/>
            </a:avLst>
          </a:prstGeom>
          <a:blipFill dpi="0" rotWithShape="1">
            <a:blip r:embed="rId9"/>
            <a:srcRect/>
            <a:tile tx="-95250" ty="-552450" sx="20000" sy="20000" flip="none" algn="tl"/>
          </a:blipFill>
          <a:ln w="12700">
            <a:noFill/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0" tIns="0" rIns="0" bIns="0" numCol="1" spcCol="1098550" anchor="ctr">
            <a:noAutofit/>
          </a:bodyPr>
          <a:lstStyle>
            <a:lvl1pPr marL="0" marR="0" indent="0" algn="ctr" defTabSz="91437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4800" b="0" i="0" u="none" strike="noStrike" cap="none" spc="0" baseline="0">
                <a:ln w="12700">
                  <a:solidFill>
                    <a:schemeClr val="bg1"/>
                  </a:solidFill>
                </a:ln>
                <a:noFill/>
                <a:uFillTx/>
                <a:latin typeface="Fira Sans Black" panose="020B0A03050000020004" pitchFamily="34" charset="0"/>
                <a:ea typeface="Fira Sans Regular"/>
                <a:cs typeface="Fira Sans Regular"/>
                <a:sym typeface="Fira Sans Regular"/>
              </a:defRPr>
            </a:lvl1pPr>
            <a:lvl2pPr marL="228600" marR="0" indent="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1600" b="0" i="1" u="none" strike="noStrike" cap="none" spc="0" baseline="0">
                <a:solidFill>
                  <a:srgbClr val="000000"/>
                </a:solidFill>
                <a:uFillTx/>
                <a:latin typeface="Fira Sans" panose="020B0503050000020004" pitchFamily="34" charset="0"/>
                <a:ea typeface="Fira Sans Regular"/>
                <a:cs typeface="Fira Sans Regular"/>
                <a:sym typeface="Fira Sans Regular"/>
              </a:defRPr>
            </a:lvl2pPr>
            <a:lvl3pPr marL="6858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3pPr>
            <a:lvl4pPr marL="9144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4pPr>
            <a:lvl5pPr marL="11430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5pPr>
            <a:lvl6pPr marL="13716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6pPr>
            <a:lvl7pPr marL="16002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7pPr>
            <a:lvl8pPr marL="18288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8pPr>
            <a:lvl9pPr marL="20574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9pPr>
          </a:lstStyle>
          <a:p>
            <a:pPr hangingPunct="1"/>
            <a:endParaRPr lang="fr-FR" sz="7200" dirty="0">
              <a:ln w="28575">
                <a:solidFill>
                  <a:schemeClr val="bg1"/>
                </a:solidFill>
              </a:ln>
            </a:endParaRPr>
          </a:p>
        </p:txBody>
      </p:sp>
      <p:sp>
        <p:nvSpPr>
          <p:cNvPr id="93" name="Espace réservé du texte 1">
            <a:extLst>
              <a:ext uri="{FF2B5EF4-FFF2-40B4-BE49-F238E27FC236}">
                <a16:creationId xmlns:a16="http://schemas.microsoft.com/office/drawing/2014/main" id="{AF178F81-D1C7-8466-5C82-CFD52BCC94A8}"/>
              </a:ext>
            </a:extLst>
          </p:cNvPr>
          <p:cNvSpPr txBox="1">
            <a:spLocks/>
          </p:cNvSpPr>
          <p:nvPr/>
        </p:nvSpPr>
        <p:spPr>
          <a:xfrm>
            <a:off x="3496982" y="2342848"/>
            <a:ext cx="616484" cy="619823"/>
          </a:xfrm>
          <a:prstGeom prst="roundRect">
            <a:avLst>
              <a:gd name="adj" fmla="val 50000"/>
            </a:avLst>
          </a:prstGeom>
          <a:blipFill dpi="0" rotWithShape="1">
            <a:blip r:embed="rId9"/>
            <a:srcRect/>
            <a:tile tx="-95250" ty="-552450" sx="20000" sy="20000" flip="none" algn="tl"/>
          </a:blipFill>
          <a:ln w="12700">
            <a:noFill/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0" tIns="0" rIns="0" bIns="0" numCol="1" spcCol="1098550" anchor="ctr">
            <a:noAutofit/>
          </a:bodyPr>
          <a:lstStyle>
            <a:lvl1pPr marL="0" marR="0" indent="0" algn="ctr" defTabSz="91437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4800" b="0" i="0" u="none" strike="noStrike" cap="none" spc="0" baseline="0">
                <a:ln w="12700">
                  <a:solidFill>
                    <a:schemeClr val="bg1"/>
                  </a:solidFill>
                </a:ln>
                <a:noFill/>
                <a:uFillTx/>
                <a:latin typeface="Fira Sans Black" panose="020B0A03050000020004" pitchFamily="34" charset="0"/>
                <a:ea typeface="Fira Sans Regular"/>
                <a:cs typeface="Fira Sans Regular"/>
                <a:sym typeface="Fira Sans Regular"/>
              </a:defRPr>
            </a:lvl1pPr>
            <a:lvl2pPr marL="228600" marR="0" indent="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1600" b="0" i="1" u="none" strike="noStrike" cap="none" spc="0" baseline="0">
                <a:solidFill>
                  <a:srgbClr val="000000"/>
                </a:solidFill>
                <a:uFillTx/>
                <a:latin typeface="Fira Sans" panose="020B0503050000020004" pitchFamily="34" charset="0"/>
                <a:ea typeface="Fira Sans Regular"/>
                <a:cs typeface="Fira Sans Regular"/>
                <a:sym typeface="Fira Sans Regular"/>
              </a:defRPr>
            </a:lvl2pPr>
            <a:lvl3pPr marL="6858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3pPr>
            <a:lvl4pPr marL="9144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4pPr>
            <a:lvl5pPr marL="11430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5pPr>
            <a:lvl6pPr marL="13716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6pPr>
            <a:lvl7pPr marL="16002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7pPr>
            <a:lvl8pPr marL="18288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8pPr>
            <a:lvl9pPr marL="20574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9pPr>
          </a:lstStyle>
          <a:p>
            <a:pPr hangingPunct="1"/>
            <a:endParaRPr lang="fr-FR" sz="7200" dirty="0">
              <a:ln w="28575">
                <a:solidFill>
                  <a:schemeClr val="bg1"/>
                </a:solidFill>
              </a:ln>
            </a:endParaRPr>
          </a:p>
        </p:txBody>
      </p:sp>
      <p:sp>
        <p:nvSpPr>
          <p:cNvPr id="94" name="Espace réservé du texte 1">
            <a:extLst>
              <a:ext uri="{FF2B5EF4-FFF2-40B4-BE49-F238E27FC236}">
                <a16:creationId xmlns:a16="http://schemas.microsoft.com/office/drawing/2014/main" id="{A47360DD-5E45-A945-51F9-B4D6B919D7FF}"/>
              </a:ext>
            </a:extLst>
          </p:cNvPr>
          <p:cNvSpPr txBox="1">
            <a:spLocks/>
          </p:cNvSpPr>
          <p:nvPr/>
        </p:nvSpPr>
        <p:spPr>
          <a:xfrm>
            <a:off x="3496982" y="3173139"/>
            <a:ext cx="616484" cy="619823"/>
          </a:xfrm>
          <a:prstGeom prst="roundRect">
            <a:avLst>
              <a:gd name="adj" fmla="val 50000"/>
            </a:avLst>
          </a:prstGeom>
          <a:blipFill dpi="0" rotWithShape="1">
            <a:blip r:embed="rId9"/>
            <a:srcRect/>
            <a:tile tx="-95250" ty="-552450" sx="20000" sy="20000" flip="none" algn="tl"/>
          </a:blipFill>
          <a:ln w="12700">
            <a:noFill/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0" tIns="0" rIns="0" bIns="0" numCol="1" spcCol="1098550" anchor="ctr">
            <a:noAutofit/>
          </a:bodyPr>
          <a:lstStyle>
            <a:lvl1pPr marL="0" marR="0" indent="0" algn="ctr" defTabSz="91437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4800" b="0" i="0" u="none" strike="noStrike" cap="none" spc="0" baseline="0">
                <a:ln w="12700">
                  <a:solidFill>
                    <a:schemeClr val="bg1"/>
                  </a:solidFill>
                </a:ln>
                <a:noFill/>
                <a:uFillTx/>
                <a:latin typeface="Fira Sans Black" panose="020B0A03050000020004" pitchFamily="34" charset="0"/>
                <a:ea typeface="Fira Sans Regular"/>
                <a:cs typeface="Fira Sans Regular"/>
                <a:sym typeface="Fira Sans Regular"/>
              </a:defRPr>
            </a:lvl1pPr>
            <a:lvl2pPr marL="228600" marR="0" indent="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1600" b="0" i="1" u="none" strike="noStrike" cap="none" spc="0" baseline="0">
                <a:solidFill>
                  <a:srgbClr val="000000"/>
                </a:solidFill>
                <a:uFillTx/>
                <a:latin typeface="Fira Sans" panose="020B0503050000020004" pitchFamily="34" charset="0"/>
                <a:ea typeface="Fira Sans Regular"/>
                <a:cs typeface="Fira Sans Regular"/>
                <a:sym typeface="Fira Sans Regular"/>
              </a:defRPr>
            </a:lvl2pPr>
            <a:lvl3pPr marL="6858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3pPr>
            <a:lvl4pPr marL="9144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4pPr>
            <a:lvl5pPr marL="11430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5pPr>
            <a:lvl6pPr marL="13716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6pPr>
            <a:lvl7pPr marL="16002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7pPr>
            <a:lvl8pPr marL="18288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8pPr>
            <a:lvl9pPr marL="20574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9pPr>
          </a:lstStyle>
          <a:p>
            <a:pPr hangingPunct="1"/>
            <a:endParaRPr lang="fr-FR" sz="7200" dirty="0">
              <a:ln w="28575">
                <a:solidFill>
                  <a:schemeClr val="bg1"/>
                </a:solidFill>
              </a:ln>
            </a:endParaRPr>
          </a:p>
        </p:txBody>
      </p:sp>
      <p:sp>
        <p:nvSpPr>
          <p:cNvPr id="95" name="Espace réservé du texte 1">
            <a:extLst>
              <a:ext uri="{FF2B5EF4-FFF2-40B4-BE49-F238E27FC236}">
                <a16:creationId xmlns:a16="http://schemas.microsoft.com/office/drawing/2014/main" id="{CA1D0C50-0235-46AB-9C62-B3C0D2B770CE}"/>
              </a:ext>
            </a:extLst>
          </p:cNvPr>
          <p:cNvSpPr txBox="1">
            <a:spLocks/>
          </p:cNvSpPr>
          <p:nvPr/>
        </p:nvSpPr>
        <p:spPr>
          <a:xfrm>
            <a:off x="3496982" y="4003432"/>
            <a:ext cx="616484" cy="619823"/>
          </a:xfrm>
          <a:prstGeom prst="roundRect">
            <a:avLst>
              <a:gd name="adj" fmla="val 50000"/>
            </a:avLst>
          </a:prstGeom>
          <a:blipFill dpi="0" rotWithShape="1">
            <a:blip r:embed="rId9"/>
            <a:srcRect/>
            <a:tile tx="-95250" ty="-69850" sx="20000" sy="20000" flip="none" algn="tl"/>
          </a:blipFill>
          <a:ln w="12700">
            <a:noFill/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0" tIns="0" rIns="0" bIns="0" numCol="1" spcCol="1098550" anchor="ctr">
            <a:noAutofit/>
          </a:bodyPr>
          <a:lstStyle>
            <a:lvl1pPr marL="0" marR="0" indent="0" algn="ctr" defTabSz="91437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4800" b="0" i="0" u="none" strike="noStrike" cap="none" spc="0" baseline="0">
                <a:ln w="12700">
                  <a:solidFill>
                    <a:schemeClr val="bg1"/>
                  </a:solidFill>
                </a:ln>
                <a:noFill/>
                <a:uFillTx/>
                <a:latin typeface="Fira Sans Black" panose="020B0A03050000020004" pitchFamily="34" charset="0"/>
                <a:ea typeface="Fira Sans Regular"/>
                <a:cs typeface="Fira Sans Regular"/>
                <a:sym typeface="Fira Sans Regular"/>
              </a:defRPr>
            </a:lvl1pPr>
            <a:lvl2pPr marL="228600" marR="0" indent="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1600" b="0" i="1" u="none" strike="noStrike" cap="none" spc="0" baseline="0">
                <a:solidFill>
                  <a:srgbClr val="000000"/>
                </a:solidFill>
                <a:uFillTx/>
                <a:latin typeface="Fira Sans" panose="020B0503050000020004" pitchFamily="34" charset="0"/>
                <a:ea typeface="Fira Sans Regular"/>
                <a:cs typeface="Fira Sans Regular"/>
                <a:sym typeface="Fira Sans Regular"/>
              </a:defRPr>
            </a:lvl2pPr>
            <a:lvl3pPr marL="6858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3pPr>
            <a:lvl4pPr marL="9144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4pPr>
            <a:lvl5pPr marL="11430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5pPr>
            <a:lvl6pPr marL="13716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6pPr>
            <a:lvl7pPr marL="16002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7pPr>
            <a:lvl8pPr marL="18288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8pPr>
            <a:lvl9pPr marL="20574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9pPr>
          </a:lstStyle>
          <a:p>
            <a:pPr hangingPunct="1"/>
            <a:endParaRPr lang="fr-FR" sz="7200" dirty="0">
              <a:ln w="28575">
                <a:solidFill>
                  <a:schemeClr val="bg1"/>
                </a:solidFill>
              </a:ln>
            </a:endParaRPr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3F472341-D387-7133-E7D4-E160A7849D77}"/>
              </a:ext>
            </a:extLst>
          </p:cNvPr>
          <p:cNvSpPr/>
          <p:nvPr/>
        </p:nvSpPr>
        <p:spPr>
          <a:xfrm>
            <a:off x="3592773" y="4151375"/>
            <a:ext cx="424903" cy="383758"/>
          </a:xfrm>
          <a:custGeom>
            <a:avLst/>
            <a:gdLst>
              <a:gd name="connsiteX0" fmla="*/ 345828 w 349379"/>
              <a:gd name="connsiteY0" fmla="*/ 68018 h 315547"/>
              <a:gd name="connsiteX1" fmla="*/ 176786 w 349379"/>
              <a:gd name="connsiteY1" fmla="*/ 401 h 315547"/>
              <a:gd name="connsiteX2" fmla="*/ 172593 w 349379"/>
              <a:gd name="connsiteY2" fmla="*/ 401 h 315547"/>
              <a:gd name="connsiteX3" fmla="*/ 3551 w 349379"/>
              <a:gd name="connsiteY3" fmla="*/ 68018 h 315547"/>
              <a:gd name="connsiteX4" fmla="*/ 402 w 349379"/>
              <a:gd name="connsiteY4" fmla="*/ 75338 h 315547"/>
              <a:gd name="connsiteX5" fmla="*/ 3551 w 349379"/>
              <a:gd name="connsiteY5" fmla="*/ 78488 h 315547"/>
              <a:gd name="connsiteX6" fmla="*/ 61995 w 349379"/>
              <a:gd name="connsiteY6" fmla="*/ 101861 h 315547"/>
              <a:gd name="connsiteX7" fmla="*/ 61995 w 349379"/>
              <a:gd name="connsiteY7" fmla="*/ 180313 h 315547"/>
              <a:gd name="connsiteX8" fmla="*/ 64170 w 349379"/>
              <a:gd name="connsiteY8" fmla="*/ 184759 h 315547"/>
              <a:gd name="connsiteX9" fmla="*/ 70627 w 349379"/>
              <a:gd name="connsiteY9" fmla="*/ 189785 h 315547"/>
              <a:gd name="connsiteX10" fmla="*/ 253576 w 349379"/>
              <a:gd name="connsiteY10" fmla="*/ 205895 h 315547"/>
              <a:gd name="connsiteX11" fmla="*/ 253576 w 349379"/>
              <a:gd name="connsiteY11" fmla="*/ 234328 h 315547"/>
              <a:gd name="connsiteX12" fmla="*/ 249592 w 349379"/>
              <a:gd name="connsiteY12" fmla="*/ 238312 h 315547"/>
              <a:gd name="connsiteX13" fmla="*/ 248031 w 349379"/>
              <a:gd name="connsiteY13" fmla="*/ 241287 h 315547"/>
              <a:gd name="connsiteX14" fmla="*/ 236762 w 349379"/>
              <a:gd name="connsiteY14" fmla="*/ 303269 h 315547"/>
              <a:gd name="connsiteX15" fmla="*/ 239782 w 349379"/>
              <a:gd name="connsiteY15" fmla="*/ 309321 h 315547"/>
              <a:gd name="connsiteX16" fmla="*/ 246296 w 349379"/>
              <a:gd name="connsiteY16" fmla="*/ 312578 h 315547"/>
              <a:gd name="connsiteX17" fmla="*/ 258895 w 349379"/>
              <a:gd name="connsiteY17" fmla="*/ 315547 h 315547"/>
              <a:gd name="connsiteX18" fmla="*/ 259526 w 349379"/>
              <a:gd name="connsiteY18" fmla="*/ 315547 h 315547"/>
              <a:gd name="connsiteX19" fmla="*/ 272126 w 349379"/>
              <a:gd name="connsiteY19" fmla="*/ 312578 h 315547"/>
              <a:gd name="connsiteX20" fmla="*/ 278639 w 349379"/>
              <a:gd name="connsiteY20" fmla="*/ 309321 h 315547"/>
              <a:gd name="connsiteX21" fmla="*/ 281660 w 349379"/>
              <a:gd name="connsiteY21" fmla="*/ 303269 h 315547"/>
              <a:gd name="connsiteX22" fmla="*/ 270390 w 349379"/>
              <a:gd name="connsiteY22" fmla="*/ 241287 h 315547"/>
              <a:gd name="connsiteX23" fmla="*/ 268829 w 349379"/>
              <a:gd name="connsiteY23" fmla="*/ 238312 h 315547"/>
              <a:gd name="connsiteX24" fmla="*/ 264846 w 349379"/>
              <a:gd name="connsiteY24" fmla="*/ 234328 h 315547"/>
              <a:gd name="connsiteX25" fmla="*/ 264846 w 349379"/>
              <a:gd name="connsiteY25" fmla="*/ 199393 h 315547"/>
              <a:gd name="connsiteX26" fmla="*/ 278752 w 349379"/>
              <a:gd name="connsiteY26" fmla="*/ 189785 h 315547"/>
              <a:gd name="connsiteX27" fmla="*/ 285210 w 349379"/>
              <a:gd name="connsiteY27" fmla="*/ 184759 h 315547"/>
              <a:gd name="connsiteX28" fmla="*/ 287385 w 349379"/>
              <a:gd name="connsiteY28" fmla="*/ 180313 h 315547"/>
              <a:gd name="connsiteX29" fmla="*/ 287385 w 349379"/>
              <a:gd name="connsiteY29" fmla="*/ 101861 h 315547"/>
              <a:gd name="connsiteX30" fmla="*/ 345828 w 349379"/>
              <a:gd name="connsiteY30" fmla="*/ 78488 h 315547"/>
              <a:gd name="connsiteX31" fmla="*/ 348977 w 349379"/>
              <a:gd name="connsiteY31" fmla="*/ 71168 h 315547"/>
              <a:gd name="connsiteX32" fmla="*/ 345828 w 349379"/>
              <a:gd name="connsiteY32" fmla="*/ 68018 h 315547"/>
              <a:gd name="connsiteX33" fmla="*/ 269815 w 349379"/>
              <a:gd name="connsiteY33" fmla="*/ 301128 h 315547"/>
              <a:gd name="connsiteX34" fmla="*/ 267088 w 349379"/>
              <a:gd name="connsiteY34" fmla="*/ 302497 h 315547"/>
              <a:gd name="connsiteX35" fmla="*/ 259526 w 349379"/>
              <a:gd name="connsiteY35" fmla="*/ 304278 h 315547"/>
              <a:gd name="connsiteX36" fmla="*/ 258895 w 349379"/>
              <a:gd name="connsiteY36" fmla="*/ 304278 h 315547"/>
              <a:gd name="connsiteX37" fmla="*/ 251339 w 349379"/>
              <a:gd name="connsiteY37" fmla="*/ 302497 h 315547"/>
              <a:gd name="connsiteX38" fmla="*/ 248606 w 349379"/>
              <a:gd name="connsiteY38" fmla="*/ 301128 h 315547"/>
              <a:gd name="connsiteX39" fmla="*/ 258805 w 349379"/>
              <a:gd name="connsiteY39" fmla="*/ 245034 h 315547"/>
              <a:gd name="connsiteX40" fmla="*/ 259211 w 349379"/>
              <a:gd name="connsiteY40" fmla="*/ 244628 h 315547"/>
              <a:gd name="connsiteX41" fmla="*/ 259617 w 349379"/>
              <a:gd name="connsiteY41" fmla="*/ 245034 h 315547"/>
              <a:gd name="connsiteX42" fmla="*/ 174408 w 349379"/>
              <a:gd name="connsiteY42" fmla="*/ 214122 h 315547"/>
              <a:gd name="connsiteX43" fmla="*/ 77546 w 349379"/>
              <a:gd name="connsiteY43" fmla="*/ 180877 h 315547"/>
              <a:gd name="connsiteX44" fmla="*/ 73264 w 349379"/>
              <a:gd name="connsiteY44" fmla="*/ 177558 h 315547"/>
              <a:gd name="connsiteX45" fmla="*/ 73264 w 349379"/>
              <a:gd name="connsiteY45" fmla="*/ 106368 h 315547"/>
              <a:gd name="connsiteX46" fmla="*/ 172593 w 349379"/>
              <a:gd name="connsiteY46" fmla="*/ 146105 h 315547"/>
              <a:gd name="connsiteX47" fmla="*/ 176786 w 349379"/>
              <a:gd name="connsiteY47" fmla="*/ 146105 h 315547"/>
              <a:gd name="connsiteX48" fmla="*/ 253576 w 349379"/>
              <a:gd name="connsiteY48" fmla="*/ 115384 h 315547"/>
              <a:gd name="connsiteX49" fmla="*/ 253576 w 349379"/>
              <a:gd name="connsiteY49" fmla="*/ 192986 h 315547"/>
              <a:gd name="connsiteX50" fmla="*/ 174408 w 349379"/>
              <a:gd name="connsiteY50" fmla="*/ 214122 h 315547"/>
              <a:gd name="connsiteX51" fmla="*/ 276115 w 349379"/>
              <a:gd name="connsiteY51" fmla="*/ 177558 h 315547"/>
              <a:gd name="connsiteX52" fmla="*/ 271833 w 349379"/>
              <a:gd name="connsiteY52" fmla="*/ 180894 h 315547"/>
              <a:gd name="connsiteX53" fmla="*/ 264846 w 349379"/>
              <a:gd name="connsiteY53" fmla="*/ 185869 h 315547"/>
              <a:gd name="connsiteX54" fmla="*/ 264846 w 349379"/>
              <a:gd name="connsiteY54" fmla="*/ 110876 h 315547"/>
              <a:gd name="connsiteX55" fmla="*/ 276115 w 349379"/>
              <a:gd name="connsiteY55" fmla="*/ 106368 h 315547"/>
              <a:gd name="connsiteX56" fmla="*/ 259211 w 349379"/>
              <a:gd name="connsiteY56" fmla="*/ 100993 h 315547"/>
              <a:gd name="connsiteX57" fmla="*/ 176786 w 349379"/>
              <a:gd name="connsiteY57" fmla="*/ 68018 h 315547"/>
              <a:gd name="connsiteX58" fmla="*/ 172593 w 349379"/>
              <a:gd name="connsiteY58" fmla="*/ 78488 h 315547"/>
              <a:gd name="connsiteX59" fmla="*/ 244042 w 349379"/>
              <a:gd name="connsiteY59" fmla="*/ 107062 h 315547"/>
              <a:gd name="connsiteX60" fmla="*/ 174690 w 349379"/>
              <a:gd name="connsiteY60" fmla="*/ 134801 h 315547"/>
              <a:gd name="connsiteX61" fmla="*/ 20816 w 349379"/>
              <a:gd name="connsiteY61" fmla="*/ 73253 h 315547"/>
              <a:gd name="connsiteX62" fmla="*/ 174690 w 349379"/>
              <a:gd name="connsiteY62" fmla="*/ 11705 h 315547"/>
              <a:gd name="connsiteX63" fmla="*/ 328563 w 349379"/>
              <a:gd name="connsiteY63" fmla="*/ 73253 h 315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349379" h="315547">
                <a:moveTo>
                  <a:pt x="345828" y="68018"/>
                </a:moveTo>
                <a:lnTo>
                  <a:pt x="176786" y="401"/>
                </a:lnTo>
                <a:cubicBezTo>
                  <a:pt x="175440" y="-134"/>
                  <a:pt x="173940" y="-134"/>
                  <a:pt x="172593" y="401"/>
                </a:cubicBezTo>
                <a:lnTo>
                  <a:pt x="3551" y="68018"/>
                </a:lnTo>
                <a:cubicBezTo>
                  <a:pt x="660" y="69170"/>
                  <a:pt x="-750" y="72447"/>
                  <a:pt x="402" y="75338"/>
                </a:cubicBezTo>
                <a:cubicBezTo>
                  <a:pt x="974" y="76776"/>
                  <a:pt x="2113" y="77915"/>
                  <a:pt x="3551" y="78488"/>
                </a:cubicBezTo>
                <a:lnTo>
                  <a:pt x="61995" y="101861"/>
                </a:lnTo>
                <a:lnTo>
                  <a:pt x="61995" y="180313"/>
                </a:lnTo>
                <a:cubicBezTo>
                  <a:pt x="61995" y="182052"/>
                  <a:pt x="62798" y="183692"/>
                  <a:pt x="64170" y="184759"/>
                </a:cubicBezTo>
                <a:lnTo>
                  <a:pt x="70627" y="189785"/>
                </a:lnTo>
                <a:cubicBezTo>
                  <a:pt x="123179" y="230555"/>
                  <a:pt x="194708" y="236853"/>
                  <a:pt x="253576" y="205895"/>
                </a:cubicBezTo>
                <a:lnTo>
                  <a:pt x="253576" y="234328"/>
                </a:lnTo>
                <a:lnTo>
                  <a:pt x="249592" y="238312"/>
                </a:lnTo>
                <a:cubicBezTo>
                  <a:pt x="248781" y="239121"/>
                  <a:pt x="248237" y="240159"/>
                  <a:pt x="248031" y="241287"/>
                </a:cubicBezTo>
                <a:lnTo>
                  <a:pt x="236762" y="303269"/>
                </a:lnTo>
                <a:cubicBezTo>
                  <a:pt x="236312" y="305733"/>
                  <a:pt x="237542" y="308200"/>
                  <a:pt x="239782" y="309321"/>
                </a:cubicBezTo>
                <a:lnTo>
                  <a:pt x="246296" y="312578"/>
                </a:lnTo>
                <a:cubicBezTo>
                  <a:pt x="250212" y="314523"/>
                  <a:pt x="254523" y="315539"/>
                  <a:pt x="258895" y="315547"/>
                </a:cubicBezTo>
                <a:lnTo>
                  <a:pt x="259526" y="315547"/>
                </a:lnTo>
                <a:cubicBezTo>
                  <a:pt x="263898" y="315539"/>
                  <a:pt x="268210" y="314523"/>
                  <a:pt x="272126" y="312578"/>
                </a:cubicBezTo>
                <a:lnTo>
                  <a:pt x="278639" y="309321"/>
                </a:lnTo>
                <a:cubicBezTo>
                  <a:pt x="280880" y="308200"/>
                  <a:pt x="282110" y="305733"/>
                  <a:pt x="281660" y="303269"/>
                </a:cubicBezTo>
                <a:lnTo>
                  <a:pt x="270390" y="241287"/>
                </a:lnTo>
                <a:cubicBezTo>
                  <a:pt x="270185" y="240159"/>
                  <a:pt x="269640" y="239121"/>
                  <a:pt x="268829" y="238312"/>
                </a:cubicBezTo>
                <a:lnTo>
                  <a:pt x="264846" y="234328"/>
                </a:lnTo>
                <a:lnTo>
                  <a:pt x="264846" y="199393"/>
                </a:lnTo>
                <a:cubicBezTo>
                  <a:pt x="269640" y="196426"/>
                  <a:pt x="274281" y="193220"/>
                  <a:pt x="278752" y="189785"/>
                </a:cubicBezTo>
                <a:lnTo>
                  <a:pt x="285210" y="184759"/>
                </a:lnTo>
                <a:cubicBezTo>
                  <a:pt x="286582" y="183692"/>
                  <a:pt x="287384" y="182052"/>
                  <a:pt x="287385" y="180313"/>
                </a:cubicBezTo>
                <a:lnTo>
                  <a:pt x="287385" y="101861"/>
                </a:lnTo>
                <a:lnTo>
                  <a:pt x="345828" y="78488"/>
                </a:lnTo>
                <a:cubicBezTo>
                  <a:pt x="348719" y="77336"/>
                  <a:pt x="350129" y="74059"/>
                  <a:pt x="348977" y="71168"/>
                </a:cubicBezTo>
                <a:cubicBezTo>
                  <a:pt x="348405" y="69730"/>
                  <a:pt x="347266" y="68591"/>
                  <a:pt x="345828" y="68018"/>
                </a:cubicBezTo>
                <a:close/>
                <a:moveTo>
                  <a:pt x="269815" y="301128"/>
                </a:moveTo>
                <a:lnTo>
                  <a:pt x="267088" y="302497"/>
                </a:lnTo>
                <a:cubicBezTo>
                  <a:pt x="264739" y="303665"/>
                  <a:pt x="262150" y="304275"/>
                  <a:pt x="259526" y="304278"/>
                </a:cubicBezTo>
                <a:lnTo>
                  <a:pt x="258895" y="304278"/>
                </a:lnTo>
                <a:cubicBezTo>
                  <a:pt x="256273" y="304276"/>
                  <a:pt x="253687" y="303666"/>
                  <a:pt x="251339" y="302497"/>
                </a:cubicBezTo>
                <a:lnTo>
                  <a:pt x="248606" y="301128"/>
                </a:lnTo>
                <a:lnTo>
                  <a:pt x="258805" y="245034"/>
                </a:lnTo>
                <a:lnTo>
                  <a:pt x="259211" y="244628"/>
                </a:lnTo>
                <a:lnTo>
                  <a:pt x="259617" y="245034"/>
                </a:lnTo>
                <a:close/>
                <a:moveTo>
                  <a:pt x="174408" y="214122"/>
                </a:moveTo>
                <a:cubicBezTo>
                  <a:pt x="139333" y="214058"/>
                  <a:pt x="105268" y="202367"/>
                  <a:pt x="77546" y="180877"/>
                </a:cubicBezTo>
                <a:lnTo>
                  <a:pt x="73264" y="177558"/>
                </a:lnTo>
                <a:lnTo>
                  <a:pt x="73264" y="106368"/>
                </a:lnTo>
                <a:lnTo>
                  <a:pt x="172593" y="146105"/>
                </a:lnTo>
                <a:cubicBezTo>
                  <a:pt x="173940" y="146638"/>
                  <a:pt x="175439" y="146638"/>
                  <a:pt x="176786" y="146105"/>
                </a:cubicBezTo>
                <a:lnTo>
                  <a:pt x="253576" y="115384"/>
                </a:lnTo>
                <a:lnTo>
                  <a:pt x="253576" y="192986"/>
                </a:lnTo>
                <a:cubicBezTo>
                  <a:pt x="229480" y="206810"/>
                  <a:pt x="202188" y="214096"/>
                  <a:pt x="174408" y="214122"/>
                </a:cubicBezTo>
                <a:close/>
                <a:moveTo>
                  <a:pt x="276115" y="177558"/>
                </a:moveTo>
                <a:lnTo>
                  <a:pt x="271833" y="180894"/>
                </a:lnTo>
                <a:cubicBezTo>
                  <a:pt x="269579" y="182652"/>
                  <a:pt x="267195" y="184241"/>
                  <a:pt x="264846" y="185869"/>
                </a:cubicBezTo>
                <a:lnTo>
                  <a:pt x="264846" y="110876"/>
                </a:lnTo>
                <a:lnTo>
                  <a:pt x="276115" y="106368"/>
                </a:lnTo>
                <a:close/>
                <a:moveTo>
                  <a:pt x="259211" y="100993"/>
                </a:moveTo>
                <a:lnTo>
                  <a:pt x="176786" y="68018"/>
                </a:lnTo>
                <a:lnTo>
                  <a:pt x="172593" y="78488"/>
                </a:lnTo>
                <a:lnTo>
                  <a:pt x="244042" y="107062"/>
                </a:lnTo>
                <a:lnTo>
                  <a:pt x="174690" y="134801"/>
                </a:lnTo>
                <a:lnTo>
                  <a:pt x="20816" y="73253"/>
                </a:lnTo>
                <a:lnTo>
                  <a:pt x="174690" y="11705"/>
                </a:lnTo>
                <a:lnTo>
                  <a:pt x="328563" y="73253"/>
                </a:lnTo>
                <a:close/>
              </a:path>
            </a:pathLst>
          </a:custGeom>
          <a:solidFill>
            <a:schemeClr val="bg1"/>
          </a:solidFill>
          <a:ln w="5507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63" name="Freeform: Shape 62">
            <a:extLst>
              <a:ext uri="{FF2B5EF4-FFF2-40B4-BE49-F238E27FC236}">
                <a16:creationId xmlns:a16="http://schemas.microsoft.com/office/drawing/2014/main" id="{644E8771-A5D3-4624-0096-52683CE0D3A8}"/>
              </a:ext>
            </a:extLst>
          </p:cNvPr>
          <p:cNvSpPr/>
          <p:nvPr/>
        </p:nvSpPr>
        <p:spPr>
          <a:xfrm>
            <a:off x="3579856" y="3239510"/>
            <a:ext cx="450737" cy="450802"/>
          </a:xfrm>
          <a:custGeom>
            <a:avLst/>
            <a:gdLst>
              <a:gd name="connsiteX0" fmla="*/ 449641 w 450737"/>
              <a:gd name="connsiteY0" fmla="*/ 125372 h 450802"/>
              <a:gd name="connsiteX1" fmla="*/ 389022 w 450737"/>
              <a:gd name="connsiteY1" fmla="*/ 16948 h 450802"/>
              <a:gd name="connsiteX2" fmla="*/ 360452 w 450737"/>
              <a:gd name="connsiteY2" fmla="*/ 0 h 450802"/>
              <a:gd name="connsiteX3" fmla="*/ 90333 w 450737"/>
              <a:gd name="connsiteY3" fmla="*/ 0 h 450802"/>
              <a:gd name="connsiteX4" fmla="*/ 61763 w 450737"/>
              <a:gd name="connsiteY4" fmla="*/ 16948 h 450802"/>
              <a:gd name="connsiteX5" fmla="*/ 1145 w 450737"/>
              <a:gd name="connsiteY5" fmla="*/ 125372 h 450802"/>
              <a:gd name="connsiteX6" fmla="*/ 0 w 450737"/>
              <a:gd name="connsiteY6" fmla="*/ 129774 h 450802"/>
              <a:gd name="connsiteX7" fmla="*/ 0 w 450737"/>
              <a:gd name="connsiteY7" fmla="*/ 145358 h 450802"/>
              <a:gd name="connsiteX8" fmla="*/ 30419 w 450737"/>
              <a:gd name="connsiteY8" fmla="*/ 200847 h 450802"/>
              <a:gd name="connsiteX9" fmla="*/ 30419 w 450737"/>
              <a:gd name="connsiteY9" fmla="*/ 417104 h 450802"/>
              <a:gd name="connsiteX10" fmla="*/ 63325 w 450737"/>
              <a:gd name="connsiteY10" fmla="*/ 450802 h 450802"/>
              <a:gd name="connsiteX11" fmla="*/ 387413 w 450737"/>
              <a:gd name="connsiteY11" fmla="*/ 450802 h 450802"/>
              <a:gd name="connsiteX12" fmla="*/ 420319 w 450737"/>
              <a:gd name="connsiteY12" fmla="*/ 417104 h 450802"/>
              <a:gd name="connsiteX13" fmla="*/ 420319 w 450737"/>
              <a:gd name="connsiteY13" fmla="*/ 200847 h 450802"/>
              <a:gd name="connsiteX14" fmla="*/ 450738 w 450737"/>
              <a:gd name="connsiteY14" fmla="*/ 145358 h 450802"/>
              <a:gd name="connsiteX15" fmla="*/ 450738 w 450737"/>
              <a:gd name="connsiteY15" fmla="*/ 129774 h 450802"/>
              <a:gd name="connsiteX16" fmla="*/ 449593 w 450737"/>
              <a:gd name="connsiteY16" fmla="*/ 125372 h 450802"/>
              <a:gd name="connsiteX17" fmla="*/ 373284 w 450737"/>
              <a:gd name="connsiteY17" fmla="*/ 25750 h 450802"/>
              <a:gd name="connsiteX18" fmla="*/ 426396 w 450737"/>
              <a:gd name="connsiteY18" fmla="*/ 120746 h 450802"/>
              <a:gd name="connsiteX19" fmla="*/ 340466 w 450737"/>
              <a:gd name="connsiteY19" fmla="*/ 120746 h 450802"/>
              <a:gd name="connsiteX20" fmla="*/ 312226 w 450737"/>
              <a:gd name="connsiteY20" fmla="*/ 18041 h 450802"/>
              <a:gd name="connsiteX21" fmla="*/ 360474 w 450737"/>
              <a:gd name="connsiteY21" fmla="*/ 18041 h 450802"/>
              <a:gd name="connsiteX22" fmla="*/ 373284 w 450737"/>
              <a:gd name="connsiteY22" fmla="*/ 25745 h 450802"/>
              <a:gd name="connsiteX23" fmla="*/ 216390 w 450737"/>
              <a:gd name="connsiteY23" fmla="*/ 120746 h 450802"/>
              <a:gd name="connsiteX24" fmla="*/ 129074 w 450737"/>
              <a:gd name="connsiteY24" fmla="*/ 120746 h 450802"/>
              <a:gd name="connsiteX25" fmla="*/ 157313 w 450737"/>
              <a:gd name="connsiteY25" fmla="*/ 18041 h 450802"/>
              <a:gd name="connsiteX26" fmla="*/ 216388 w 450737"/>
              <a:gd name="connsiteY26" fmla="*/ 18041 h 450802"/>
              <a:gd name="connsiteX27" fmla="*/ 234439 w 450737"/>
              <a:gd name="connsiteY27" fmla="*/ 18041 h 450802"/>
              <a:gd name="connsiteX28" fmla="*/ 293513 w 450737"/>
              <a:gd name="connsiteY28" fmla="*/ 18041 h 450802"/>
              <a:gd name="connsiteX29" fmla="*/ 321753 w 450737"/>
              <a:gd name="connsiteY29" fmla="*/ 120746 h 450802"/>
              <a:gd name="connsiteX30" fmla="*/ 234437 w 450737"/>
              <a:gd name="connsiteY30" fmla="*/ 120746 h 450802"/>
              <a:gd name="connsiteX31" fmla="*/ 234415 w 450737"/>
              <a:gd name="connsiteY31" fmla="*/ 18041 h 450802"/>
              <a:gd name="connsiteX32" fmla="*/ 126257 w 450737"/>
              <a:gd name="connsiteY32" fmla="*/ 138794 h 450802"/>
              <a:gd name="connsiteX33" fmla="*/ 216390 w 450737"/>
              <a:gd name="connsiteY33" fmla="*/ 138794 h 450802"/>
              <a:gd name="connsiteX34" fmla="*/ 216390 w 450737"/>
              <a:gd name="connsiteY34" fmla="*/ 145354 h 450802"/>
              <a:gd name="connsiteX35" fmla="*/ 171334 w 450737"/>
              <a:gd name="connsiteY35" fmla="*/ 192193 h 450802"/>
              <a:gd name="connsiteX36" fmla="*/ 126278 w 450737"/>
              <a:gd name="connsiteY36" fmla="*/ 145354 h 450802"/>
              <a:gd name="connsiteX37" fmla="*/ 126278 w 450737"/>
              <a:gd name="connsiteY37" fmla="*/ 138794 h 450802"/>
              <a:gd name="connsiteX38" fmla="*/ 234439 w 450737"/>
              <a:gd name="connsiteY38" fmla="*/ 138794 h 450802"/>
              <a:gd name="connsiteX39" fmla="*/ 324572 w 450737"/>
              <a:gd name="connsiteY39" fmla="*/ 138794 h 450802"/>
              <a:gd name="connsiteX40" fmla="*/ 324572 w 450737"/>
              <a:gd name="connsiteY40" fmla="*/ 145354 h 450802"/>
              <a:gd name="connsiteX41" fmla="*/ 279516 w 450737"/>
              <a:gd name="connsiteY41" fmla="*/ 192193 h 450802"/>
              <a:gd name="connsiteX42" fmla="*/ 234460 w 450737"/>
              <a:gd name="connsiteY42" fmla="*/ 145354 h 450802"/>
              <a:gd name="connsiteX43" fmla="*/ 234460 w 450737"/>
              <a:gd name="connsiteY43" fmla="*/ 138794 h 450802"/>
              <a:gd name="connsiteX44" fmla="*/ 77522 w 450737"/>
              <a:gd name="connsiteY44" fmla="*/ 25750 h 450802"/>
              <a:gd name="connsiteX45" fmla="*/ 90332 w 450737"/>
              <a:gd name="connsiteY45" fmla="*/ 18046 h 450802"/>
              <a:gd name="connsiteX46" fmla="*/ 138580 w 450737"/>
              <a:gd name="connsiteY46" fmla="*/ 18046 h 450802"/>
              <a:gd name="connsiteX47" fmla="*/ 110340 w 450737"/>
              <a:gd name="connsiteY47" fmla="*/ 120751 h 450802"/>
              <a:gd name="connsiteX48" fmla="*/ 24410 w 450737"/>
              <a:gd name="connsiteY48" fmla="*/ 120751 h 450802"/>
              <a:gd name="connsiteX49" fmla="*/ 18047 w 450737"/>
              <a:gd name="connsiteY49" fmla="*/ 145359 h 450802"/>
              <a:gd name="connsiteX50" fmla="*/ 18047 w 450737"/>
              <a:gd name="connsiteY50" fmla="*/ 138799 h 450802"/>
              <a:gd name="connsiteX51" fmla="*/ 108181 w 450737"/>
              <a:gd name="connsiteY51" fmla="*/ 138799 h 450802"/>
              <a:gd name="connsiteX52" fmla="*/ 108181 w 450737"/>
              <a:gd name="connsiteY52" fmla="*/ 145359 h 450802"/>
              <a:gd name="connsiteX53" fmla="*/ 63125 w 450737"/>
              <a:gd name="connsiteY53" fmla="*/ 192198 h 450802"/>
              <a:gd name="connsiteX54" fmla="*/ 18069 w 450737"/>
              <a:gd name="connsiteY54" fmla="*/ 145359 h 450802"/>
              <a:gd name="connsiteX55" fmla="*/ 233227 w 450737"/>
              <a:gd name="connsiteY55" fmla="*/ 432731 h 450802"/>
              <a:gd name="connsiteX56" fmla="*/ 126916 w 450737"/>
              <a:gd name="connsiteY56" fmla="*/ 432731 h 450802"/>
              <a:gd name="connsiteX57" fmla="*/ 126916 w 450737"/>
              <a:gd name="connsiteY57" fmla="*/ 290938 h 450802"/>
              <a:gd name="connsiteX58" fmla="*/ 233227 w 450737"/>
              <a:gd name="connsiteY58" fmla="*/ 290938 h 450802"/>
              <a:gd name="connsiteX59" fmla="*/ 402315 w 450737"/>
              <a:gd name="connsiteY59" fmla="*/ 417082 h 450802"/>
              <a:gd name="connsiteX60" fmla="*/ 387458 w 450737"/>
              <a:gd name="connsiteY60" fmla="*/ 432731 h 450802"/>
              <a:gd name="connsiteX61" fmla="*/ 251299 w 450737"/>
              <a:gd name="connsiteY61" fmla="*/ 432731 h 450802"/>
              <a:gd name="connsiteX62" fmla="*/ 251299 w 450737"/>
              <a:gd name="connsiteY62" fmla="*/ 281911 h 450802"/>
              <a:gd name="connsiteX63" fmla="*/ 242275 w 450737"/>
              <a:gd name="connsiteY63" fmla="*/ 272887 h 450802"/>
              <a:gd name="connsiteX64" fmla="*/ 117916 w 450737"/>
              <a:gd name="connsiteY64" fmla="*/ 272887 h 450802"/>
              <a:gd name="connsiteX65" fmla="*/ 108891 w 450737"/>
              <a:gd name="connsiteY65" fmla="*/ 281911 h 450802"/>
              <a:gd name="connsiteX66" fmla="*/ 108891 w 450737"/>
              <a:gd name="connsiteY66" fmla="*/ 432731 h 450802"/>
              <a:gd name="connsiteX67" fmla="*/ 63373 w 450737"/>
              <a:gd name="connsiteY67" fmla="*/ 432731 h 450802"/>
              <a:gd name="connsiteX68" fmla="*/ 48516 w 450737"/>
              <a:gd name="connsiteY68" fmla="*/ 417082 h 450802"/>
              <a:gd name="connsiteX69" fmla="*/ 48516 w 450737"/>
              <a:gd name="connsiteY69" fmla="*/ 208444 h 450802"/>
              <a:gd name="connsiteX70" fmla="*/ 63153 w 450737"/>
              <a:gd name="connsiteY70" fmla="*/ 210227 h 450802"/>
              <a:gd name="connsiteX71" fmla="*/ 117234 w 450737"/>
              <a:gd name="connsiteY71" fmla="*/ 178751 h 450802"/>
              <a:gd name="connsiteX72" fmla="*/ 171315 w 450737"/>
              <a:gd name="connsiteY72" fmla="*/ 210227 h 450802"/>
              <a:gd name="connsiteX73" fmla="*/ 225395 w 450737"/>
              <a:gd name="connsiteY73" fmla="*/ 178751 h 450802"/>
              <a:gd name="connsiteX74" fmla="*/ 279476 w 450737"/>
              <a:gd name="connsiteY74" fmla="*/ 210227 h 450802"/>
              <a:gd name="connsiteX75" fmla="*/ 333557 w 450737"/>
              <a:gd name="connsiteY75" fmla="*/ 178751 h 450802"/>
              <a:gd name="connsiteX76" fmla="*/ 387637 w 450737"/>
              <a:gd name="connsiteY76" fmla="*/ 210227 h 450802"/>
              <a:gd name="connsiteX77" fmla="*/ 402275 w 450737"/>
              <a:gd name="connsiteY77" fmla="*/ 208444 h 450802"/>
              <a:gd name="connsiteX78" fmla="*/ 402275 w 450737"/>
              <a:gd name="connsiteY78" fmla="*/ 417082 h 450802"/>
              <a:gd name="connsiteX79" fmla="*/ 387677 w 450737"/>
              <a:gd name="connsiteY79" fmla="*/ 192199 h 450802"/>
              <a:gd name="connsiteX80" fmla="*/ 342621 w 450737"/>
              <a:gd name="connsiteY80" fmla="*/ 145360 h 450802"/>
              <a:gd name="connsiteX81" fmla="*/ 342621 w 450737"/>
              <a:gd name="connsiteY81" fmla="*/ 138800 h 450802"/>
              <a:gd name="connsiteX82" fmla="*/ 432755 w 450737"/>
              <a:gd name="connsiteY82" fmla="*/ 138800 h 450802"/>
              <a:gd name="connsiteX83" fmla="*/ 432755 w 450737"/>
              <a:gd name="connsiteY83" fmla="*/ 145360 h 450802"/>
              <a:gd name="connsiteX84" fmla="*/ 387699 w 450737"/>
              <a:gd name="connsiteY84" fmla="*/ 192199 h 450802"/>
              <a:gd name="connsiteX85" fmla="*/ 356885 w 450737"/>
              <a:gd name="connsiteY85" fmla="*/ 272911 h 450802"/>
              <a:gd name="connsiteX86" fmla="*/ 291471 w 450737"/>
              <a:gd name="connsiteY86" fmla="*/ 272911 h 450802"/>
              <a:gd name="connsiteX87" fmla="*/ 282446 w 450737"/>
              <a:gd name="connsiteY87" fmla="*/ 281936 h 450802"/>
              <a:gd name="connsiteX88" fmla="*/ 282446 w 450737"/>
              <a:gd name="connsiteY88" fmla="*/ 347349 h 450802"/>
              <a:gd name="connsiteX89" fmla="*/ 291471 w 450737"/>
              <a:gd name="connsiteY89" fmla="*/ 356374 h 450802"/>
              <a:gd name="connsiteX90" fmla="*/ 356885 w 450737"/>
              <a:gd name="connsiteY90" fmla="*/ 356374 h 450802"/>
              <a:gd name="connsiteX91" fmla="*/ 365909 w 450737"/>
              <a:gd name="connsiteY91" fmla="*/ 347349 h 450802"/>
              <a:gd name="connsiteX92" fmla="*/ 365909 w 450737"/>
              <a:gd name="connsiteY92" fmla="*/ 281936 h 450802"/>
              <a:gd name="connsiteX93" fmla="*/ 356885 w 450737"/>
              <a:gd name="connsiteY93" fmla="*/ 272911 h 450802"/>
              <a:gd name="connsiteX94" fmla="*/ 347860 w 450737"/>
              <a:gd name="connsiteY94" fmla="*/ 338325 h 450802"/>
              <a:gd name="connsiteX95" fmla="*/ 300493 w 450737"/>
              <a:gd name="connsiteY95" fmla="*/ 338325 h 450802"/>
              <a:gd name="connsiteX96" fmla="*/ 300493 w 450737"/>
              <a:gd name="connsiteY96" fmla="*/ 290958 h 450802"/>
              <a:gd name="connsiteX97" fmla="*/ 347860 w 450737"/>
              <a:gd name="connsiteY97" fmla="*/ 290958 h 450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</a:cxnLst>
            <a:rect l="l" t="t" r="r" b="b"/>
            <a:pathLst>
              <a:path w="450737" h="450802">
                <a:moveTo>
                  <a:pt x="449641" y="125372"/>
                </a:moveTo>
                <a:lnTo>
                  <a:pt x="389022" y="16948"/>
                </a:lnTo>
                <a:cubicBezTo>
                  <a:pt x="382991" y="6185"/>
                  <a:pt x="372580" y="0"/>
                  <a:pt x="360452" y="0"/>
                </a:cubicBezTo>
                <a:lnTo>
                  <a:pt x="90333" y="0"/>
                </a:lnTo>
                <a:cubicBezTo>
                  <a:pt x="78205" y="0"/>
                  <a:pt x="67794" y="6185"/>
                  <a:pt x="61763" y="16948"/>
                </a:cubicBezTo>
                <a:lnTo>
                  <a:pt x="1145" y="125372"/>
                </a:lnTo>
                <a:cubicBezTo>
                  <a:pt x="396" y="126715"/>
                  <a:pt x="0" y="128234"/>
                  <a:pt x="0" y="129774"/>
                </a:cubicBezTo>
                <a:lnTo>
                  <a:pt x="0" y="145358"/>
                </a:lnTo>
                <a:cubicBezTo>
                  <a:pt x="0" y="168844"/>
                  <a:pt x="12194" y="189446"/>
                  <a:pt x="30419" y="200847"/>
                </a:cubicBezTo>
                <a:lnTo>
                  <a:pt x="30419" y="417104"/>
                </a:lnTo>
                <a:cubicBezTo>
                  <a:pt x="30419" y="435680"/>
                  <a:pt x="45188" y="450802"/>
                  <a:pt x="63325" y="450802"/>
                </a:cubicBezTo>
                <a:lnTo>
                  <a:pt x="387413" y="450802"/>
                </a:lnTo>
                <a:cubicBezTo>
                  <a:pt x="405550" y="450802"/>
                  <a:pt x="420319" y="435680"/>
                  <a:pt x="420319" y="417104"/>
                </a:cubicBezTo>
                <a:lnTo>
                  <a:pt x="420319" y="200847"/>
                </a:lnTo>
                <a:cubicBezTo>
                  <a:pt x="438544" y="189468"/>
                  <a:pt x="450738" y="168844"/>
                  <a:pt x="450738" y="145358"/>
                </a:cubicBezTo>
                <a:lnTo>
                  <a:pt x="450738" y="129774"/>
                </a:lnTo>
                <a:cubicBezTo>
                  <a:pt x="450738" y="128234"/>
                  <a:pt x="450342" y="126715"/>
                  <a:pt x="449593" y="125372"/>
                </a:cubicBezTo>
                <a:close/>
                <a:moveTo>
                  <a:pt x="373284" y="25750"/>
                </a:moveTo>
                <a:lnTo>
                  <a:pt x="426396" y="120746"/>
                </a:lnTo>
                <a:lnTo>
                  <a:pt x="340466" y="120746"/>
                </a:lnTo>
                <a:lnTo>
                  <a:pt x="312226" y="18041"/>
                </a:lnTo>
                <a:lnTo>
                  <a:pt x="360474" y="18041"/>
                </a:lnTo>
                <a:cubicBezTo>
                  <a:pt x="365955" y="18041"/>
                  <a:pt x="370511" y="20771"/>
                  <a:pt x="373284" y="25745"/>
                </a:cubicBezTo>
                <a:close/>
                <a:moveTo>
                  <a:pt x="216390" y="120746"/>
                </a:moveTo>
                <a:lnTo>
                  <a:pt x="129074" y="120746"/>
                </a:lnTo>
                <a:lnTo>
                  <a:pt x="157313" y="18041"/>
                </a:lnTo>
                <a:lnTo>
                  <a:pt x="216388" y="18041"/>
                </a:lnTo>
                <a:close/>
                <a:moveTo>
                  <a:pt x="234439" y="18041"/>
                </a:moveTo>
                <a:lnTo>
                  <a:pt x="293513" y="18041"/>
                </a:lnTo>
                <a:lnTo>
                  <a:pt x="321753" y="120746"/>
                </a:lnTo>
                <a:lnTo>
                  <a:pt x="234437" y="120746"/>
                </a:lnTo>
                <a:lnTo>
                  <a:pt x="234415" y="18041"/>
                </a:lnTo>
                <a:close/>
                <a:moveTo>
                  <a:pt x="126257" y="138794"/>
                </a:moveTo>
                <a:lnTo>
                  <a:pt x="216390" y="138794"/>
                </a:lnTo>
                <a:lnTo>
                  <a:pt x="216390" y="145354"/>
                </a:lnTo>
                <a:cubicBezTo>
                  <a:pt x="216390" y="171172"/>
                  <a:pt x="196163" y="192193"/>
                  <a:pt x="171334" y="192193"/>
                </a:cubicBezTo>
                <a:cubicBezTo>
                  <a:pt x="146484" y="192193"/>
                  <a:pt x="126278" y="171172"/>
                  <a:pt x="126278" y="145354"/>
                </a:cubicBezTo>
                <a:lnTo>
                  <a:pt x="126278" y="138794"/>
                </a:lnTo>
                <a:close/>
                <a:moveTo>
                  <a:pt x="234439" y="138794"/>
                </a:moveTo>
                <a:lnTo>
                  <a:pt x="324572" y="138794"/>
                </a:lnTo>
                <a:lnTo>
                  <a:pt x="324572" y="145354"/>
                </a:lnTo>
                <a:cubicBezTo>
                  <a:pt x="324572" y="171172"/>
                  <a:pt x="304344" y="192193"/>
                  <a:pt x="279516" y="192193"/>
                </a:cubicBezTo>
                <a:cubicBezTo>
                  <a:pt x="254666" y="192193"/>
                  <a:pt x="234460" y="171172"/>
                  <a:pt x="234460" y="145354"/>
                </a:cubicBezTo>
                <a:lnTo>
                  <a:pt x="234460" y="138794"/>
                </a:lnTo>
                <a:close/>
                <a:moveTo>
                  <a:pt x="77522" y="25750"/>
                </a:moveTo>
                <a:cubicBezTo>
                  <a:pt x="80295" y="20775"/>
                  <a:pt x="84852" y="18046"/>
                  <a:pt x="90332" y="18046"/>
                </a:cubicBezTo>
                <a:lnTo>
                  <a:pt x="138580" y="18046"/>
                </a:lnTo>
                <a:lnTo>
                  <a:pt x="110340" y="120751"/>
                </a:lnTo>
                <a:lnTo>
                  <a:pt x="24410" y="120751"/>
                </a:lnTo>
                <a:close/>
                <a:moveTo>
                  <a:pt x="18047" y="145359"/>
                </a:moveTo>
                <a:lnTo>
                  <a:pt x="18047" y="138799"/>
                </a:lnTo>
                <a:lnTo>
                  <a:pt x="108181" y="138799"/>
                </a:lnTo>
                <a:lnTo>
                  <a:pt x="108181" y="145359"/>
                </a:lnTo>
                <a:cubicBezTo>
                  <a:pt x="108181" y="171177"/>
                  <a:pt x="87953" y="192198"/>
                  <a:pt x="63125" y="192198"/>
                </a:cubicBezTo>
                <a:cubicBezTo>
                  <a:pt x="38274" y="192198"/>
                  <a:pt x="18069" y="171177"/>
                  <a:pt x="18069" y="145359"/>
                </a:cubicBezTo>
                <a:close/>
                <a:moveTo>
                  <a:pt x="233227" y="432731"/>
                </a:moveTo>
                <a:lnTo>
                  <a:pt x="126916" y="432731"/>
                </a:lnTo>
                <a:lnTo>
                  <a:pt x="126916" y="290938"/>
                </a:lnTo>
                <a:lnTo>
                  <a:pt x="233227" y="290938"/>
                </a:lnTo>
                <a:close/>
                <a:moveTo>
                  <a:pt x="402315" y="417082"/>
                </a:moveTo>
                <a:cubicBezTo>
                  <a:pt x="402315" y="425710"/>
                  <a:pt x="395646" y="432731"/>
                  <a:pt x="387458" y="432731"/>
                </a:cubicBezTo>
                <a:lnTo>
                  <a:pt x="251299" y="432731"/>
                </a:lnTo>
                <a:lnTo>
                  <a:pt x="251299" y="281911"/>
                </a:lnTo>
                <a:cubicBezTo>
                  <a:pt x="251299" y="276937"/>
                  <a:pt x="247250" y="272887"/>
                  <a:pt x="242275" y="272887"/>
                </a:cubicBezTo>
                <a:lnTo>
                  <a:pt x="117916" y="272887"/>
                </a:lnTo>
                <a:cubicBezTo>
                  <a:pt x="112941" y="272887"/>
                  <a:pt x="108891" y="276937"/>
                  <a:pt x="108891" y="281911"/>
                </a:cubicBezTo>
                <a:lnTo>
                  <a:pt x="108891" y="432731"/>
                </a:lnTo>
                <a:lnTo>
                  <a:pt x="63373" y="432731"/>
                </a:lnTo>
                <a:cubicBezTo>
                  <a:pt x="55185" y="432731"/>
                  <a:pt x="48516" y="425710"/>
                  <a:pt x="48516" y="417082"/>
                </a:cubicBezTo>
                <a:lnTo>
                  <a:pt x="48516" y="208444"/>
                </a:lnTo>
                <a:cubicBezTo>
                  <a:pt x="53226" y="209588"/>
                  <a:pt x="58112" y="210227"/>
                  <a:pt x="63153" y="210227"/>
                </a:cubicBezTo>
                <a:cubicBezTo>
                  <a:pt x="86088" y="210227"/>
                  <a:pt x="106184" y="197592"/>
                  <a:pt x="117234" y="178751"/>
                </a:cubicBezTo>
                <a:cubicBezTo>
                  <a:pt x="128283" y="197593"/>
                  <a:pt x="148401" y="210227"/>
                  <a:pt x="171315" y="210227"/>
                </a:cubicBezTo>
                <a:cubicBezTo>
                  <a:pt x="194228" y="210227"/>
                  <a:pt x="214346" y="197592"/>
                  <a:pt x="225395" y="178751"/>
                </a:cubicBezTo>
                <a:cubicBezTo>
                  <a:pt x="236445" y="197593"/>
                  <a:pt x="256562" y="210227"/>
                  <a:pt x="279476" y="210227"/>
                </a:cubicBezTo>
                <a:cubicBezTo>
                  <a:pt x="302390" y="210227"/>
                  <a:pt x="322507" y="197592"/>
                  <a:pt x="333557" y="178751"/>
                </a:cubicBezTo>
                <a:cubicBezTo>
                  <a:pt x="344606" y="197593"/>
                  <a:pt x="364724" y="210227"/>
                  <a:pt x="387637" y="210227"/>
                </a:cubicBezTo>
                <a:cubicBezTo>
                  <a:pt x="392678" y="210227"/>
                  <a:pt x="397586" y="209588"/>
                  <a:pt x="402275" y="208444"/>
                </a:cubicBezTo>
                <a:lnTo>
                  <a:pt x="402275" y="417082"/>
                </a:lnTo>
                <a:close/>
                <a:moveTo>
                  <a:pt x="387677" y="192199"/>
                </a:moveTo>
                <a:cubicBezTo>
                  <a:pt x="362827" y="192199"/>
                  <a:pt x="342621" y="171178"/>
                  <a:pt x="342621" y="145360"/>
                </a:cubicBezTo>
                <a:lnTo>
                  <a:pt x="342621" y="138800"/>
                </a:lnTo>
                <a:lnTo>
                  <a:pt x="432755" y="138800"/>
                </a:lnTo>
                <a:lnTo>
                  <a:pt x="432755" y="145360"/>
                </a:lnTo>
                <a:cubicBezTo>
                  <a:pt x="432755" y="171178"/>
                  <a:pt x="412527" y="192199"/>
                  <a:pt x="387699" y="192199"/>
                </a:cubicBezTo>
                <a:close/>
                <a:moveTo>
                  <a:pt x="356885" y="272911"/>
                </a:moveTo>
                <a:lnTo>
                  <a:pt x="291471" y="272911"/>
                </a:lnTo>
                <a:cubicBezTo>
                  <a:pt x="286496" y="272911"/>
                  <a:pt x="282446" y="276961"/>
                  <a:pt x="282446" y="281936"/>
                </a:cubicBezTo>
                <a:lnTo>
                  <a:pt x="282446" y="347349"/>
                </a:lnTo>
                <a:cubicBezTo>
                  <a:pt x="282446" y="352324"/>
                  <a:pt x="286496" y="356374"/>
                  <a:pt x="291471" y="356374"/>
                </a:cubicBezTo>
                <a:lnTo>
                  <a:pt x="356885" y="356374"/>
                </a:lnTo>
                <a:cubicBezTo>
                  <a:pt x="361859" y="356374"/>
                  <a:pt x="365909" y="352324"/>
                  <a:pt x="365909" y="347349"/>
                </a:cubicBezTo>
                <a:lnTo>
                  <a:pt x="365909" y="281936"/>
                </a:lnTo>
                <a:cubicBezTo>
                  <a:pt x="365909" y="276961"/>
                  <a:pt x="361860" y="272911"/>
                  <a:pt x="356885" y="272911"/>
                </a:cubicBezTo>
                <a:close/>
                <a:moveTo>
                  <a:pt x="347860" y="338325"/>
                </a:moveTo>
                <a:lnTo>
                  <a:pt x="300493" y="338325"/>
                </a:lnTo>
                <a:lnTo>
                  <a:pt x="300493" y="290958"/>
                </a:lnTo>
                <a:lnTo>
                  <a:pt x="347860" y="290958"/>
                </a:lnTo>
                <a:close/>
              </a:path>
            </a:pathLst>
          </a:custGeom>
          <a:solidFill>
            <a:schemeClr val="bg1"/>
          </a:solidFill>
          <a:ln w="5628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grpSp>
        <p:nvGrpSpPr>
          <p:cNvPr id="67" name="Graphic 52">
            <a:extLst>
              <a:ext uri="{FF2B5EF4-FFF2-40B4-BE49-F238E27FC236}">
                <a16:creationId xmlns:a16="http://schemas.microsoft.com/office/drawing/2014/main" id="{7F08FABF-9AB1-9018-79D8-9CA675C79415}"/>
              </a:ext>
            </a:extLst>
          </p:cNvPr>
          <p:cNvGrpSpPr/>
          <p:nvPr/>
        </p:nvGrpSpPr>
        <p:grpSpPr>
          <a:xfrm>
            <a:off x="3580004" y="2538508"/>
            <a:ext cx="450440" cy="265606"/>
            <a:chOff x="227321" y="-1178326"/>
            <a:chExt cx="450440" cy="265606"/>
          </a:xfrm>
          <a:solidFill>
            <a:schemeClr val="bg1"/>
          </a:solidFill>
        </p:grpSpPr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AC11A58A-13BE-88C5-9E73-EF770F36581E}"/>
                </a:ext>
              </a:extLst>
            </p:cNvPr>
            <p:cNvSpPr/>
            <p:nvPr/>
          </p:nvSpPr>
          <p:spPr>
            <a:xfrm>
              <a:off x="362573" y="-1077080"/>
              <a:ext cx="205847" cy="52815"/>
            </a:xfrm>
            <a:custGeom>
              <a:avLst/>
              <a:gdLst>
                <a:gd name="connsiteX0" fmla="*/ 178824 w 205847"/>
                <a:gd name="connsiteY0" fmla="*/ 1552 h 52815"/>
                <a:gd name="connsiteX1" fmla="*/ 175434 w 205847"/>
                <a:gd name="connsiteY1" fmla="*/ 429 h 52815"/>
                <a:gd name="connsiteX2" fmla="*/ 151773 w 205847"/>
                <a:gd name="connsiteY2" fmla="*/ 429 h 52815"/>
                <a:gd name="connsiteX3" fmla="*/ 95425 w 205847"/>
                <a:gd name="connsiteY3" fmla="*/ 429 h 52815"/>
                <a:gd name="connsiteX4" fmla="*/ 24991 w 205847"/>
                <a:gd name="connsiteY4" fmla="*/ 24663 h 52815"/>
                <a:gd name="connsiteX5" fmla="*/ 2452 w 205847"/>
                <a:gd name="connsiteY5" fmla="*/ 38750 h 52815"/>
                <a:gd name="connsiteX6" fmla="*/ 207 w 205847"/>
                <a:gd name="connsiteY6" fmla="*/ 45485 h 52815"/>
                <a:gd name="connsiteX7" fmla="*/ 5842 w 205847"/>
                <a:gd name="connsiteY7" fmla="*/ 49998 h 52815"/>
                <a:gd name="connsiteX8" fmla="*/ 85303 w 205847"/>
                <a:gd name="connsiteY8" fmla="*/ 52815 h 52815"/>
                <a:gd name="connsiteX9" fmla="*/ 119112 w 205847"/>
                <a:gd name="connsiteY9" fmla="*/ 52243 h 52815"/>
                <a:gd name="connsiteX10" fmla="*/ 120234 w 205847"/>
                <a:gd name="connsiteY10" fmla="*/ 52243 h 52815"/>
                <a:gd name="connsiteX11" fmla="*/ 120807 w 205847"/>
                <a:gd name="connsiteY11" fmla="*/ 52243 h 52815"/>
                <a:gd name="connsiteX12" fmla="*/ 121929 w 205847"/>
                <a:gd name="connsiteY12" fmla="*/ 51670 h 52815"/>
                <a:gd name="connsiteX13" fmla="*/ 138833 w 205847"/>
                <a:gd name="connsiteY13" fmla="*/ 51098 h 52815"/>
                <a:gd name="connsiteX14" fmla="*/ 205329 w 205847"/>
                <a:gd name="connsiteY14" fmla="*/ 32499 h 52815"/>
                <a:gd name="connsiteX15" fmla="*/ 178828 w 205847"/>
                <a:gd name="connsiteY15" fmla="*/ 1552 h 52815"/>
                <a:gd name="connsiteX16" fmla="*/ 25565 w 205847"/>
                <a:gd name="connsiteY16" fmla="*/ 38728 h 52815"/>
                <a:gd name="connsiteX17" fmla="*/ 31199 w 205847"/>
                <a:gd name="connsiteY17" fmla="*/ 35338 h 52815"/>
                <a:gd name="connsiteX18" fmla="*/ 97695 w 205847"/>
                <a:gd name="connsiteY18" fmla="*/ 12227 h 52815"/>
                <a:gd name="connsiteX19" fmla="*/ 111782 w 205847"/>
                <a:gd name="connsiteY19" fmla="*/ 12227 h 52815"/>
                <a:gd name="connsiteX20" fmla="*/ 114027 w 205847"/>
                <a:gd name="connsiteY20" fmla="*/ 39828 h 52815"/>
                <a:gd name="connsiteX21" fmla="*/ 25567 w 205847"/>
                <a:gd name="connsiteY21" fmla="*/ 38728 h 52815"/>
                <a:gd name="connsiteX22" fmla="*/ 138260 w 205847"/>
                <a:gd name="connsiteY22" fmla="*/ 39301 h 52815"/>
                <a:gd name="connsiteX23" fmla="*/ 125868 w 205847"/>
                <a:gd name="connsiteY23" fmla="*/ 39873 h 52815"/>
                <a:gd name="connsiteX24" fmla="*/ 123623 w 205847"/>
                <a:gd name="connsiteY24" fmla="*/ 12821 h 52815"/>
                <a:gd name="connsiteX25" fmla="*/ 151224 w 205847"/>
                <a:gd name="connsiteY25" fmla="*/ 13394 h 52815"/>
                <a:gd name="connsiteX26" fmla="*/ 173763 w 205847"/>
                <a:gd name="connsiteY26" fmla="*/ 13394 h 52815"/>
                <a:gd name="connsiteX27" fmla="*/ 193485 w 205847"/>
                <a:gd name="connsiteY27" fmla="*/ 30298 h 52815"/>
                <a:gd name="connsiteX28" fmla="*/ 138260 w 205847"/>
                <a:gd name="connsiteY28" fmla="*/ 39301 h 52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05847" h="52815">
                  <a:moveTo>
                    <a:pt x="178824" y="1552"/>
                  </a:moveTo>
                  <a:cubicBezTo>
                    <a:pt x="177702" y="979"/>
                    <a:pt x="176579" y="429"/>
                    <a:pt x="175434" y="429"/>
                  </a:cubicBezTo>
                  <a:lnTo>
                    <a:pt x="151773" y="429"/>
                  </a:lnTo>
                  <a:cubicBezTo>
                    <a:pt x="121354" y="-143"/>
                    <a:pt x="99938" y="-143"/>
                    <a:pt x="95425" y="429"/>
                  </a:cubicBezTo>
                  <a:cubicBezTo>
                    <a:pt x="84728" y="2124"/>
                    <a:pt x="56555" y="7759"/>
                    <a:pt x="24991" y="24663"/>
                  </a:cubicBezTo>
                  <a:cubicBezTo>
                    <a:pt x="19929" y="27481"/>
                    <a:pt x="11477" y="32543"/>
                    <a:pt x="2452" y="38750"/>
                  </a:cubicBezTo>
                  <a:cubicBezTo>
                    <a:pt x="207" y="40423"/>
                    <a:pt x="-365" y="43241"/>
                    <a:pt x="207" y="45485"/>
                  </a:cubicBezTo>
                  <a:cubicBezTo>
                    <a:pt x="780" y="48303"/>
                    <a:pt x="3024" y="49998"/>
                    <a:pt x="5842" y="49998"/>
                  </a:cubicBezTo>
                  <a:cubicBezTo>
                    <a:pt x="32321" y="51692"/>
                    <a:pt x="58800" y="52815"/>
                    <a:pt x="85303" y="52815"/>
                  </a:cubicBezTo>
                  <a:cubicBezTo>
                    <a:pt x="96573" y="52815"/>
                    <a:pt x="107842" y="52243"/>
                    <a:pt x="119112" y="52243"/>
                  </a:cubicBezTo>
                  <a:lnTo>
                    <a:pt x="120234" y="52243"/>
                  </a:lnTo>
                  <a:lnTo>
                    <a:pt x="120807" y="52243"/>
                  </a:lnTo>
                  <a:cubicBezTo>
                    <a:pt x="121379" y="52243"/>
                    <a:pt x="121379" y="52243"/>
                    <a:pt x="121929" y="51670"/>
                  </a:cubicBezTo>
                  <a:cubicBezTo>
                    <a:pt x="127564" y="51670"/>
                    <a:pt x="133199" y="51670"/>
                    <a:pt x="138833" y="51098"/>
                  </a:cubicBezTo>
                  <a:cubicBezTo>
                    <a:pt x="181666" y="48853"/>
                    <a:pt x="202512" y="45463"/>
                    <a:pt x="205329" y="32499"/>
                  </a:cubicBezTo>
                  <a:cubicBezTo>
                    <a:pt x="208124" y="23518"/>
                    <a:pt x="199672" y="13944"/>
                    <a:pt x="178828" y="1552"/>
                  </a:cubicBezTo>
                  <a:close/>
                  <a:moveTo>
                    <a:pt x="25565" y="38728"/>
                  </a:moveTo>
                  <a:cubicBezTo>
                    <a:pt x="27809" y="37606"/>
                    <a:pt x="29504" y="36483"/>
                    <a:pt x="31199" y="35338"/>
                  </a:cubicBezTo>
                  <a:cubicBezTo>
                    <a:pt x="61068" y="19007"/>
                    <a:pt x="87547" y="13922"/>
                    <a:pt x="97695" y="12227"/>
                  </a:cubicBezTo>
                  <a:lnTo>
                    <a:pt x="111782" y="12227"/>
                  </a:lnTo>
                  <a:lnTo>
                    <a:pt x="114027" y="39828"/>
                  </a:lnTo>
                  <a:cubicBezTo>
                    <a:pt x="84731" y="40995"/>
                    <a:pt x="55437" y="40423"/>
                    <a:pt x="25567" y="38728"/>
                  </a:cubicBezTo>
                  <a:close/>
                  <a:moveTo>
                    <a:pt x="138260" y="39301"/>
                  </a:moveTo>
                  <a:cubicBezTo>
                    <a:pt x="134320" y="39301"/>
                    <a:pt x="129808" y="39873"/>
                    <a:pt x="125868" y="39873"/>
                  </a:cubicBezTo>
                  <a:lnTo>
                    <a:pt x="123623" y="12821"/>
                  </a:lnTo>
                  <a:cubicBezTo>
                    <a:pt x="133197" y="12821"/>
                    <a:pt x="143345" y="12821"/>
                    <a:pt x="151224" y="13394"/>
                  </a:cubicBezTo>
                  <a:cubicBezTo>
                    <a:pt x="163066" y="13394"/>
                    <a:pt x="170373" y="13966"/>
                    <a:pt x="173763" y="13394"/>
                  </a:cubicBezTo>
                  <a:cubicBezTo>
                    <a:pt x="193485" y="25236"/>
                    <a:pt x="193485" y="30298"/>
                    <a:pt x="193485" y="30298"/>
                  </a:cubicBezTo>
                  <a:cubicBezTo>
                    <a:pt x="192362" y="33093"/>
                    <a:pt x="181643" y="37033"/>
                    <a:pt x="138260" y="39301"/>
                  </a:cubicBezTo>
                  <a:close/>
                </a:path>
              </a:pathLst>
            </a:custGeom>
            <a:grpFill/>
            <a:ln w="56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FB5DD49D-3DD0-ED17-4CC9-9E45273329FF}"/>
                </a:ext>
              </a:extLst>
            </p:cNvPr>
            <p:cNvSpPr/>
            <p:nvPr/>
          </p:nvSpPr>
          <p:spPr>
            <a:xfrm>
              <a:off x="227321" y="-1178326"/>
              <a:ext cx="450440" cy="265606"/>
            </a:xfrm>
            <a:custGeom>
              <a:avLst/>
              <a:gdLst>
                <a:gd name="connsiteX0" fmla="*/ 373816 w 450440"/>
                <a:gd name="connsiteY0" fmla="*/ 26154 h 265606"/>
                <a:gd name="connsiteX1" fmla="*/ 188421 w 450440"/>
                <a:gd name="connsiteY1" fmla="*/ 26154 h 265606"/>
                <a:gd name="connsiteX2" fmla="*/ 188421 w 450440"/>
                <a:gd name="connsiteY2" fmla="*/ 15457 h 265606"/>
                <a:gd name="connsiteX3" fmla="*/ 183359 w 450440"/>
                <a:gd name="connsiteY3" fmla="*/ 9250 h 265606"/>
                <a:gd name="connsiteX4" fmla="*/ 141098 w 450440"/>
                <a:gd name="connsiteY4" fmla="*/ 225 h 265606"/>
                <a:gd name="connsiteX5" fmla="*/ 136035 w 450440"/>
                <a:gd name="connsiteY5" fmla="*/ 1347 h 265606"/>
                <a:gd name="connsiteX6" fmla="*/ 133790 w 450440"/>
                <a:gd name="connsiteY6" fmla="*/ 6410 h 265606"/>
                <a:gd name="connsiteX7" fmla="*/ 133790 w 450440"/>
                <a:gd name="connsiteY7" fmla="*/ 10922 h 265606"/>
                <a:gd name="connsiteX8" fmla="*/ 110129 w 450440"/>
                <a:gd name="connsiteY8" fmla="*/ 10922 h 265606"/>
                <a:gd name="connsiteX9" fmla="*/ 103922 w 450440"/>
                <a:gd name="connsiteY9" fmla="*/ 17129 h 265606"/>
                <a:gd name="connsiteX10" fmla="*/ 110129 w 450440"/>
                <a:gd name="connsiteY10" fmla="*/ 23337 h 265606"/>
                <a:gd name="connsiteX11" fmla="*/ 133790 w 450440"/>
                <a:gd name="connsiteY11" fmla="*/ 23337 h 265606"/>
                <a:gd name="connsiteX12" fmla="*/ 133790 w 450440"/>
                <a:gd name="connsiteY12" fmla="*/ 40813 h 265606"/>
                <a:gd name="connsiteX13" fmla="*/ 110129 w 450440"/>
                <a:gd name="connsiteY13" fmla="*/ 40813 h 265606"/>
                <a:gd name="connsiteX14" fmla="*/ 103922 w 450440"/>
                <a:gd name="connsiteY14" fmla="*/ 47021 h 265606"/>
                <a:gd name="connsiteX15" fmla="*/ 110129 w 450440"/>
                <a:gd name="connsiteY15" fmla="*/ 53228 h 265606"/>
                <a:gd name="connsiteX16" fmla="*/ 133790 w 450440"/>
                <a:gd name="connsiteY16" fmla="*/ 53228 h 265606"/>
                <a:gd name="connsiteX17" fmla="*/ 133790 w 450440"/>
                <a:gd name="connsiteY17" fmla="*/ 57168 h 265606"/>
                <a:gd name="connsiteX18" fmla="*/ 136035 w 450440"/>
                <a:gd name="connsiteY18" fmla="*/ 62230 h 265606"/>
                <a:gd name="connsiteX19" fmla="*/ 139975 w 450440"/>
                <a:gd name="connsiteY19" fmla="*/ 63353 h 265606"/>
                <a:gd name="connsiteX20" fmla="*/ 141098 w 450440"/>
                <a:gd name="connsiteY20" fmla="*/ 63353 h 265606"/>
                <a:gd name="connsiteX21" fmla="*/ 183359 w 450440"/>
                <a:gd name="connsiteY21" fmla="*/ 54901 h 265606"/>
                <a:gd name="connsiteX22" fmla="*/ 188421 w 450440"/>
                <a:gd name="connsiteY22" fmla="*/ 48694 h 265606"/>
                <a:gd name="connsiteX23" fmla="*/ 188421 w 450440"/>
                <a:gd name="connsiteY23" fmla="*/ 37996 h 265606"/>
                <a:gd name="connsiteX24" fmla="*/ 373793 w 450440"/>
                <a:gd name="connsiteY24" fmla="*/ 37996 h 265606"/>
                <a:gd name="connsiteX25" fmla="*/ 438018 w 450440"/>
                <a:gd name="connsiteY25" fmla="*/ 102221 h 265606"/>
                <a:gd name="connsiteX26" fmla="*/ 418869 w 450440"/>
                <a:gd name="connsiteY26" fmla="*/ 147872 h 265606"/>
                <a:gd name="connsiteX27" fmla="*/ 400842 w 450440"/>
                <a:gd name="connsiteY27" fmla="*/ 160264 h 265606"/>
                <a:gd name="connsiteX28" fmla="*/ 392963 w 450440"/>
                <a:gd name="connsiteY28" fmla="*/ 146177 h 265606"/>
                <a:gd name="connsiteX29" fmla="*/ 366484 w 450440"/>
                <a:gd name="connsiteY29" fmla="*/ 115186 h 265606"/>
                <a:gd name="connsiteX30" fmla="*/ 372119 w 450440"/>
                <a:gd name="connsiteY30" fmla="*/ 102794 h 265606"/>
                <a:gd name="connsiteX31" fmla="*/ 332675 w 450440"/>
                <a:gd name="connsiteY31" fmla="*/ 84767 h 265606"/>
                <a:gd name="connsiteX32" fmla="*/ 181112 w 450440"/>
                <a:gd name="connsiteY32" fmla="*/ 91524 h 265606"/>
                <a:gd name="connsiteX33" fmla="*/ 126459 w 450440"/>
                <a:gd name="connsiteY33" fmla="*/ 116881 h 265606"/>
                <a:gd name="connsiteX34" fmla="*/ 121947 w 450440"/>
                <a:gd name="connsiteY34" fmla="*/ 119698 h 265606"/>
                <a:gd name="connsiteX35" fmla="*/ 82503 w 450440"/>
                <a:gd name="connsiteY35" fmla="*/ 137725 h 265606"/>
                <a:gd name="connsiteX36" fmla="*/ 799 w 450440"/>
                <a:gd name="connsiteY36" fmla="*/ 187865 h 265606"/>
                <a:gd name="connsiteX37" fmla="*/ 227 w 450440"/>
                <a:gd name="connsiteY37" fmla="*/ 204197 h 265606"/>
                <a:gd name="connsiteX38" fmla="*/ 1922 w 450440"/>
                <a:gd name="connsiteY38" fmla="*/ 226164 h 265606"/>
                <a:gd name="connsiteX39" fmla="*/ 6985 w 450440"/>
                <a:gd name="connsiteY39" fmla="*/ 231226 h 265606"/>
                <a:gd name="connsiteX40" fmla="*/ 33464 w 450440"/>
                <a:gd name="connsiteY40" fmla="*/ 235738 h 265606"/>
                <a:gd name="connsiteX41" fmla="*/ 75724 w 450440"/>
                <a:gd name="connsiteY41" fmla="*/ 265607 h 265606"/>
                <a:gd name="connsiteX42" fmla="*/ 117412 w 450440"/>
                <a:gd name="connsiteY42" fmla="*/ 236861 h 265606"/>
                <a:gd name="connsiteX43" fmla="*/ 124742 w 450440"/>
                <a:gd name="connsiteY43" fmla="*/ 236861 h 265606"/>
                <a:gd name="connsiteX44" fmla="*/ 310114 w 450440"/>
                <a:gd name="connsiteY44" fmla="*/ 232349 h 265606"/>
                <a:gd name="connsiteX45" fmla="*/ 353497 w 450440"/>
                <a:gd name="connsiteY45" fmla="*/ 265585 h 265606"/>
                <a:gd name="connsiteX46" fmla="*/ 397453 w 450440"/>
                <a:gd name="connsiteY46" fmla="*/ 226714 h 265606"/>
                <a:gd name="connsiteX47" fmla="*/ 407600 w 450440"/>
                <a:gd name="connsiteY47" fmla="*/ 221079 h 265606"/>
                <a:gd name="connsiteX48" fmla="*/ 406478 w 450440"/>
                <a:gd name="connsiteY48" fmla="*/ 172061 h 265606"/>
                <a:gd name="connsiteX49" fmla="*/ 427894 w 450440"/>
                <a:gd name="connsiteY49" fmla="*/ 156852 h 265606"/>
                <a:gd name="connsiteX50" fmla="*/ 450433 w 450440"/>
                <a:gd name="connsiteY50" fmla="*/ 102199 h 265606"/>
                <a:gd name="connsiteX51" fmla="*/ 373812 w 450440"/>
                <a:gd name="connsiteY51" fmla="*/ 26153 h 265606"/>
                <a:gd name="connsiteX52" fmla="*/ 176025 w 450440"/>
                <a:gd name="connsiteY52" fmla="*/ 44181 h 265606"/>
                <a:gd name="connsiteX53" fmla="*/ 146156 w 450440"/>
                <a:gd name="connsiteY53" fmla="*/ 50388 h 265606"/>
                <a:gd name="connsiteX54" fmla="*/ 146156 w 450440"/>
                <a:gd name="connsiteY54" fmla="*/ 14334 h 265606"/>
                <a:gd name="connsiteX55" fmla="*/ 176025 w 450440"/>
                <a:gd name="connsiteY55" fmla="*/ 20542 h 265606"/>
                <a:gd name="connsiteX56" fmla="*/ 75720 w 450440"/>
                <a:gd name="connsiteY56" fmla="*/ 253788 h 265606"/>
                <a:gd name="connsiteX57" fmla="*/ 43607 w 450440"/>
                <a:gd name="connsiteY57" fmla="*/ 221674 h 265606"/>
                <a:gd name="connsiteX58" fmla="*/ 75720 w 450440"/>
                <a:gd name="connsiteY58" fmla="*/ 189561 h 265606"/>
                <a:gd name="connsiteX59" fmla="*/ 107834 w 450440"/>
                <a:gd name="connsiteY59" fmla="*/ 221674 h 265606"/>
                <a:gd name="connsiteX60" fmla="*/ 75720 w 450440"/>
                <a:gd name="connsiteY60" fmla="*/ 253788 h 265606"/>
                <a:gd name="connsiteX61" fmla="*/ 353519 w 450440"/>
                <a:gd name="connsiteY61" fmla="*/ 253788 h 265606"/>
                <a:gd name="connsiteX62" fmla="*/ 321406 w 450440"/>
                <a:gd name="connsiteY62" fmla="*/ 221674 h 265606"/>
                <a:gd name="connsiteX63" fmla="*/ 353519 w 450440"/>
                <a:gd name="connsiteY63" fmla="*/ 189561 h 265606"/>
                <a:gd name="connsiteX64" fmla="*/ 385633 w 450440"/>
                <a:gd name="connsiteY64" fmla="*/ 221674 h 265606"/>
                <a:gd name="connsiteX65" fmla="*/ 353519 w 450440"/>
                <a:gd name="connsiteY65" fmla="*/ 253788 h 265606"/>
                <a:gd name="connsiteX66" fmla="*/ 399170 w 450440"/>
                <a:gd name="connsiteY66" fmla="*/ 212672 h 265606"/>
                <a:gd name="connsiteX67" fmla="*/ 397475 w 450440"/>
                <a:gd name="connsiteY67" fmla="*/ 213794 h 265606"/>
                <a:gd name="connsiteX68" fmla="*/ 353519 w 450440"/>
                <a:gd name="connsiteY68" fmla="*/ 176596 h 265606"/>
                <a:gd name="connsiteX69" fmla="*/ 309014 w 450440"/>
                <a:gd name="connsiteY69" fmla="*/ 220551 h 265606"/>
                <a:gd name="connsiteX70" fmla="*/ 124188 w 450440"/>
                <a:gd name="connsiteY70" fmla="*/ 224491 h 265606"/>
                <a:gd name="connsiteX71" fmla="*/ 119676 w 450440"/>
                <a:gd name="connsiteY71" fmla="*/ 224491 h 265606"/>
                <a:gd name="connsiteX72" fmla="*/ 120248 w 450440"/>
                <a:gd name="connsiteY72" fmla="*/ 221102 h 265606"/>
                <a:gd name="connsiteX73" fmla="*/ 75170 w 450440"/>
                <a:gd name="connsiteY73" fmla="*/ 176024 h 265606"/>
                <a:gd name="connsiteX74" fmla="*/ 30092 w 450440"/>
                <a:gd name="connsiteY74" fmla="*/ 221102 h 265606"/>
                <a:gd name="connsiteX75" fmla="*/ 30092 w 450440"/>
                <a:gd name="connsiteY75" fmla="*/ 222797 h 265606"/>
                <a:gd name="connsiteX76" fmla="*/ 12616 w 450440"/>
                <a:gd name="connsiteY76" fmla="*/ 219979 h 265606"/>
                <a:gd name="connsiteX77" fmla="*/ 11493 w 450440"/>
                <a:gd name="connsiteY77" fmla="*/ 204770 h 265606"/>
                <a:gd name="connsiteX78" fmla="*/ 12065 w 450440"/>
                <a:gd name="connsiteY78" fmla="*/ 190683 h 265606"/>
                <a:gd name="connsiteX79" fmla="*/ 83621 w 450440"/>
                <a:gd name="connsiteY79" fmla="*/ 151240 h 265606"/>
                <a:gd name="connsiteX80" fmla="*/ 127576 w 450440"/>
                <a:gd name="connsiteY80" fmla="*/ 131518 h 265606"/>
                <a:gd name="connsiteX81" fmla="*/ 132089 w 450440"/>
                <a:gd name="connsiteY81" fmla="*/ 128701 h 265606"/>
                <a:gd name="connsiteX82" fmla="*/ 183924 w 450440"/>
                <a:gd name="connsiteY82" fmla="*/ 104467 h 265606"/>
                <a:gd name="connsiteX83" fmla="*/ 329853 w 450440"/>
                <a:gd name="connsiteY83" fmla="*/ 98260 h 265606"/>
                <a:gd name="connsiteX84" fmla="*/ 358599 w 450440"/>
                <a:gd name="connsiteY84" fmla="*/ 105017 h 265606"/>
                <a:gd name="connsiteX85" fmla="*/ 352392 w 450440"/>
                <a:gd name="connsiteY85" fmla="*/ 110652 h 265606"/>
                <a:gd name="connsiteX86" fmla="*/ 349574 w 450440"/>
                <a:gd name="connsiteY86" fmla="*/ 115714 h 265606"/>
                <a:gd name="connsiteX87" fmla="*/ 351820 w 450440"/>
                <a:gd name="connsiteY87" fmla="*/ 120776 h 265606"/>
                <a:gd name="connsiteX88" fmla="*/ 381689 w 450440"/>
                <a:gd name="connsiteY88" fmla="*/ 153462 h 265606"/>
                <a:gd name="connsiteX89" fmla="*/ 399165 w 450440"/>
                <a:gd name="connsiteY89" fmla="*/ 212672 h 265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450440" h="265606">
                  <a:moveTo>
                    <a:pt x="373816" y="26154"/>
                  </a:moveTo>
                  <a:lnTo>
                    <a:pt x="188421" y="26154"/>
                  </a:lnTo>
                  <a:lnTo>
                    <a:pt x="188421" y="15457"/>
                  </a:lnTo>
                  <a:cubicBezTo>
                    <a:pt x="188421" y="12640"/>
                    <a:pt x="186176" y="9822"/>
                    <a:pt x="183359" y="9250"/>
                  </a:cubicBezTo>
                  <a:lnTo>
                    <a:pt x="141098" y="225"/>
                  </a:lnTo>
                  <a:cubicBezTo>
                    <a:pt x="139403" y="-347"/>
                    <a:pt x="137158" y="225"/>
                    <a:pt x="136035" y="1347"/>
                  </a:cubicBezTo>
                  <a:cubicBezTo>
                    <a:pt x="134340" y="2470"/>
                    <a:pt x="133790" y="4165"/>
                    <a:pt x="133790" y="6410"/>
                  </a:cubicBezTo>
                  <a:lnTo>
                    <a:pt x="133790" y="10922"/>
                  </a:lnTo>
                  <a:lnTo>
                    <a:pt x="110129" y="10922"/>
                  </a:lnTo>
                  <a:cubicBezTo>
                    <a:pt x="106739" y="10922"/>
                    <a:pt x="103922" y="13739"/>
                    <a:pt x="103922" y="17129"/>
                  </a:cubicBezTo>
                  <a:cubicBezTo>
                    <a:pt x="103922" y="20519"/>
                    <a:pt x="106739" y="23337"/>
                    <a:pt x="110129" y="23337"/>
                  </a:cubicBezTo>
                  <a:lnTo>
                    <a:pt x="133790" y="23337"/>
                  </a:lnTo>
                  <a:lnTo>
                    <a:pt x="133790" y="40813"/>
                  </a:lnTo>
                  <a:lnTo>
                    <a:pt x="110129" y="40813"/>
                  </a:lnTo>
                  <a:cubicBezTo>
                    <a:pt x="106739" y="40813"/>
                    <a:pt x="103922" y="43631"/>
                    <a:pt x="103922" y="47021"/>
                  </a:cubicBezTo>
                  <a:cubicBezTo>
                    <a:pt x="103922" y="50410"/>
                    <a:pt x="106739" y="53228"/>
                    <a:pt x="110129" y="53228"/>
                  </a:cubicBezTo>
                  <a:lnTo>
                    <a:pt x="133790" y="53228"/>
                  </a:lnTo>
                  <a:lnTo>
                    <a:pt x="133790" y="57168"/>
                  </a:lnTo>
                  <a:cubicBezTo>
                    <a:pt x="133790" y="58863"/>
                    <a:pt x="134362" y="60557"/>
                    <a:pt x="136035" y="62230"/>
                  </a:cubicBezTo>
                  <a:cubicBezTo>
                    <a:pt x="137158" y="63353"/>
                    <a:pt x="138281" y="63353"/>
                    <a:pt x="139975" y="63353"/>
                  </a:cubicBezTo>
                  <a:lnTo>
                    <a:pt x="141098" y="63353"/>
                  </a:lnTo>
                  <a:lnTo>
                    <a:pt x="183359" y="54901"/>
                  </a:lnTo>
                  <a:cubicBezTo>
                    <a:pt x="186176" y="54329"/>
                    <a:pt x="188421" y="51511"/>
                    <a:pt x="188421" y="48694"/>
                  </a:cubicBezTo>
                  <a:lnTo>
                    <a:pt x="188421" y="37996"/>
                  </a:lnTo>
                  <a:lnTo>
                    <a:pt x="373793" y="37996"/>
                  </a:lnTo>
                  <a:cubicBezTo>
                    <a:pt x="409297" y="37996"/>
                    <a:pt x="438018" y="66743"/>
                    <a:pt x="438018" y="102221"/>
                  </a:cubicBezTo>
                  <a:cubicBezTo>
                    <a:pt x="438018" y="119126"/>
                    <a:pt x="431261" y="135457"/>
                    <a:pt x="418869" y="147872"/>
                  </a:cubicBezTo>
                  <a:cubicBezTo>
                    <a:pt x="413807" y="152935"/>
                    <a:pt x="407599" y="156897"/>
                    <a:pt x="400842" y="160264"/>
                  </a:cubicBezTo>
                  <a:cubicBezTo>
                    <a:pt x="397452" y="152934"/>
                    <a:pt x="394085" y="147872"/>
                    <a:pt x="392963" y="146177"/>
                  </a:cubicBezTo>
                  <a:cubicBezTo>
                    <a:pt x="385633" y="134908"/>
                    <a:pt x="376631" y="124210"/>
                    <a:pt x="366484" y="115186"/>
                  </a:cubicBezTo>
                  <a:cubicBezTo>
                    <a:pt x="369874" y="111797"/>
                    <a:pt x="372691" y="107856"/>
                    <a:pt x="372119" y="102794"/>
                  </a:cubicBezTo>
                  <a:cubicBezTo>
                    <a:pt x="370424" y="92097"/>
                    <a:pt x="355787" y="88135"/>
                    <a:pt x="332675" y="84767"/>
                  </a:cubicBezTo>
                  <a:cubicBezTo>
                    <a:pt x="281962" y="78010"/>
                    <a:pt x="238580" y="72375"/>
                    <a:pt x="181112" y="91524"/>
                  </a:cubicBezTo>
                  <a:cubicBezTo>
                    <a:pt x="162512" y="97732"/>
                    <a:pt x="143913" y="106184"/>
                    <a:pt x="126459" y="116881"/>
                  </a:cubicBezTo>
                  <a:lnTo>
                    <a:pt x="121947" y="119698"/>
                  </a:lnTo>
                  <a:cubicBezTo>
                    <a:pt x="108982" y="127578"/>
                    <a:pt x="97163" y="135480"/>
                    <a:pt x="82503" y="137725"/>
                  </a:cubicBezTo>
                  <a:cubicBezTo>
                    <a:pt x="59964" y="141115"/>
                    <a:pt x="5859" y="152384"/>
                    <a:pt x="799" y="187865"/>
                  </a:cubicBezTo>
                  <a:cubicBezTo>
                    <a:pt x="227" y="191805"/>
                    <a:pt x="-323" y="199135"/>
                    <a:pt x="227" y="204197"/>
                  </a:cubicBezTo>
                  <a:cubicBezTo>
                    <a:pt x="227" y="213222"/>
                    <a:pt x="1350" y="221101"/>
                    <a:pt x="1922" y="226164"/>
                  </a:cubicBezTo>
                  <a:cubicBezTo>
                    <a:pt x="2494" y="228981"/>
                    <a:pt x="4167" y="230676"/>
                    <a:pt x="6985" y="231226"/>
                  </a:cubicBezTo>
                  <a:lnTo>
                    <a:pt x="33464" y="235738"/>
                  </a:lnTo>
                  <a:cubicBezTo>
                    <a:pt x="39671" y="253215"/>
                    <a:pt x="56003" y="265607"/>
                    <a:pt x="75724" y="265607"/>
                  </a:cubicBezTo>
                  <a:cubicBezTo>
                    <a:pt x="94873" y="265607"/>
                    <a:pt x="111228" y="253765"/>
                    <a:pt x="117412" y="236861"/>
                  </a:cubicBezTo>
                  <a:lnTo>
                    <a:pt x="124742" y="236861"/>
                  </a:lnTo>
                  <a:cubicBezTo>
                    <a:pt x="166430" y="235738"/>
                    <a:pt x="261097" y="233471"/>
                    <a:pt x="310114" y="232349"/>
                  </a:cubicBezTo>
                  <a:cubicBezTo>
                    <a:pt x="315176" y="251498"/>
                    <a:pt x="332653" y="265585"/>
                    <a:pt x="353497" y="265585"/>
                  </a:cubicBezTo>
                  <a:cubicBezTo>
                    <a:pt x="376036" y="265585"/>
                    <a:pt x="394636" y="248681"/>
                    <a:pt x="397453" y="226714"/>
                  </a:cubicBezTo>
                  <a:cubicBezTo>
                    <a:pt x="401393" y="225591"/>
                    <a:pt x="405333" y="223897"/>
                    <a:pt x="407600" y="221079"/>
                  </a:cubicBezTo>
                  <a:cubicBezTo>
                    <a:pt x="418297" y="209810"/>
                    <a:pt x="413235" y="188966"/>
                    <a:pt x="406478" y="172061"/>
                  </a:cubicBezTo>
                  <a:cubicBezTo>
                    <a:pt x="414357" y="168121"/>
                    <a:pt x="421687" y="163037"/>
                    <a:pt x="427894" y="156852"/>
                  </a:cubicBezTo>
                  <a:cubicBezTo>
                    <a:pt x="442553" y="142193"/>
                    <a:pt x="450433" y="123044"/>
                    <a:pt x="450433" y="102199"/>
                  </a:cubicBezTo>
                  <a:cubicBezTo>
                    <a:pt x="451005" y="60533"/>
                    <a:pt x="416625" y="26153"/>
                    <a:pt x="373812" y="26153"/>
                  </a:cubicBezTo>
                  <a:close/>
                  <a:moveTo>
                    <a:pt x="176025" y="44181"/>
                  </a:moveTo>
                  <a:lnTo>
                    <a:pt x="146156" y="50388"/>
                  </a:lnTo>
                  <a:lnTo>
                    <a:pt x="146156" y="14334"/>
                  </a:lnTo>
                  <a:lnTo>
                    <a:pt x="176025" y="20542"/>
                  </a:lnTo>
                  <a:close/>
                  <a:moveTo>
                    <a:pt x="75720" y="253788"/>
                  </a:moveTo>
                  <a:cubicBezTo>
                    <a:pt x="57694" y="253788"/>
                    <a:pt x="43607" y="239129"/>
                    <a:pt x="43607" y="221674"/>
                  </a:cubicBezTo>
                  <a:cubicBezTo>
                    <a:pt x="43607" y="204198"/>
                    <a:pt x="58266" y="189561"/>
                    <a:pt x="75720" y="189561"/>
                  </a:cubicBezTo>
                  <a:cubicBezTo>
                    <a:pt x="93747" y="189561"/>
                    <a:pt x="107834" y="204220"/>
                    <a:pt x="107834" y="221674"/>
                  </a:cubicBezTo>
                  <a:cubicBezTo>
                    <a:pt x="107856" y="239151"/>
                    <a:pt x="93769" y="253788"/>
                    <a:pt x="75720" y="253788"/>
                  </a:cubicBezTo>
                  <a:close/>
                  <a:moveTo>
                    <a:pt x="353519" y="253788"/>
                  </a:moveTo>
                  <a:cubicBezTo>
                    <a:pt x="335493" y="253788"/>
                    <a:pt x="321406" y="239129"/>
                    <a:pt x="321406" y="221674"/>
                  </a:cubicBezTo>
                  <a:cubicBezTo>
                    <a:pt x="321406" y="204198"/>
                    <a:pt x="336065" y="189561"/>
                    <a:pt x="353519" y="189561"/>
                  </a:cubicBezTo>
                  <a:cubicBezTo>
                    <a:pt x="371546" y="189561"/>
                    <a:pt x="385633" y="204220"/>
                    <a:pt x="385633" y="221674"/>
                  </a:cubicBezTo>
                  <a:cubicBezTo>
                    <a:pt x="385633" y="239151"/>
                    <a:pt x="370995" y="253788"/>
                    <a:pt x="353519" y="253788"/>
                  </a:cubicBezTo>
                  <a:close/>
                  <a:moveTo>
                    <a:pt x="399170" y="212672"/>
                  </a:moveTo>
                  <a:cubicBezTo>
                    <a:pt x="398597" y="213244"/>
                    <a:pt x="398047" y="213244"/>
                    <a:pt x="397475" y="213794"/>
                  </a:cubicBezTo>
                  <a:cubicBezTo>
                    <a:pt x="394086" y="192378"/>
                    <a:pt x="375508" y="176596"/>
                    <a:pt x="353519" y="176596"/>
                  </a:cubicBezTo>
                  <a:cubicBezTo>
                    <a:pt x="329285" y="176596"/>
                    <a:pt x="309564" y="196317"/>
                    <a:pt x="309014" y="220551"/>
                  </a:cubicBezTo>
                  <a:cubicBezTo>
                    <a:pt x="259423" y="221124"/>
                    <a:pt x="165880" y="223369"/>
                    <a:pt x="124188" y="224491"/>
                  </a:cubicBezTo>
                  <a:lnTo>
                    <a:pt x="119676" y="224491"/>
                  </a:lnTo>
                  <a:cubicBezTo>
                    <a:pt x="119676" y="223369"/>
                    <a:pt x="120248" y="222246"/>
                    <a:pt x="120248" y="221102"/>
                  </a:cubicBezTo>
                  <a:cubicBezTo>
                    <a:pt x="120248" y="196318"/>
                    <a:pt x="99954" y="176024"/>
                    <a:pt x="75170" y="176024"/>
                  </a:cubicBezTo>
                  <a:cubicBezTo>
                    <a:pt x="50386" y="176024"/>
                    <a:pt x="30092" y="196318"/>
                    <a:pt x="30092" y="221102"/>
                  </a:cubicBezTo>
                  <a:lnTo>
                    <a:pt x="30092" y="222797"/>
                  </a:lnTo>
                  <a:lnTo>
                    <a:pt x="12616" y="219979"/>
                  </a:lnTo>
                  <a:cubicBezTo>
                    <a:pt x="12043" y="215467"/>
                    <a:pt x="11493" y="210405"/>
                    <a:pt x="11493" y="204770"/>
                  </a:cubicBezTo>
                  <a:cubicBezTo>
                    <a:pt x="11493" y="199135"/>
                    <a:pt x="11493" y="192928"/>
                    <a:pt x="12065" y="190683"/>
                  </a:cubicBezTo>
                  <a:cubicBezTo>
                    <a:pt x="16577" y="163082"/>
                    <a:pt x="67840" y="153485"/>
                    <a:pt x="83621" y="151240"/>
                  </a:cubicBezTo>
                  <a:cubicBezTo>
                    <a:pt x="100525" y="148994"/>
                    <a:pt x="114039" y="139970"/>
                    <a:pt x="127576" y="131518"/>
                  </a:cubicBezTo>
                  <a:lnTo>
                    <a:pt x="132089" y="128701"/>
                  </a:lnTo>
                  <a:cubicBezTo>
                    <a:pt x="148420" y="118554"/>
                    <a:pt x="166470" y="110674"/>
                    <a:pt x="183924" y="104467"/>
                  </a:cubicBezTo>
                  <a:cubicBezTo>
                    <a:pt x="238576" y="85868"/>
                    <a:pt x="280836" y="91502"/>
                    <a:pt x="329853" y="98260"/>
                  </a:cubicBezTo>
                  <a:cubicBezTo>
                    <a:pt x="354087" y="101649"/>
                    <a:pt x="358599" y="105017"/>
                    <a:pt x="358599" y="105017"/>
                  </a:cubicBezTo>
                  <a:cubicBezTo>
                    <a:pt x="358599" y="105017"/>
                    <a:pt x="358027" y="107262"/>
                    <a:pt x="352392" y="110652"/>
                  </a:cubicBezTo>
                  <a:cubicBezTo>
                    <a:pt x="350697" y="111774"/>
                    <a:pt x="349574" y="113469"/>
                    <a:pt x="349574" y="115714"/>
                  </a:cubicBezTo>
                  <a:cubicBezTo>
                    <a:pt x="349574" y="117959"/>
                    <a:pt x="350147" y="119654"/>
                    <a:pt x="351820" y="120776"/>
                  </a:cubicBezTo>
                  <a:cubicBezTo>
                    <a:pt x="363662" y="130351"/>
                    <a:pt x="373786" y="141070"/>
                    <a:pt x="381689" y="153462"/>
                  </a:cubicBezTo>
                  <a:cubicBezTo>
                    <a:pt x="396898" y="175473"/>
                    <a:pt x="407045" y="204219"/>
                    <a:pt x="399165" y="212672"/>
                  </a:cubicBezTo>
                  <a:close/>
                </a:path>
              </a:pathLst>
            </a:custGeom>
            <a:grpFill/>
            <a:ln w="56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grpSp>
        <p:nvGrpSpPr>
          <p:cNvPr id="96" name="Group 95">
            <a:extLst>
              <a:ext uri="{FF2B5EF4-FFF2-40B4-BE49-F238E27FC236}">
                <a16:creationId xmlns:a16="http://schemas.microsoft.com/office/drawing/2014/main" id="{D7F30657-A4F9-D7A0-6E9D-E98DFDE669E3}"/>
              </a:ext>
            </a:extLst>
          </p:cNvPr>
          <p:cNvGrpSpPr/>
          <p:nvPr/>
        </p:nvGrpSpPr>
        <p:grpSpPr>
          <a:xfrm>
            <a:off x="3576210" y="1642952"/>
            <a:ext cx="458029" cy="364469"/>
            <a:chOff x="1232236" y="-1262906"/>
            <a:chExt cx="547406" cy="435589"/>
          </a:xfrm>
        </p:grpSpPr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E1016D61-6D40-04B1-0FB8-98F40A5775AE}"/>
                </a:ext>
              </a:extLst>
            </p:cNvPr>
            <p:cNvSpPr/>
            <p:nvPr/>
          </p:nvSpPr>
          <p:spPr>
            <a:xfrm>
              <a:off x="1232236" y="-1200926"/>
              <a:ext cx="547406" cy="373609"/>
            </a:xfrm>
            <a:custGeom>
              <a:avLst/>
              <a:gdLst>
                <a:gd name="connsiteX0" fmla="*/ 505301 w 547406"/>
                <a:gd name="connsiteY0" fmla="*/ 373609 h 373609"/>
                <a:gd name="connsiteX1" fmla="*/ 42107 w 547406"/>
                <a:gd name="connsiteY1" fmla="*/ 373609 h 373609"/>
                <a:gd name="connsiteX2" fmla="*/ 0 w 547406"/>
                <a:gd name="connsiteY2" fmla="*/ 331502 h 373609"/>
                <a:gd name="connsiteX3" fmla="*/ 22 w 547406"/>
                <a:gd name="connsiteY3" fmla="*/ 42107 h 373609"/>
                <a:gd name="connsiteX4" fmla="*/ 42129 w 547406"/>
                <a:gd name="connsiteY4" fmla="*/ 0 h 373609"/>
                <a:gd name="connsiteX5" fmla="*/ 505300 w 547406"/>
                <a:gd name="connsiteY5" fmla="*/ 0 h 373609"/>
                <a:gd name="connsiteX6" fmla="*/ 547407 w 547406"/>
                <a:gd name="connsiteY6" fmla="*/ 42107 h 373609"/>
                <a:gd name="connsiteX7" fmla="*/ 547407 w 547406"/>
                <a:gd name="connsiteY7" fmla="*/ 331480 h 373609"/>
                <a:gd name="connsiteX8" fmla="*/ 505300 w 547406"/>
                <a:gd name="connsiteY8" fmla="*/ 373587 h 373609"/>
                <a:gd name="connsiteX9" fmla="*/ 42107 w 547406"/>
                <a:gd name="connsiteY9" fmla="*/ 16112 h 373609"/>
                <a:gd name="connsiteX10" fmla="*/ 16112 w 547406"/>
                <a:gd name="connsiteY10" fmla="*/ 42107 h 373609"/>
                <a:gd name="connsiteX11" fmla="*/ 16112 w 547406"/>
                <a:gd name="connsiteY11" fmla="*/ 331480 h 373609"/>
                <a:gd name="connsiteX12" fmla="*/ 42107 w 547406"/>
                <a:gd name="connsiteY12" fmla="*/ 357475 h 373609"/>
                <a:gd name="connsiteX13" fmla="*/ 505278 w 547406"/>
                <a:gd name="connsiteY13" fmla="*/ 357475 h 373609"/>
                <a:gd name="connsiteX14" fmla="*/ 531273 w 547406"/>
                <a:gd name="connsiteY14" fmla="*/ 331480 h 373609"/>
                <a:gd name="connsiteX15" fmla="*/ 531273 w 547406"/>
                <a:gd name="connsiteY15" fmla="*/ 42107 h 373609"/>
                <a:gd name="connsiteX16" fmla="*/ 505278 w 547406"/>
                <a:gd name="connsiteY16" fmla="*/ 16112 h 373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47406" h="373609">
                  <a:moveTo>
                    <a:pt x="505301" y="373609"/>
                  </a:moveTo>
                  <a:lnTo>
                    <a:pt x="42107" y="373609"/>
                  </a:lnTo>
                  <a:cubicBezTo>
                    <a:pt x="18885" y="373609"/>
                    <a:pt x="0" y="354724"/>
                    <a:pt x="0" y="331502"/>
                  </a:cubicBezTo>
                  <a:lnTo>
                    <a:pt x="22" y="42107"/>
                  </a:lnTo>
                  <a:cubicBezTo>
                    <a:pt x="22" y="18885"/>
                    <a:pt x="18907" y="0"/>
                    <a:pt x="42129" y="0"/>
                  </a:cubicBezTo>
                  <a:lnTo>
                    <a:pt x="505300" y="0"/>
                  </a:lnTo>
                  <a:cubicBezTo>
                    <a:pt x="528521" y="0"/>
                    <a:pt x="547407" y="18885"/>
                    <a:pt x="547407" y="42107"/>
                  </a:cubicBezTo>
                  <a:lnTo>
                    <a:pt x="547407" y="331480"/>
                  </a:lnTo>
                  <a:cubicBezTo>
                    <a:pt x="547407" y="354701"/>
                    <a:pt x="528521" y="373587"/>
                    <a:pt x="505300" y="373587"/>
                  </a:cubicBezTo>
                  <a:close/>
                  <a:moveTo>
                    <a:pt x="42107" y="16112"/>
                  </a:moveTo>
                  <a:cubicBezTo>
                    <a:pt x="27778" y="16112"/>
                    <a:pt x="16112" y="27778"/>
                    <a:pt x="16112" y="42107"/>
                  </a:cubicBezTo>
                  <a:lnTo>
                    <a:pt x="16112" y="331480"/>
                  </a:lnTo>
                  <a:cubicBezTo>
                    <a:pt x="16112" y="345809"/>
                    <a:pt x="27778" y="357475"/>
                    <a:pt x="42107" y="357475"/>
                  </a:cubicBezTo>
                  <a:lnTo>
                    <a:pt x="505278" y="357475"/>
                  </a:lnTo>
                  <a:cubicBezTo>
                    <a:pt x="519607" y="357475"/>
                    <a:pt x="531273" y="345809"/>
                    <a:pt x="531273" y="331480"/>
                  </a:cubicBezTo>
                  <a:lnTo>
                    <a:pt x="531273" y="42107"/>
                  </a:lnTo>
                  <a:cubicBezTo>
                    <a:pt x="531273" y="27778"/>
                    <a:pt x="519607" y="16112"/>
                    <a:pt x="505278" y="16112"/>
                  </a:cubicBezTo>
                  <a:close/>
                </a:path>
              </a:pathLst>
            </a:custGeom>
            <a:solidFill>
              <a:schemeClr val="bg1"/>
            </a:solidFill>
            <a:ln w="56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B9E9F64A-67EE-B956-03E1-089DE6A87267}"/>
                </a:ext>
              </a:extLst>
            </p:cNvPr>
            <p:cNvSpPr/>
            <p:nvPr/>
          </p:nvSpPr>
          <p:spPr>
            <a:xfrm>
              <a:off x="1404489" y="-1262906"/>
              <a:ext cx="202827" cy="72305"/>
            </a:xfrm>
            <a:custGeom>
              <a:avLst/>
              <a:gdLst>
                <a:gd name="connsiteX0" fmla="*/ 194817 w 202827"/>
                <a:gd name="connsiteY0" fmla="*/ 72305 h 72305"/>
                <a:gd name="connsiteX1" fmla="*/ 186761 w 202827"/>
                <a:gd name="connsiteY1" fmla="*/ 64249 h 72305"/>
                <a:gd name="connsiteX2" fmla="*/ 186761 w 202827"/>
                <a:gd name="connsiteY2" fmla="*/ 47257 h 72305"/>
                <a:gd name="connsiteX3" fmla="*/ 155527 w 202827"/>
                <a:gd name="connsiteY3" fmla="*/ 16112 h 72305"/>
                <a:gd name="connsiteX4" fmla="*/ 47345 w 202827"/>
                <a:gd name="connsiteY4" fmla="*/ 16112 h 72305"/>
                <a:gd name="connsiteX5" fmla="*/ 16112 w 202827"/>
                <a:gd name="connsiteY5" fmla="*/ 47257 h 72305"/>
                <a:gd name="connsiteX6" fmla="*/ 16112 w 202827"/>
                <a:gd name="connsiteY6" fmla="*/ 64249 h 72305"/>
                <a:gd name="connsiteX7" fmla="*/ 8056 w 202827"/>
                <a:gd name="connsiteY7" fmla="*/ 72305 h 72305"/>
                <a:gd name="connsiteX8" fmla="*/ 0 w 202827"/>
                <a:gd name="connsiteY8" fmla="*/ 64249 h 72305"/>
                <a:gd name="connsiteX9" fmla="*/ 0 w 202827"/>
                <a:gd name="connsiteY9" fmla="*/ 47257 h 72305"/>
                <a:gd name="connsiteX10" fmla="*/ 47323 w 202827"/>
                <a:gd name="connsiteY10" fmla="*/ 0 h 72305"/>
                <a:gd name="connsiteX11" fmla="*/ 155505 w 202827"/>
                <a:gd name="connsiteY11" fmla="*/ 0 h 72305"/>
                <a:gd name="connsiteX12" fmla="*/ 202828 w 202827"/>
                <a:gd name="connsiteY12" fmla="*/ 47257 h 72305"/>
                <a:gd name="connsiteX13" fmla="*/ 202828 w 202827"/>
                <a:gd name="connsiteY13" fmla="*/ 64249 h 72305"/>
                <a:gd name="connsiteX14" fmla="*/ 194771 w 202827"/>
                <a:gd name="connsiteY14" fmla="*/ 72305 h 72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02827" h="72305">
                  <a:moveTo>
                    <a:pt x="194817" y="72305"/>
                  </a:moveTo>
                  <a:cubicBezTo>
                    <a:pt x="190370" y="72305"/>
                    <a:pt x="186761" y="68696"/>
                    <a:pt x="186761" y="64249"/>
                  </a:cubicBezTo>
                  <a:lnTo>
                    <a:pt x="186761" y="47257"/>
                  </a:lnTo>
                  <a:cubicBezTo>
                    <a:pt x="186761" y="30088"/>
                    <a:pt x="172762" y="16112"/>
                    <a:pt x="155527" y="16112"/>
                  </a:cubicBezTo>
                  <a:lnTo>
                    <a:pt x="47345" y="16112"/>
                  </a:lnTo>
                  <a:cubicBezTo>
                    <a:pt x="30111" y="16112"/>
                    <a:pt x="16112" y="30089"/>
                    <a:pt x="16112" y="47257"/>
                  </a:cubicBezTo>
                  <a:lnTo>
                    <a:pt x="16112" y="64249"/>
                  </a:lnTo>
                  <a:cubicBezTo>
                    <a:pt x="16112" y="68696"/>
                    <a:pt x="12524" y="72305"/>
                    <a:pt x="8056" y="72305"/>
                  </a:cubicBezTo>
                  <a:cubicBezTo>
                    <a:pt x="3610" y="72305"/>
                    <a:pt x="0" y="68696"/>
                    <a:pt x="0" y="64249"/>
                  </a:cubicBezTo>
                  <a:lnTo>
                    <a:pt x="0" y="47257"/>
                  </a:lnTo>
                  <a:cubicBezTo>
                    <a:pt x="0" y="21196"/>
                    <a:pt x="21240" y="0"/>
                    <a:pt x="47323" y="0"/>
                  </a:cubicBezTo>
                  <a:lnTo>
                    <a:pt x="155505" y="0"/>
                  </a:lnTo>
                  <a:cubicBezTo>
                    <a:pt x="181609" y="0"/>
                    <a:pt x="202828" y="21196"/>
                    <a:pt x="202828" y="47257"/>
                  </a:cubicBezTo>
                  <a:lnTo>
                    <a:pt x="202828" y="64249"/>
                  </a:lnTo>
                  <a:cubicBezTo>
                    <a:pt x="202828" y="68696"/>
                    <a:pt x="199240" y="72305"/>
                    <a:pt x="194771" y="72305"/>
                  </a:cubicBezTo>
                  <a:close/>
                </a:path>
              </a:pathLst>
            </a:custGeom>
            <a:solidFill>
              <a:schemeClr val="bg1"/>
            </a:solidFill>
            <a:ln w="56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23A40D2C-CADE-A9BD-6905-9DF9E7343856}"/>
                </a:ext>
              </a:extLst>
            </p:cNvPr>
            <p:cNvSpPr/>
            <p:nvPr/>
          </p:nvSpPr>
          <p:spPr>
            <a:xfrm>
              <a:off x="1675376" y="-1200904"/>
              <a:ext cx="16112" cy="373586"/>
            </a:xfrm>
            <a:custGeom>
              <a:avLst/>
              <a:gdLst>
                <a:gd name="connsiteX0" fmla="*/ 8056 w 16112"/>
                <a:gd name="connsiteY0" fmla="*/ 373587 h 373586"/>
                <a:gd name="connsiteX1" fmla="*/ 0 w 16112"/>
                <a:gd name="connsiteY1" fmla="*/ 365531 h 373586"/>
                <a:gd name="connsiteX2" fmla="*/ 0 w 16112"/>
                <a:gd name="connsiteY2" fmla="*/ 8056 h 373586"/>
                <a:gd name="connsiteX3" fmla="*/ 8056 w 16112"/>
                <a:gd name="connsiteY3" fmla="*/ 0 h 373586"/>
                <a:gd name="connsiteX4" fmla="*/ 16112 w 16112"/>
                <a:gd name="connsiteY4" fmla="*/ 8056 h 373586"/>
                <a:gd name="connsiteX5" fmla="*/ 16112 w 16112"/>
                <a:gd name="connsiteY5" fmla="*/ 365531 h 373586"/>
                <a:gd name="connsiteX6" fmla="*/ 8056 w 16112"/>
                <a:gd name="connsiteY6" fmla="*/ 373587 h 373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112" h="373586">
                  <a:moveTo>
                    <a:pt x="8056" y="373587"/>
                  </a:moveTo>
                  <a:cubicBezTo>
                    <a:pt x="3610" y="373587"/>
                    <a:pt x="0" y="369977"/>
                    <a:pt x="0" y="365531"/>
                  </a:cubicBezTo>
                  <a:lnTo>
                    <a:pt x="0" y="8056"/>
                  </a:lnTo>
                  <a:cubicBezTo>
                    <a:pt x="0" y="3610"/>
                    <a:pt x="3588" y="0"/>
                    <a:pt x="8056" y="0"/>
                  </a:cubicBezTo>
                  <a:cubicBezTo>
                    <a:pt x="12502" y="0"/>
                    <a:pt x="16112" y="3610"/>
                    <a:pt x="16112" y="8056"/>
                  </a:cubicBezTo>
                  <a:lnTo>
                    <a:pt x="16112" y="365531"/>
                  </a:lnTo>
                  <a:cubicBezTo>
                    <a:pt x="16112" y="369977"/>
                    <a:pt x="12524" y="373587"/>
                    <a:pt x="8056" y="373587"/>
                  </a:cubicBezTo>
                  <a:close/>
                </a:path>
              </a:pathLst>
            </a:custGeom>
            <a:solidFill>
              <a:schemeClr val="bg1"/>
            </a:solidFill>
            <a:ln w="56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C6FB273A-8C45-BA6E-9319-D7B76ED1FF0C}"/>
                </a:ext>
              </a:extLst>
            </p:cNvPr>
            <p:cNvSpPr/>
            <p:nvPr/>
          </p:nvSpPr>
          <p:spPr>
            <a:xfrm>
              <a:off x="1320386" y="-1200904"/>
              <a:ext cx="16112" cy="373586"/>
            </a:xfrm>
            <a:custGeom>
              <a:avLst/>
              <a:gdLst>
                <a:gd name="connsiteX0" fmla="*/ 8056 w 16112"/>
                <a:gd name="connsiteY0" fmla="*/ 373587 h 373586"/>
                <a:gd name="connsiteX1" fmla="*/ 0 w 16112"/>
                <a:gd name="connsiteY1" fmla="*/ 365531 h 373586"/>
                <a:gd name="connsiteX2" fmla="*/ 0 w 16112"/>
                <a:gd name="connsiteY2" fmla="*/ 8056 h 373586"/>
                <a:gd name="connsiteX3" fmla="*/ 8056 w 16112"/>
                <a:gd name="connsiteY3" fmla="*/ 0 h 373586"/>
                <a:gd name="connsiteX4" fmla="*/ 16112 w 16112"/>
                <a:gd name="connsiteY4" fmla="*/ 8056 h 373586"/>
                <a:gd name="connsiteX5" fmla="*/ 16112 w 16112"/>
                <a:gd name="connsiteY5" fmla="*/ 365531 h 373586"/>
                <a:gd name="connsiteX6" fmla="*/ 8056 w 16112"/>
                <a:gd name="connsiteY6" fmla="*/ 373587 h 373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112" h="373586">
                  <a:moveTo>
                    <a:pt x="8056" y="373587"/>
                  </a:moveTo>
                  <a:cubicBezTo>
                    <a:pt x="3610" y="373587"/>
                    <a:pt x="0" y="369977"/>
                    <a:pt x="0" y="365531"/>
                  </a:cubicBezTo>
                  <a:lnTo>
                    <a:pt x="0" y="8056"/>
                  </a:lnTo>
                  <a:cubicBezTo>
                    <a:pt x="0" y="3610"/>
                    <a:pt x="3588" y="0"/>
                    <a:pt x="8056" y="0"/>
                  </a:cubicBezTo>
                  <a:cubicBezTo>
                    <a:pt x="12502" y="0"/>
                    <a:pt x="16112" y="3610"/>
                    <a:pt x="16112" y="8056"/>
                  </a:cubicBezTo>
                  <a:lnTo>
                    <a:pt x="16112" y="365531"/>
                  </a:lnTo>
                  <a:cubicBezTo>
                    <a:pt x="16112" y="369977"/>
                    <a:pt x="12524" y="373587"/>
                    <a:pt x="8056" y="373587"/>
                  </a:cubicBezTo>
                  <a:close/>
                </a:path>
              </a:pathLst>
            </a:custGeom>
            <a:solidFill>
              <a:schemeClr val="bg1"/>
            </a:solidFill>
            <a:ln w="56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6C44C2B9-FDC7-7A89-D6E4-29339059CFD6}"/>
                </a:ext>
              </a:extLst>
            </p:cNvPr>
            <p:cNvSpPr/>
            <p:nvPr/>
          </p:nvSpPr>
          <p:spPr>
            <a:xfrm>
              <a:off x="1545775" y="-1057901"/>
              <a:ext cx="89275" cy="89275"/>
            </a:xfrm>
            <a:custGeom>
              <a:avLst/>
              <a:gdLst>
                <a:gd name="connsiteX0" fmla="*/ 44638 w 89275"/>
                <a:gd name="connsiteY0" fmla="*/ 89276 h 89275"/>
                <a:gd name="connsiteX1" fmla="*/ 0 w 89275"/>
                <a:gd name="connsiteY1" fmla="*/ 44638 h 89275"/>
                <a:gd name="connsiteX2" fmla="*/ 44638 w 89275"/>
                <a:gd name="connsiteY2" fmla="*/ 0 h 89275"/>
                <a:gd name="connsiteX3" fmla="*/ 89276 w 89275"/>
                <a:gd name="connsiteY3" fmla="*/ 44638 h 89275"/>
                <a:gd name="connsiteX4" fmla="*/ 44638 w 89275"/>
                <a:gd name="connsiteY4" fmla="*/ 89276 h 89275"/>
                <a:gd name="connsiteX5" fmla="*/ 44638 w 89275"/>
                <a:gd name="connsiteY5" fmla="*/ 16092 h 89275"/>
                <a:gd name="connsiteX6" fmla="*/ 16090 w 89275"/>
                <a:gd name="connsiteY6" fmla="*/ 44640 h 89275"/>
                <a:gd name="connsiteX7" fmla="*/ 44638 w 89275"/>
                <a:gd name="connsiteY7" fmla="*/ 73188 h 89275"/>
                <a:gd name="connsiteX8" fmla="*/ 73186 w 89275"/>
                <a:gd name="connsiteY8" fmla="*/ 44640 h 89275"/>
                <a:gd name="connsiteX9" fmla="*/ 44638 w 89275"/>
                <a:gd name="connsiteY9" fmla="*/ 16092 h 89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9275" h="89275">
                  <a:moveTo>
                    <a:pt x="44638" y="89276"/>
                  </a:moveTo>
                  <a:cubicBezTo>
                    <a:pt x="20030" y="89276"/>
                    <a:pt x="0" y="69246"/>
                    <a:pt x="0" y="44638"/>
                  </a:cubicBezTo>
                  <a:cubicBezTo>
                    <a:pt x="0" y="20030"/>
                    <a:pt x="20030" y="0"/>
                    <a:pt x="44638" y="0"/>
                  </a:cubicBezTo>
                  <a:cubicBezTo>
                    <a:pt x="69246" y="0"/>
                    <a:pt x="89276" y="20030"/>
                    <a:pt x="89276" y="44638"/>
                  </a:cubicBezTo>
                  <a:cubicBezTo>
                    <a:pt x="89276" y="69246"/>
                    <a:pt x="69246" y="89276"/>
                    <a:pt x="44638" y="89276"/>
                  </a:cubicBezTo>
                  <a:close/>
                  <a:moveTo>
                    <a:pt x="44638" y="16092"/>
                  </a:moveTo>
                  <a:cubicBezTo>
                    <a:pt x="28900" y="16092"/>
                    <a:pt x="16090" y="28902"/>
                    <a:pt x="16090" y="44640"/>
                  </a:cubicBezTo>
                  <a:cubicBezTo>
                    <a:pt x="16090" y="60378"/>
                    <a:pt x="28900" y="73188"/>
                    <a:pt x="44638" y="73188"/>
                  </a:cubicBezTo>
                  <a:cubicBezTo>
                    <a:pt x="60376" y="73188"/>
                    <a:pt x="73186" y="60378"/>
                    <a:pt x="73186" y="44640"/>
                  </a:cubicBezTo>
                  <a:cubicBezTo>
                    <a:pt x="73186" y="28902"/>
                    <a:pt x="60376" y="16092"/>
                    <a:pt x="44638" y="16092"/>
                  </a:cubicBezTo>
                  <a:close/>
                </a:path>
              </a:pathLst>
            </a:custGeom>
            <a:solidFill>
              <a:schemeClr val="bg1"/>
            </a:solidFill>
            <a:ln w="56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549918C7-444B-CC6C-AA59-2031EF301692}"/>
                </a:ext>
              </a:extLst>
            </p:cNvPr>
            <p:cNvSpPr/>
            <p:nvPr/>
          </p:nvSpPr>
          <p:spPr>
            <a:xfrm>
              <a:off x="1411277" y="-971679"/>
              <a:ext cx="112528" cy="96669"/>
            </a:xfrm>
            <a:custGeom>
              <a:avLst/>
              <a:gdLst>
                <a:gd name="connsiteX0" fmla="*/ 79847 w 112528"/>
                <a:gd name="connsiteY0" fmla="*/ 96669 h 96669"/>
                <a:gd name="connsiteX1" fmla="*/ 70052 w 112528"/>
                <a:gd name="connsiteY1" fmla="*/ 94028 h 96669"/>
                <a:gd name="connsiteX2" fmla="*/ 9827 w 112528"/>
                <a:gd name="connsiteY2" fmla="*/ 59251 h 96669"/>
                <a:gd name="connsiteX3" fmla="*/ 671 w 112528"/>
                <a:gd name="connsiteY3" fmla="*/ 47321 h 96669"/>
                <a:gd name="connsiteX4" fmla="*/ 2630 w 112528"/>
                <a:gd name="connsiteY4" fmla="*/ 32420 h 96669"/>
                <a:gd name="connsiteX5" fmla="*/ 15661 w 112528"/>
                <a:gd name="connsiteY5" fmla="*/ 9837 h 96669"/>
                <a:gd name="connsiteX6" fmla="*/ 27590 w 112528"/>
                <a:gd name="connsiteY6" fmla="*/ 681 h 96669"/>
                <a:gd name="connsiteX7" fmla="*/ 42492 w 112528"/>
                <a:gd name="connsiteY7" fmla="*/ 2639 h 96669"/>
                <a:gd name="connsiteX8" fmla="*/ 102716 w 112528"/>
                <a:gd name="connsiteY8" fmla="*/ 37417 h 96669"/>
                <a:gd name="connsiteX9" fmla="*/ 109913 w 112528"/>
                <a:gd name="connsiteY9" fmla="*/ 64248 h 96669"/>
                <a:gd name="connsiteX10" fmla="*/ 96883 w 112528"/>
                <a:gd name="connsiteY10" fmla="*/ 86831 h 96669"/>
                <a:gd name="connsiteX11" fmla="*/ 84953 w 112528"/>
                <a:gd name="connsiteY11" fmla="*/ 95987 h 96669"/>
                <a:gd name="connsiteX12" fmla="*/ 79824 w 112528"/>
                <a:gd name="connsiteY12" fmla="*/ 96669 h 96669"/>
                <a:gd name="connsiteX13" fmla="*/ 78108 w 112528"/>
                <a:gd name="connsiteY13" fmla="*/ 80095 h 96669"/>
                <a:gd name="connsiteX14" fmla="*/ 80793 w 112528"/>
                <a:gd name="connsiteY14" fmla="*/ 80447 h 96669"/>
                <a:gd name="connsiteX15" fmla="*/ 82950 w 112528"/>
                <a:gd name="connsiteY15" fmla="*/ 78796 h 96669"/>
                <a:gd name="connsiteX16" fmla="*/ 95981 w 112528"/>
                <a:gd name="connsiteY16" fmla="*/ 56214 h 96669"/>
                <a:gd name="connsiteX17" fmla="*/ 94682 w 112528"/>
                <a:gd name="connsiteY17" fmla="*/ 51372 h 96669"/>
                <a:gd name="connsiteX18" fmla="*/ 34458 w 112528"/>
                <a:gd name="connsiteY18" fmla="*/ 16594 h 96669"/>
                <a:gd name="connsiteX19" fmla="*/ 31772 w 112528"/>
                <a:gd name="connsiteY19" fmla="*/ 16242 h 96669"/>
                <a:gd name="connsiteX20" fmla="*/ 29615 w 112528"/>
                <a:gd name="connsiteY20" fmla="*/ 17893 h 96669"/>
                <a:gd name="connsiteX21" fmla="*/ 16585 w 112528"/>
                <a:gd name="connsiteY21" fmla="*/ 40476 h 96669"/>
                <a:gd name="connsiteX22" fmla="*/ 16232 w 112528"/>
                <a:gd name="connsiteY22" fmla="*/ 43161 h 96669"/>
                <a:gd name="connsiteX23" fmla="*/ 17883 w 112528"/>
                <a:gd name="connsiteY23" fmla="*/ 45318 h 96669"/>
                <a:gd name="connsiteX24" fmla="*/ 78125 w 112528"/>
                <a:gd name="connsiteY24" fmla="*/ 80095 h 96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12528" h="96669">
                  <a:moveTo>
                    <a:pt x="79847" y="96669"/>
                  </a:moveTo>
                  <a:cubicBezTo>
                    <a:pt x="76435" y="96669"/>
                    <a:pt x="73089" y="95767"/>
                    <a:pt x="70052" y="94028"/>
                  </a:cubicBezTo>
                  <a:lnTo>
                    <a:pt x="9827" y="59251"/>
                  </a:lnTo>
                  <a:cubicBezTo>
                    <a:pt x="5293" y="56632"/>
                    <a:pt x="2036" y="52384"/>
                    <a:pt x="671" y="47321"/>
                  </a:cubicBezTo>
                  <a:cubicBezTo>
                    <a:pt x="-672" y="42258"/>
                    <a:pt x="11" y="36954"/>
                    <a:pt x="2630" y="32420"/>
                  </a:cubicBezTo>
                  <a:lnTo>
                    <a:pt x="15661" y="9837"/>
                  </a:lnTo>
                  <a:cubicBezTo>
                    <a:pt x="18280" y="5303"/>
                    <a:pt x="22528" y="2045"/>
                    <a:pt x="27590" y="681"/>
                  </a:cubicBezTo>
                  <a:cubicBezTo>
                    <a:pt x="32653" y="-684"/>
                    <a:pt x="37957" y="20"/>
                    <a:pt x="42492" y="2639"/>
                  </a:cubicBezTo>
                  <a:lnTo>
                    <a:pt x="102716" y="37417"/>
                  </a:lnTo>
                  <a:cubicBezTo>
                    <a:pt x="112093" y="42831"/>
                    <a:pt x="115306" y="54871"/>
                    <a:pt x="109913" y="64248"/>
                  </a:cubicBezTo>
                  <a:lnTo>
                    <a:pt x="96883" y="86831"/>
                  </a:lnTo>
                  <a:cubicBezTo>
                    <a:pt x="94263" y="91365"/>
                    <a:pt x="90015" y="94622"/>
                    <a:pt x="84953" y="95987"/>
                  </a:cubicBezTo>
                  <a:cubicBezTo>
                    <a:pt x="83258" y="96427"/>
                    <a:pt x="81541" y="96669"/>
                    <a:pt x="79824" y="96669"/>
                  </a:cubicBezTo>
                  <a:close/>
                  <a:moveTo>
                    <a:pt x="78108" y="80095"/>
                  </a:moveTo>
                  <a:cubicBezTo>
                    <a:pt x="79208" y="80734"/>
                    <a:pt x="80265" y="80601"/>
                    <a:pt x="80793" y="80447"/>
                  </a:cubicBezTo>
                  <a:cubicBezTo>
                    <a:pt x="81321" y="80294"/>
                    <a:pt x="82312" y="79897"/>
                    <a:pt x="82950" y="78796"/>
                  </a:cubicBezTo>
                  <a:lnTo>
                    <a:pt x="95981" y="56214"/>
                  </a:lnTo>
                  <a:cubicBezTo>
                    <a:pt x="96949" y="54519"/>
                    <a:pt x="96377" y="52340"/>
                    <a:pt x="94682" y="51372"/>
                  </a:cubicBezTo>
                  <a:lnTo>
                    <a:pt x="34458" y="16594"/>
                  </a:lnTo>
                  <a:cubicBezTo>
                    <a:pt x="33357" y="15956"/>
                    <a:pt x="32301" y="16088"/>
                    <a:pt x="31772" y="16242"/>
                  </a:cubicBezTo>
                  <a:cubicBezTo>
                    <a:pt x="31244" y="16396"/>
                    <a:pt x="30253" y="16792"/>
                    <a:pt x="29615" y="17893"/>
                  </a:cubicBezTo>
                  <a:lnTo>
                    <a:pt x="16585" y="40476"/>
                  </a:lnTo>
                  <a:cubicBezTo>
                    <a:pt x="15947" y="41576"/>
                    <a:pt x="16079" y="42633"/>
                    <a:pt x="16232" y="43161"/>
                  </a:cubicBezTo>
                  <a:cubicBezTo>
                    <a:pt x="16387" y="43689"/>
                    <a:pt x="16783" y="44680"/>
                    <a:pt x="17883" y="45318"/>
                  </a:cubicBezTo>
                  <a:lnTo>
                    <a:pt x="78125" y="80095"/>
                  </a:lnTo>
                  <a:close/>
                </a:path>
              </a:pathLst>
            </a:custGeom>
            <a:solidFill>
              <a:schemeClr val="bg1"/>
            </a:solidFill>
            <a:ln w="56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1960D28A-08E8-6E38-826B-FE8852FC7698}"/>
                </a:ext>
              </a:extLst>
            </p:cNvPr>
            <p:cNvSpPr/>
            <p:nvPr/>
          </p:nvSpPr>
          <p:spPr>
            <a:xfrm>
              <a:off x="1381841" y="-1136020"/>
              <a:ext cx="124883" cy="129957"/>
            </a:xfrm>
            <a:custGeom>
              <a:avLst/>
              <a:gdLst>
                <a:gd name="connsiteX0" fmla="*/ 48535 w 124883"/>
                <a:gd name="connsiteY0" fmla="*/ 129957 h 129957"/>
                <a:gd name="connsiteX1" fmla="*/ 45938 w 124883"/>
                <a:gd name="connsiteY1" fmla="*/ 129517 h 129957"/>
                <a:gd name="connsiteX2" fmla="*/ 40545 w 124883"/>
                <a:gd name="connsiteY2" fmla="*/ 122936 h 129957"/>
                <a:gd name="connsiteX3" fmla="*/ 35988 w 124883"/>
                <a:gd name="connsiteY3" fmla="*/ 87718 h 129957"/>
                <a:gd name="connsiteX4" fmla="*/ 4381 w 124883"/>
                <a:gd name="connsiteY4" fmla="*/ 71497 h 129957"/>
                <a:gd name="connsiteX5" fmla="*/ 1 w 124883"/>
                <a:gd name="connsiteY5" fmla="*/ 64211 h 129957"/>
                <a:gd name="connsiteX6" fmla="*/ 4601 w 124883"/>
                <a:gd name="connsiteY6" fmla="*/ 57058 h 129957"/>
                <a:gd name="connsiteX7" fmla="*/ 36693 w 124883"/>
                <a:gd name="connsiteY7" fmla="*/ 41826 h 129957"/>
                <a:gd name="connsiteX8" fmla="*/ 42327 w 124883"/>
                <a:gd name="connsiteY8" fmla="*/ 6763 h 129957"/>
                <a:gd name="connsiteX9" fmla="*/ 47896 w 124883"/>
                <a:gd name="connsiteY9" fmla="*/ 358 h 129957"/>
                <a:gd name="connsiteX10" fmla="*/ 56106 w 124883"/>
                <a:gd name="connsiteY10" fmla="*/ 2515 h 129957"/>
                <a:gd name="connsiteX11" fmla="*/ 80494 w 124883"/>
                <a:gd name="connsiteY11" fmla="*/ 28333 h 129957"/>
                <a:gd name="connsiteX12" fmla="*/ 115579 w 124883"/>
                <a:gd name="connsiteY12" fmla="*/ 22874 h 129957"/>
                <a:gd name="connsiteX13" fmla="*/ 123415 w 124883"/>
                <a:gd name="connsiteY13" fmla="*/ 26198 h 129957"/>
                <a:gd name="connsiteX14" fmla="*/ 123899 w 124883"/>
                <a:gd name="connsiteY14" fmla="*/ 34672 h 129957"/>
                <a:gd name="connsiteX15" fmla="*/ 106885 w 124883"/>
                <a:gd name="connsiteY15" fmla="*/ 65839 h 129957"/>
                <a:gd name="connsiteX16" fmla="*/ 122931 w 124883"/>
                <a:gd name="connsiteY16" fmla="*/ 97535 h 129957"/>
                <a:gd name="connsiteX17" fmla="*/ 122183 w 124883"/>
                <a:gd name="connsiteY17" fmla="*/ 106009 h 129957"/>
                <a:gd name="connsiteX18" fmla="*/ 114259 w 124883"/>
                <a:gd name="connsiteY18" fmla="*/ 109090 h 129957"/>
                <a:gd name="connsiteX19" fmla="*/ 79350 w 124883"/>
                <a:gd name="connsiteY19" fmla="*/ 102553 h 129957"/>
                <a:gd name="connsiteX20" fmla="*/ 54169 w 124883"/>
                <a:gd name="connsiteY20" fmla="*/ 127601 h 129957"/>
                <a:gd name="connsiteX21" fmla="*/ 48491 w 124883"/>
                <a:gd name="connsiteY21" fmla="*/ 129934 h 129957"/>
                <a:gd name="connsiteX22" fmla="*/ 26238 w 124883"/>
                <a:gd name="connsiteY22" fmla="*/ 64628 h 129957"/>
                <a:gd name="connsiteX23" fmla="*/ 47104 w 124883"/>
                <a:gd name="connsiteY23" fmla="*/ 75325 h 129957"/>
                <a:gd name="connsiteX24" fmla="*/ 51418 w 124883"/>
                <a:gd name="connsiteY24" fmla="*/ 81444 h 129957"/>
                <a:gd name="connsiteX25" fmla="*/ 54434 w 124883"/>
                <a:gd name="connsiteY25" fmla="*/ 104687 h 129957"/>
                <a:gd name="connsiteX26" fmla="*/ 71052 w 124883"/>
                <a:gd name="connsiteY26" fmla="*/ 88157 h 129957"/>
                <a:gd name="connsiteX27" fmla="*/ 78205 w 124883"/>
                <a:gd name="connsiteY27" fmla="*/ 85956 h 129957"/>
                <a:gd name="connsiteX28" fmla="*/ 101228 w 124883"/>
                <a:gd name="connsiteY28" fmla="*/ 90270 h 129957"/>
                <a:gd name="connsiteX29" fmla="*/ 90641 w 124883"/>
                <a:gd name="connsiteY29" fmla="*/ 69360 h 129957"/>
                <a:gd name="connsiteX30" fmla="*/ 90751 w 124883"/>
                <a:gd name="connsiteY30" fmla="*/ 61876 h 129957"/>
                <a:gd name="connsiteX31" fmla="*/ 101976 w 124883"/>
                <a:gd name="connsiteY31" fmla="*/ 41297 h 129957"/>
                <a:gd name="connsiteX32" fmla="*/ 78821 w 124883"/>
                <a:gd name="connsiteY32" fmla="*/ 44906 h 129957"/>
                <a:gd name="connsiteX33" fmla="*/ 71734 w 124883"/>
                <a:gd name="connsiteY33" fmla="*/ 42485 h 129957"/>
                <a:gd name="connsiteX34" fmla="*/ 55621 w 124883"/>
                <a:gd name="connsiteY34" fmla="*/ 25449 h 129957"/>
                <a:gd name="connsiteX35" fmla="*/ 51901 w 124883"/>
                <a:gd name="connsiteY35" fmla="*/ 48582 h 129957"/>
                <a:gd name="connsiteX36" fmla="*/ 47412 w 124883"/>
                <a:gd name="connsiteY36" fmla="*/ 54569 h 129957"/>
                <a:gd name="connsiteX37" fmla="*/ 26237 w 124883"/>
                <a:gd name="connsiteY37" fmla="*/ 64606 h 129957"/>
                <a:gd name="connsiteX38" fmla="*/ 43956 w 124883"/>
                <a:gd name="connsiteY38" fmla="*/ 47305 h 129957"/>
                <a:gd name="connsiteX39" fmla="*/ 44044 w 124883"/>
                <a:gd name="connsiteY39" fmla="*/ 47305 h 129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24883" h="129957">
                  <a:moveTo>
                    <a:pt x="48535" y="129957"/>
                  </a:moveTo>
                  <a:cubicBezTo>
                    <a:pt x="47676" y="129957"/>
                    <a:pt x="46774" y="129803"/>
                    <a:pt x="45938" y="129517"/>
                  </a:cubicBezTo>
                  <a:cubicBezTo>
                    <a:pt x="43032" y="128526"/>
                    <a:pt x="40963" y="125973"/>
                    <a:pt x="40545" y="122936"/>
                  </a:cubicBezTo>
                  <a:lnTo>
                    <a:pt x="35988" y="87718"/>
                  </a:lnTo>
                  <a:lnTo>
                    <a:pt x="4381" y="71497"/>
                  </a:lnTo>
                  <a:cubicBezTo>
                    <a:pt x="1652" y="70110"/>
                    <a:pt x="-43" y="67270"/>
                    <a:pt x="1" y="64211"/>
                  </a:cubicBezTo>
                  <a:cubicBezTo>
                    <a:pt x="45" y="61151"/>
                    <a:pt x="1828" y="58378"/>
                    <a:pt x="4601" y="57058"/>
                  </a:cubicBezTo>
                  <a:lnTo>
                    <a:pt x="36693" y="41826"/>
                  </a:lnTo>
                  <a:lnTo>
                    <a:pt x="42327" y="6763"/>
                  </a:lnTo>
                  <a:cubicBezTo>
                    <a:pt x="42811" y="3747"/>
                    <a:pt x="44969" y="1238"/>
                    <a:pt x="47896" y="358"/>
                  </a:cubicBezTo>
                  <a:cubicBezTo>
                    <a:pt x="50802" y="-545"/>
                    <a:pt x="54015" y="292"/>
                    <a:pt x="56106" y="2515"/>
                  </a:cubicBezTo>
                  <a:lnTo>
                    <a:pt x="80494" y="28333"/>
                  </a:lnTo>
                  <a:lnTo>
                    <a:pt x="115579" y="22874"/>
                  </a:lnTo>
                  <a:cubicBezTo>
                    <a:pt x="118661" y="22434"/>
                    <a:pt x="121632" y="23689"/>
                    <a:pt x="123415" y="26198"/>
                  </a:cubicBezTo>
                  <a:cubicBezTo>
                    <a:pt x="125176" y="28707"/>
                    <a:pt x="125374" y="31987"/>
                    <a:pt x="123899" y="34672"/>
                  </a:cubicBezTo>
                  <a:lnTo>
                    <a:pt x="106885" y="65839"/>
                  </a:lnTo>
                  <a:lnTo>
                    <a:pt x="122931" y="97535"/>
                  </a:lnTo>
                  <a:cubicBezTo>
                    <a:pt x="124318" y="100264"/>
                    <a:pt x="124031" y="103566"/>
                    <a:pt x="122183" y="106009"/>
                  </a:cubicBezTo>
                  <a:cubicBezTo>
                    <a:pt x="120356" y="108452"/>
                    <a:pt x="117274" y="109662"/>
                    <a:pt x="114259" y="109090"/>
                  </a:cubicBezTo>
                  <a:lnTo>
                    <a:pt x="79350" y="102553"/>
                  </a:lnTo>
                  <a:lnTo>
                    <a:pt x="54169" y="127601"/>
                  </a:lnTo>
                  <a:cubicBezTo>
                    <a:pt x="52651" y="129120"/>
                    <a:pt x="50582" y="129934"/>
                    <a:pt x="48491" y="129934"/>
                  </a:cubicBezTo>
                  <a:close/>
                  <a:moveTo>
                    <a:pt x="26238" y="64628"/>
                  </a:moveTo>
                  <a:lnTo>
                    <a:pt x="47104" y="75325"/>
                  </a:lnTo>
                  <a:cubicBezTo>
                    <a:pt x="49459" y="76535"/>
                    <a:pt x="51066" y="78825"/>
                    <a:pt x="51418" y="81444"/>
                  </a:cubicBezTo>
                  <a:lnTo>
                    <a:pt x="54434" y="104687"/>
                  </a:lnTo>
                  <a:lnTo>
                    <a:pt x="71052" y="88157"/>
                  </a:lnTo>
                  <a:cubicBezTo>
                    <a:pt x="72922" y="86286"/>
                    <a:pt x="75608" y="85449"/>
                    <a:pt x="78205" y="85956"/>
                  </a:cubicBezTo>
                  <a:lnTo>
                    <a:pt x="101228" y="90270"/>
                  </a:lnTo>
                  <a:lnTo>
                    <a:pt x="90641" y="69360"/>
                  </a:lnTo>
                  <a:cubicBezTo>
                    <a:pt x="89452" y="67005"/>
                    <a:pt x="89497" y="64187"/>
                    <a:pt x="90751" y="61876"/>
                  </a:cubicBezTo>
                  <a:lnTo>
                    <a:pt x="101976" y="41297"/>
                  </a:lnTo>
                  <a:lnTo>
                    <a:pt x="78821" y="44906"/>
                  </a:lnTo>
                  <a:cubicBezTo>
                    <a:pt x="76180" y="45324"/>
                    <a:pt x="73538" y="44400"/>
                    <a:pt x="71734" y="42485"/>
                  </a:cubicBezTo>
                  <a:lnTo>
                    <a:pt x="55621" y="25449"/>
                  </a:lnTo>
                  <a:lnTo>
                    <a:pt x="51901" y="48582"/>
                  </a:lnTo>
                  <a:cubicBezTo>
                    <a:pt x="51483" y="51202"/>
                    <a:pt x="49788" y="53447"/>
                    <a:pt x="47412" y="54569"/>
                  </a:cubicBezTo>
                  <a:lnTo>
                    <a:pt x="26237" y="64606"/>
                  </a:lnTo>
                  <a:close/>
                  <a:moveTo>
                    <a:pt x="43956" y="47305"/>
                  </a:moveTo>
                  <a:lnTo>
                    <a:pt x="44044" y="47305"/>
                  </a:lnTo>
                  <a:close/>
                </a:path>
              </a:pathLst>
            </a:custGeom>
            <a:solidFill>
              <a:schemeClr val="bg1"/>
            </a:solidFill>
            <a:ln w="56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grpSp>
        <p:nvGrpSpPr>
          <p:cNvPr id="83" name="Graphic 56">
            <a:extLst>
              <a:ext uri="{FF2B5EF4-FFF2-40B4-BE49-F238E27FC236}">
                <a16:creationId xmlns:a16="http://schemas.microsoft.com/office/drawing/2014/main" id="{2F7D33A1-8B84-E02D-858D-DD64BCC34ED1}"/>
              </a:ext>
            </a:extLst>
          </p:cNvPr>
          <p:cNvGrpSpPr/>
          <p:nvPr/>
        </p:nvGrpSpPr>
        <p:grpSpPr>
          <a:xfrm>
            <a:off x="3598471" y="746257"/>
            <a:ext cx="413507" cy="427775"/>
            <a:chOff x="2294661" y="-1116377"/>
            <a:chExt cx="413507" cy="427775"/>
          </a:xfrm>
          <a:solidFill>
            <a:schemeClr val="bg1"/>
          </a:solidFill>
        </p:grpSpPr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D58B65C4-7843-643B-8941-AD5593750E57}"/>
                </a:ext>
              </a:extLst>
            </p:cNvPr>
            <p:cNvSpPr/>
            <p:nvPr/>
          </p:nvSpPr>
          <p:spPr>
            <a:xfrm>
              <a:off x="2294661" y="-1056267"/>
              <a:ext cx="399726" cy="367666"/>
            </a:xfrm>
            <a:custGeom>
              <a:avLst/>
              <a:gdLst>
                <a:gd name="connsiteX0" fmla="*/ 347194 w 399726"/>
                <a:gd name="connsiteY0" fmla="*/ 125807 h 367666"/>
                <a:gd name="connsiteX1" fmla="*/ 355136 w 399726"/>
                <a:gd name="connsiteY1" fmla="*/ 89240 h 367666"/>
                <a:gd name="connsiteX2" fmla="*/ 265877 w 399726"/>
                <a:gd name="connsiteY2" fmla="*/ 0 h 367666"/>
                <a:gd name="connsiteX3" fmla="*/ 176787 w 399726"/>
                <a:gd name="connsiteY3" fmla="*/ 87689 h 367666"/>
                <a:gd name="connsiteX4" fmla="*/ 69405 w 399726"/>
                <a:gd name="connsiteY4" fmla="*/ 87689 h 367666"/>
                <a:gd name="connsiteX5" fmla="*/ 62229 w 399726"/>
                <a:gd name="connsiteY5" fmla="*/ 93052 h 367666"/>
                <a:gd name="connsiteX6" fmla="*/ 307 w 399726"/>
                <a:gd name="connsiteY6" fmla="*/ 302306 h 367666"/>
                <a:gd name="connsiteX7" fmla="*/ 1485 w 399726"/>
                <a:gd name="connsiteY7" fmla="*/ 308902 h 367666"/>
                <a:gd name="connsiteX8" fmla="*/ 7464 w 399726"/>
                <a:gd name="connsiteY8" fmla="*/ 311910 h 367666"/>
                <a:gd name="connsiteX9" fmla="*/ 156925 w 399726"/>
                <a:gd name="connsiteY9" fmla="*/ 311910 h 367666"/>
                <a:gd name="connsiteX10" fmla="*/ 156925 w 399726"/>
                <a:gd name="connsiteY10" fmla="*/ 352718 h 367666"/>
                <a:gd name="connsiteX11" fmla="*/ 133849 w 399726"/>
                <a:gd name="connsiteY11" fmla="*/ 352718 h 367666"/>
                <a:gd name="connsiteX12" fmla="*/ 126375 w 399726"/>
                <a:gd name="connsiteY12" fmla="*/ 360192 h 367666"/>
                <a:gd name="connsiteX13" fmla="*/ 133849 w 399726"/>
                <a:gd name="connsiteY13" fmla="*/ 367666 h 367666"/>
                <a:gd name="connsiteX14" fmla="*/ 265877 w 399726"/>
                <a:gd name="connsiteY14" fmla="*/ 367666 h 367666"/>
                <a:gd name="connsiteX15" fmla="*/ 273351 w 399726"/>
                <a:gd name="connsiteY15" fmla="*/ 360192 h 367666"/>
                <a:gd name="connsiteX16" fmla="*/ 265877 w 399726"/>
                <a:gd name="connsiteY16" fmla="*/ 352718 h 367666"/>
                <a:gd name="connsiteX17" fmla="*/ 242820 w 399726"/>
                <a:gd name="connsiteY17" fmla="*/ 352718 h 367666"/>
                <a:gd name="connsiteX18" fmla="*/ 242801 w 399726"/>
                <a:gd name="connsiteY18" fmla="*/ 311910 h 367666"/>
                <a:gd name="connsiteX19" fmla="*/ 392263 w 399726"/>
                <a:gd name="connsiteY19" fmla="*/ 311910 h 367666"/>
                <a:gd name="connsiteX20" fmla="*/ 398242 w 399726"/>
                <a:gd name="connsiteY20" fmla="*/ 308902 h 367666"/>
                <a:gd name="connsiteX21" fmla="*/ 399419 w 399726"/>
                <a:gd name="connsiteY21" fmla="*/ 302306 h 367666"/>
                <a:gd name="connsiteX22" fmla="*/ 347194 w 399726"/>
                <a:gd name="connsiteY22" fmla="*/ 125807 h 367666"/>
                <a:gd name="connsiteX23" fmla="*/ 59203 w 399726"/>
                <a:gd name="connsiteY23" fmla="*/ 155964 h 367666"/>
                <a:gd name="connsiteX24" fmla="*/ 110194 w 399726"/>
                <a:gd name="connsiteY24" fmla="*/ 155964 h 367666"/>
                <a:gd name="connsiteX25" fmla="*/ 101730 w 399726"/>
                <a:gd name="connsiteY25" fmla="*/ 207722 h 367666"/>
                <a:gd name="connsiteX26" fmla="*/ 43900 w 399726"/>
                <a:gd name="connsiteY26" fmla="*/ 207722 h 367666"/>
                <a:gd name="connsiteX27" fmla="*/ 59203 w 399726"/>
                <a:gd name="connsiteY27" fmla="*/ 155964 h 367666"/>
                <a:gd name="connsiteX28" fmla="*/ 125347 w 399726"/>
                <a:gd name="connsiteY28" fmla="*/ 155964 h 367666"/>
                <a:gd name="connsiteX29" fmla="*/ 165034 w 399726"/>
                <a:gd name="connsiteY29" fmla="*/ 155964 h 367666"/>
                <a:gd name="connsiteX30" fmla="*/ 162213 w 399726"/>
                <a:gd name="connsiteY30" fmla="*/ 207722 h 367666"/>
                <a:gd name="connsiteX31" fmla="*/ 116883 w 399726"/>
                <a:gd name="connsiteY31" fmla="*/ 207722 h 367666"/>
                <a:gd name="connsiteX32" fmla="*/ 125347 w 399726"/>
                <a:gd name="connsiteY32" fmla="*/ 155964 h 367666"/>
                <a:gd name="connsiteX33" fmla="*/ 216829 w 399726"/>
                <a:gd name="connsiteY33" fmla="*/ 102637 h 367666"/>
                <a:gd name="connsiteX34" fmla="*/ 218922 w 399726"/>
                <a:gd name="connsiteY34" fmla="*/ 141016 h 367666"/>
                <a:gd name="connsiteX35" fmla="*/ 180805 w 399726"/>
                <a:gd name="connsiteY35" fmla="*/ 141016 h 367666"/>
                <a:gd name="connsiteX36" fmla="*/ 182897 w 399726"/>
                <a:gd name="connsiteY36" fmla="*/ 102637 h 367666"/>
                <a:gd name="connsiteX37" fmla="*/ 216829 w 399726"/>
                <a:gd name="connsiteY37" fmla="*/ 102637 h 367666"/>
                <a:gd name="connsiteX38" fmla="*/ 336096 w 399726"/>
                <a:gd name="connsiteY38" fmla="*/ 141016 h 367666"/>
                <a:gd name="connsiteX39" fmla="*/ 287066 w 399726"/>
                <a:gd name="connsiteY39" fmla="*/ 141016 h 367666"/>
                <a:gd name="connsiteX40" fmla="*/ 280788 w 399726"/>
                <a:gd name="connsiteY40" fmla="*/ 102637 h 367666"/>
                <a:gd name="connsiteX41" fmla="*/ 324735 w 399726"/>
                <a:gd name="connsiteY41" fmla="*/ 102637 h 367666"/>
                <a:gd name="connsiteX42" fmla="*/ 336096 w 399726"/>
                <a:gd name="connsiteY42" fmla="*/ 141016 h 367666"/>
                <a:gd name="connsiteX43" fmla="*/ 265672 w 399726"/>
                <a:gd name="connsiteY43" fmla="*/ 102637 h 367666"/>
                <a:gd name="connsiteX44" fmla="*/ 271950 w 399726"/>
                <a:gd name="connsiteY44" fmla="*/ 141016 h 367666"/>
                <a:gd name="connsiteX45" fmla="*/ 233907 w 399726"/>
                <a:gd name="connsiteY45" fmla="*/ 141016 h 367666"/>
                <a:gd name="connsiteX46" fmla="*/ 231796 w 399726"/>
                <a:gd name="connsiteY46" fmla="*/ 102637 h 367666"/>
                <a:gd name="connsiteX47" fmla="*/ 265672 w 399726"/>
                <a:gd name="connsiteY47" fmla="*/ 102637 h 367666"/>
                <a:gd name="connsiteX48" fmla="*/ 219744 w 399726"/>
                <a:gd name="connsiteY48" fmla="*/ 155964 h 367666"/>
                <a:gd name="connsiteX49" fmla="*/ 222565 w 399726"/>
                <a:gd name="connsiteY49" fmla="*/ 207722 h 367666"/>
                <a:gd name="connsiteX50" fmla="*/ 177161 w 399726"/>
                <a:gd name="connsiteY50" fmla="*/ 207722 h 367666"/>
                <a:gd name="connsiteX51" fmla="*/ 179982 w 399726"/>
                <a:gd name="connsiteY51" fmla="*/ 155964 h 367666"/>
                <a:gd name="connsiteX52" fmla="*/ 219744 w 399726"/>
                <a:gd name="connsiteY52" fmla="*/ 155964 h 367666"/>
                <a:gd name="connsiteX53" fmla="*/ 165838 w 399726"/>
                <a:gd name="connsiteY53" fmla="*/ 141016 h 367666"/>
                <a:gd name="connsiteX54" fmla="*/ 127795 w 399726"/>
                <a:gd name="connsiteY54" fmla="*/ 141016 h 367666"/>
                <a:gd name="connsiteX55" fmla="*/ 134073 w 399726"/>
                <a:gd name="connsiteY55" fmla="*/ 102637 h 367666"/>
                <a:gd name="connsiteX56" fmla="*/ 167931 w 399726"/>
                <a:gd name="connsiteY56" fmla="*/ 102637 h 367666"/>
                <a:gd name="connsiteX57" fmla="*/ 165838 w 399726"/>
                <a:gd name="connsiteY57" fmla="*/ 141016 h 367666"/>
                <a:gd name="connsiteX58" fmla="*/ 161391 w 399726"/>
                <a:gd name="connsiteY58" fmla="*/ 222689 h 367666"/>
                <a:gd name="connsiteX59" fmla="*/ 157336 w 399726"/>
                <a:gd name="connsiteY59" fmla="*/ 296962 h 367666"/>
                <a:gd name="connsiteX60" fmla="*/ 102271 w 399726"/>
                <a:gd name="connsiteY60" fmla="*/ 296962 h 367666"/>
                <a:gd name="connsiteX61" fmla="*/ 114417 w 399726"/>
                <a:gd name="connsiteY61" fmla="*/ 222689 h 367666"/>
                <a:gd name="connsiteX62" fmla="*/ 161391 w 399726"/>
                <a:gd name="connsiteY62" fmla="*/ 222689 h 367666"/>
                <a:gd name="connsiteX63" fmla="*/ 176357 w 399726"/>
                <a:gd name="connsiteY63" fmla="*/ 222689 h 367666"/>
                <a:gd name="connsiteX64" fmla="*/ 223388 w 399726"/>
                <a:gd name="connsiteY64" fmla="*/ 222689 h 367666"/>
                <a:gd name="connsiteX65" fmla="*/ 227442 w 399726"/>
                <a:gd name="connsiteY65" fmla="*/ 296962 h 367666"/>
                <a:gd name="connsiteX66" fmla="*/ 172303 w 399726"/>
                <a:gd name="connsiteY66" fmla="*/ 296962 h 367666"/>
                <a:gd name="connsiteX67" fmla="*/ 176357 w 399726"/>
                <a:gd name="connsiteY67" fmla="*/ 222689 h 367666"/>
                <a:gd name="connsiteX68" fmla="*/ 238354 w 399726"/>
                <a:gd name="connsiteY68" fmla="*/ 222689 h 367666"/>
                <a:gd name="connsiteX69" fmla="*/ 285310 w 399726"/>
                <a:gd name="connsiteY69" fmla="*/ 222689 h 367666"/>
                <a:gd name="connsiteX70" fmla="*/ 297474 w 399726"/>
                <a:gd name="connsiteY70" fmla="*/ 296962 h 367666"/>
                <a:gd name="connsiteX71" fmla="*/ 242409 w 399726"/>
                <a:gd name="connsiteY71" fmla="*/ 296962 h 367666"/>
                <a:gd name="connsiteX72" fmla="*/ 238354 w 399726"/>
                <a:gd name="connsiteY72" fmla="*/ 222689 h 367666"/>
                <a:gd name="connsiteX73" fmla="*/ 237532 w 399726"/>
                <a:gd name="connsiteY73" fmla="*/ 207722 h 367666"/>
                <a:gd name="connsiteX74" fmla="*/ 234711 w 399726"/>
                <a:gd name="connsiteY74" fmla="*/ 155964 h 367666"/>
                <a:gd name="connsiteX75" fmla="*/ 274379 w 399726"/>
                <a:gd name="connsiteY75" fmla="*/ 155964 h 367666"/>
                <a:gd name="connsiteX76" fmla="*/ 282843 w 399726"/>
                <a:gd name="connsiteY76" fmla="*/ 207722 h 367666"/>
                <a:gd name="connsiteX77" fmla="*/ 237532 w 399726"/>
                <a:gd name="connsiteY77" fmla="*/ 207722 h 367666"/>
                <a:gd name="connsiteX78" fmla="*/ 289533 w 399726"/>
                <a:gd name="connsiteY78" fmla="*/ 155964 h 367666"/>
                <a:gd name="connsiteX79" fmla="*/ 340524 w 399726"/>
                <a:gd name="connsiteY79" fmla="*/ 155964 h 367666"/>
                <a:gd name="connsiteX80" fmla="*/ 355846 w 399726"/>
                <a:gd name="connsiteY80" fmla="*/ 207722 h 367666"/>
                <a:gd name="connsiteX81" fmla="*/ 297997 w 399726"/>
                <a:gd name="connsiteY81" fmla="*/ 207722 h 367666"/>
                <a:gd name="connsiteX82" fmla="*/ 289533 w 399726"/>
                <a:gd name="connsiteY82" fmla="*/ 155964 h 367666"/>
                <a:gd name="connsiteX83" fmla="*/ 265877 w 399726"/>
                <a:gd name="connsiteY83" fmla="*/ 14948 h 367666"/>
                <a:gd name="connsiteX84" fmla="*/ 340188 w 399726"/>
                <a:gd name="connsiteY84" fmla="*/ 89259 h 367666"/>
                <a:gd name="connsiteX85" fmla="*/ 339141 w 399726"/>
                <a:gd name="connsiteY85" fmla="*/ 98564 h 367666"/>
                <a:gd name="connsiteX86" fmla="*/ 337497 w 399726"/>
                <a:gd name="connsiteY86" fmla="*/ 93052 h 367666"/>
                <a:gd name="connsiteX87" fmla="*/ 330322 w 399726"/>
                <a:gd name="connsiteY87" fmla="*/ 87689 h 367666"/>
                <a:gd name="connsiteX88" fmla="*/ 191735 w 399726"/>
                <a:gd name="connsiteY88" fmla="*/ 87689 h 367666"/>
                <a:gd name="connsiteX89" fmla="*/ 265877 w 399726"/>
                <a:gd name="connsiteY89" fmla="*/ 14948 h 367666"/>
                <a:gd name="connsiteX90" fmla="*/ 74991 w 399726"/>
                <a:gd name="connsiteY90" fmla="*/ 102637 h 367666"/>
                <a:gd name="connsiteX91" fmla="*/ 118938 w 399726"/>
                <a:gd name="connsiteY91" fmla="*/ 102637 h 367666"/>
                <a:gd name="connsiteX92" fmla="*/ 112660 w 399726"/>
                <a:gd name="connsiteY92" fmla="*/ 141016 h 367666"/>
                <a:gd name="connsiteX93" fmla="*/ 63631 w 399726"/>
                <a:gd name="connsiteY93" fmla="*/ 141016 h 367666"/>
                <a:gd name="connsiteX94" fmla="*/ 74991 w 399726"/>
                <a:gd name="connsiteY94" fmla="*/ 102637 h 367666"/>
                <a:gd name="connsiteX95" fmla="*/ 39471 w 399726"/>
                <a:gd name="connsiteY95" fmla="*/ 222689 h 367666"/>
                <a:gd name="connsiteX96" fmla="*/ 99301 w 399726"/>
                <a:gd name="connsiteY96" fmla="*/ 222689 h 367666"/>
                <a:gd name="connsiteX97" fmla="*/ 87155 w 399726"/>
                <a:gd name="connsiteY97" fmla="*/ 296962 h 367666"/>
                <a:gd name="connsiteX98" fmla="*/ 17498 w 399726"/>
                <a:gd name="connsiteY98" fmla="*/ 296962 h 367666"/>
                <a:gd name="connsiteX99" fmla="*/ 39471 w 399726"/>
                <a:gd name="connsiteY99" fmla="*/ 222689 h 367666"/>
                <a:gd name="connsiteX100" fmla="*/ 227853 w 399726"/>
                <a:gd name="connsiteY100" fmla="*/ 352699 h 367666"/>
                <a:gd name="connsiteX101" fmla="*/ 171873 w 399726"/>
                <a:gd name="connsiteY101" fmla="*/ 352699 h 367666"/>
                <a:gd name="connsiteX102" fmla="*/ 171873 w 399726"/>
                <a:gd name="connsiteY102" fmla="*/ 311891 h 367666"/>
                <a:gd name="connsiteX103" fmla="*/ 227853 w 399726"/>
                <a:gd name="connsiteY103" fmla="*/ 311891 h 367666"/>
                <a:gd name="connsiteX104" fmla="*/ 227853 w 399726"/>
                <a:gd name="connsiteY104" fmla="*/ 352699 h 367666"/>
                <a:gd name="connsiteX105" fmla="*/ 312609 w 399726"/>
                <a:gd name="connsiteY105" fmla="*/ 296943 h 367666"/>
                <a:gd name="connsiteX106" fmla="*/ 300445 w 399726"/>
                <a:gd name="connsiteY106" fmla="*/ 222670 h 367666"/>
                <a:gd name="connsiteX107" fmla="*/ 360274 w 399726"/>
                <a:gd name="connsiteY107" fmla="*/ 222670 h 367666"/>
                <a:gd name="connsiteX108" fmla="*/ 382266 w 399726"/>
                <a:gd name="connsiteY108" fmla="*/ 296943 h 367666"/>
                <a:gd name="connsiteX109" fmla="*/ 312609 w 399726"/>
                <a:gd name="connsiteY109" fmla="*/ 296943 h 367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</a:cxnLst>
              <a:rect l="l" t="t" r="r" b="b"/>
              <a:pathLst>
                <a:path w="399726" h="367666">
                  <a:moveTo>
                    <a:pt x="347194" y="125807"/>
                  </a:moveTo>
                  <a:cubicBezTo>
                    <a:pt x="352389" y="114278"/>
                    <a:pt x="355136" y="102020"/>
                    <a:pt x="355136" y="89240"/>
                  </a:cubicBezTo>
                  <a:cubicBezTo>
                    <a:pt x="355136" y="40023"/>
                    <a:pt x="315075" y="0"/>
                    <a:pt x="265877" y="0"/>
                  </a:cubicBezTo>
                  <a:cubicBezTo>
                    <a:pt x="217203" y="0"/>
                    <a:pt x="177647" y="39220"/>
                    <a:pt x="176787" y="87689"/>
                  </a:cubicBezTo>
                  <a:lnTo>
                    <a:pt x="69405" y="87689"/>
                  </a:lnTo>
                  <a:cubicBezTo>
                    <a:pt x="66097" y="87689"/>
                    <a:pt x="63182" y="89875"/>
                    <a:pt x="62229" y="93052"/>
                  </a:cubicBezTo>
                  <a:lnTo>
                    <a:pt x="307" y="302306"/>
                  </a:lnTo>
                  <a:cubicBezTo>
                    <a:pt x="-365" y="304567"/>
                    <a:pt x="83" y="307014"/>
                    <a:pt x="1485" y="308902"/>
                  </a:cubicBezTo>
                  <a:cubicBezTo>
                    <a:pt x="2886" y="310807"/>
                    <a:pt x="5109" y="311910"/>
                    <a:pt x="7464" y="311910"/>
                  </a:cubicBezTo>
                  <a:lnTo>
                    <a:pt x="156925" y="311910"/>
                  </a:lnTo>
                  <a:lnTo>
                    <a:pt x="156925" y="352718"/>
                  </a:lnTo>
                  <a:lnTo>
                    <a:pt x="133849" y="352718"/>
                  </a:lnTo>
                  <a:cubicBezTo>
                    <a:pt x="129720" y="352718"/>
                    <a:pt x="126375" y="356081"/>
                    <a:pt x="126375" y="360192"/>
                  </a:cubicBezTo>
                  <a:cubicBezTo>
                    <a:pt x="126375" y="364303"/>
                    <a:pt x="129720" y="367666"/>
                    <a:pt x="133849" y="367666"/>
                  </a:cubicBezTo>
                  <a:lnTo>
                    <a:pt x="265877" y="367666"/>
                  </a:lnTo>
                  <a:cubicBezTo>
                    <a:pt x="270007" y="367666"/>
                    <a:pt x="273351" y="364303"/>
                    <a:pt x="273351" y="360192"/>
                  </a:cubicBezTo>
                  <a:cubicBezTo>
                    <a:pt x="273351" y="356081"/>
                    <a:pt x="269988" y="352718"/>
                    <a:pt x="265877" y="352718"/>
                  </a:cubicBezTo>
                  <a:lnTo>
                    <a:pt x="242820" y="352718"/>
                  </a:lnTo>
                  <a:lnTo>
                    <a:pt x="242801" y="311910"/>
                  </a:lnTo>
                  <a:lnTo>
                    <a:pt x="392263" y="311910"/>
                  </a:lnTo>
                  <a:cubicBezTo>
                    <a:pt x="394617" y="311910"/>
                    <a:pt x="396840" y="310789"/>
                    <a:pt x="398242" y="308902"/>
                  </a:cubicBezTo>
                  <a:cubicBezTo>
                    <a:pt x="399643" y="307014"/>
                    <a:pt x="400092" y="304585"/>
                    <a:pt x="399419" y="302306"/>
                  </a:cubicBezTo>
                  <a:lnTo>
                    <a:pt x="347194" y="125807"/>
                  </a:lnTo>
                  <a:close/>
                  <a:moveTo>
                    <a:pt x="59203" y="155964"/>
                  </a:moveTo>
                  <a:lnTo>
                    <a:pt x="110194" y="155964"/>
                  </a:lnTo>
                  <a:lnTo>
                    <a:pt x="101730" y="207722"/>
                  </a:lnTo>
                  <a:lnTo>
                    <a:pt x="43900" y="207722"/>
                  </a:lnTo>
                  <a:lnTo>
                    <a:pt x="59203" y="155964"/>
                  </a:lnTo>
                  <a:close/>
                  <a:moveTo>
                    <a:pt x="125347" y="155964"/>
                  </a:moveTo>
                  <a:lnTo>
                    <a:pt x="165034" y="155964"/>
                  </a:lnTo>
                  <a:lnTo>
                    <a:pt x="162213" y="207722"/>
                  </a:lnTo>
                  <a:lnTo>
                    <a:pt x="116883" y="207722"/>
                  </a:lnTo>
                  <a:lnTo>
                    <a:pt x="125347" y="155964"/>
                  </a:lnTo>
                  <a:close/>
                  <a:moveTo>
                    <a:pt x="216829" y="102637"/>
                  </a:moveTo>
                  <a:lnTo>
                    <a:pt x="218922" y="141016"/>
                  </a:lnTo>
                  <a:lnTo>
                    <a:pt x="180805" y="141016"/>
                  </a:lnTo>
                  <a:lnTo>
                    <a:pt x="182897" y="102637"/>
                  </a:lnTo>
                  <a:lnTo>
                    <a:pt x="216829" y="102637"/>
                  </a:lnTo>
                  <a:close/>
                  <a:moveTo>
                    <a:pt x="336096" y="141016"/>
                  </a:moveTo>
                  <a:lnTo>
                    <a:pt x="287066" y="141016"/>
                  </a:lnTo>
                  <a:lnTo>
                    <a:pt x="280788" y="102637"/>
                  </a:lnTo>
                  <a:lnTo>
                    <a:pt x="324735" y="102637"/>
                  </a:lnTo>
                  <a:lnTo>
                    <a:pt x="336096" y="141016"/>
                  </a:lnTo>
                  <a:close/>
                  <a:moveTo>
                    <a:pt x="265672" y="102637"/>
                  </a:moveTo>
                  <a:lnTo>
                    <a:pt x="271950" y="141016"/>
                  </a:lnTo>
                  <a:lnTo>
                    <a:pt x="233907" y="141016"/>
                  </a:lnTo>
                  <a:lnTo>
                    <a:pt x="231796" y="102637"/>
                  </a:lnTo>
                  <a:lnTo>
                    <a:pt x="265672" y="102637"/>
                  </a:lnTo>
                  <a:close/>
                  <a:moveTo>
                    <a:pt x="219744" y="155964"/>
                  </a:moveTo>
                  <a:lnTo>
                    <a:pt x="222565" y="207722"/>
                  </a:lnTo>
                  <a:lnTo>
                    <a:pt x="177161" y="207722"/>
                  </a:lnTo>
                  <a:lnTo>
                    <a:pt x="179982" y="155964"/>
                  </a:lnTo>
                  <a:lnTo>
                    <a:pt x="219744" y="155964"/>
                  </a:lnTo>
                  <a:close/>
                  <a:moveTo>
                    <a:pt x="165838" y="141016"/>
                  </a:moveTo>
                  <a:lnTo>
                    <a:pt x="127795" y="141016"/>
                  </a:lnTo>
                  <a:lnTo>
                    <a:pt x="134073" y="102637"/>
                  </a:lnTo>
                  <a:lnTo>
                    <a:pt x="167931" y="102637"/>
                  </a:lnTo>
                  <a:lnTo>
                    <a:pt x="165838" y="141016"/>
                  </a:lnTo>
                  <a:close/>
                  <a:moveTo>
                    <a:pt x="161391" y="222689"/>
                  </a:moveTo>
                  <a:lnTo>
                    <a:pt x="157336" y="296962"/>
                  </a:lnTo>
                  <a:lnTo>
                    <a:pt x="102271" y="296962"/>
                  </a:lnTo>
                  <a:lnTo>
                    <a:pt x="114417" y="222689"/>
                  </a:lnTo>
                  <a:lnTo>
                    <a:pt x="161391" y="222689"/>
                  </a:lnTo>
                  <a:close/>
                  <a:moveTo>
                    <a:pt x="176357" y="222689"/>
                  </a:moveTo>
                  <a:lnTo>
                    <a:pt x="223388" y="222689"/>
                  </a:lnTo>
                  <a:lnTo>
                    <a:pt x="227442" y="296962"/>
                  </a:lnTo>
                  <a:lnTo>
                    <a:pt x="172303" y="296962"/>
                  </a:lnTo>
                  <a:lnTo>
                    <a:pt x="176357" y="222689"/>
                  </a:lnTo>
                  <a:close/>
                  <a:moveTo>
                    <a:pt x="238354" y="222689"/>
                  </a:moveTo>
                  <a:lnTo>
                    <a:pt x="285310" y="222689"/>
                  </a:lnTo>
                  <a:lnTo>
                    <a:pt x="297474" y="296962"/>
                  </a:lnTo>
                  <a:lnTo>
                    <a:pt x="242409" y="296962"/>
                  </a:lnTo>
                  <a:lnTo>
                    <a:pt x="238354" y="222689"/>
                  </a:lnTo>
                  <a:close/>
                  <a:moveTo>
                    <a:pt x="237532" y="207722"/>
                  </a:moveTo>
                  <a:lnTo>
                    <a:pt x="234711" y="155964"/>
                  </a:lnTo>
                  <a:lnTo>
                    <a:pt x="274379" y="155964"/>
                  </a:lnTo>
                  <a:lnTo>
                    <a:pt x="282843" y="207722"/>
                  </a:lnTo>
                  <a:lnTo>
                    <a:pt x="237532" y="207722"/>
                  </a:lnTo>
                  <a:close/>
                  <a:moveTo>
                    <a:pt x="289533" y="155964"/>
                  </a:moveTo>
                  <a:lnTo>
                    <a:pt x="340524" y="155964"/>
                  </a:lnTo>
                  <a:lnTo>
                    <a:pt x="355846" y="207722"/>
                  </a:lnTo>
                  <a:lnTo>
                    <a:pt x="297997" y="207722"/>
                  </a:lnTo>
                  <a:lnTo>
                    <a:pt x="289533" y="155964"/>
                  </a:lnTo>
                  <a:close/>
                  <a:moveTo>
                    <a:pt x="265877" y="14948"/>
                  </a:moveTo>
                  <a:cubicBezTo>
                    <a:pt x="306854" y="14948"/>
                    <a:pt x="340188" y="48282"/>
                    <a:pt x="340188" y="89259"/>
                  </a:cubicBezTo>
                  <a:cubicBezTo>
                    <a:pt x="340188" y="92435"/>
                    <a:pt x="339515" y="95462"/>
                    <a:pt x="339141" y="98564"/>
                  </a:cubicBezTo>
                  <a:lnTo>
                    <a:pt x="337497" y="93052"/>
                  </a:lnTo>
                  <a:cubicBezTo>
                    <a:pt x="336544" y="89875"/>
                    <a:pt x="333629" y="87689"/>
                    <a:pt x="330322" y="87689"/>
                  </a:cubicBezTo>
                  <a:lnTo>
                    <a:pt x="191735" y="87689"/>
                  </a:lnTo>
                  <a:cubicBezTo>
                    <a:pt x="192576" y="47460"/>
                    <a:pt x="225443" y="14948"/>
                    <a:pt x="265877" y="14948"/>
                  </a:cubicBezTo>
                  <a:close/>
                  <a:moveTo>
                    <a:pt x="74991" y="102637"/>
                  </a:moveTo>
                  <a:lnTo>
                    <a:pt x="118938" y="102637"/>
                  </a:lnTo>
                  <a:lnTo>
                    <a:pt x="112660" y="141016"/>
                  </a:lnTo>
                  <a:lnTo>
                    <a:pt x="63631" y="141016"/>
                  </a:lnTo>
                  <a:lnTo>
                    <a:pt x="74991" y="102637"/>
                  </a:lnTo>
                  <a:close/>
                  <a:moveTo>
                    <a:pt x="39471" y="222689"/>
                  </a:moveTo>
                  <a:lnTo>
                    <a:pt x="99301" y="222689"/>
                  </a:lnTo>
                  <a:lnTo>
                    <a:pt x="87155" y="296962"/>
                  </a:lnTo>
                  <a:lnTo>
                    <a:pt x="17498" y="296962"/>
                  </a:lnTo>
                  <a:lnTo>
                    <a:pt x="39471" y="222689"/>
                  </a:lnTo>
                  <a:close/>
                  <a:moveTo>
                    <a:pt x="227853" y="352699"/>
                  </a:moveTo>
                  <a:lnTo>
                    <a:pt x="171873" y="352699"/>
                  </a:lnTo>
                  <a:lnTo>
                    <a:pt x="171873" y="311891"/>
                  </a:lnTo>
                  <a:lnTo>
                    <a:pt x="227853" y="311891"/>
                  </a:lnTo>
                  <a:lnTo>
                    <a:pt x="227853" y="352699"/>
                  </a:lnTo>
                  <a:close/>
                  <a:moveTo>
                    <a:pt x="312609" y="296943"/>
                  </a:moveTo>
                  <a:lnTo>
                    <a:pt x="300445" y="222670"/>
                  </a:lnTo>
                  <a:lnTo>
                    <a:pt x="360274" y="222670"/>
                  </a:lnTo>
                  <a:lnTo>
                    <a:pt x="382266" y="296943"/>
                  </a:lnTo>
                  <a:lnTo>
                    <a:pt x="312609" y="296943"/>
                  </a:lnTo>
                  <a:close/>
                </a:path>
              </a:pathLst>
            </a:custGeom>
            <a:grpFill/>
            <a:ln w="1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5CADB38D-AD82-0607-AB65-BF7B349CFE5D}"/>
                </a:ext>
              </a:extLst>
            </p:cNvPr>
            <p:cNvSpPr/>
            <p:nvPr/>
          </p:nvSpPr>
          <p:spPr>
            <a:xfrm>
              <a:off x="2553064" y="-1116377"/>
              <a:ext cx="14948" cy="41555"/>
            </a:xfrm>
            <a:custGeom>
              <a:avLst/>
              <a:gdLst>
                <a:gd name="connsiteX0" fmla="*/ 7474 w 14948"/>
                <a:gd name="connsiteY0" fmla="*/ 41556 h 41555"/>
                <a:gd name="connsiteX1" fmla="*/ 14948 w 14948"/>
                <a:gd name="connsiteY1" fmla="*/ 34082 h 41555"/>
                <a:gd name="connsiteX2" fmla="*/ 14948 w 14948"/>
                <a:gd name="connsiteY2" fmla="*/ 7474 h 41555"/>
                <a:gd name="connsiteX3" fmla="*/ 7474 w 14948"/>
                <a:gd name="connsiteY3" fmla="*/ 0 h 41555"/>
                <a:gd name="connsiteX4" fmla="*/ 0 w 14948"/>
                <a:gd name="connsiteY4" fmla="*/ 7474 h 41555"/>
                <a:gd name="connsiteX5" fmla="*/ 0 w 14948"/>
                <a:gd name="connsiteY5" fmla="*/ 34082 h 41555"/>
                <a:gd name="connsiteX6" fmla="*/ 7474 w 14948"/>
                <a:gd name="connsiteY6" fmla="*/ 41556 h 41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948" h="41555">
                  <a:moveTo>
                    <a:pt x="7474" y="41556"/>
                  </a:moveTo>
                  <a:cubicBezTo>
                    <a:pt x="11603" y="41556"/>
                    <a:pt x="14948" y="38211"/>
                    <a:pt x="14948" y="34082"/>
                  </a:cubicBezTo>
                  <a:lnTo>
                    <a:pt x="14948" y="7474"/>
                  </a:lnTo>
                  <a:cubicBezTo>
                    <a:pt x="14948" y="3345"/>
                    <a:pt x="11585" y="0"/>
                    <a:pt x="7474" y="0"/>
                  </a:cubicBezTo>
                  <a:cubicBezTo>
                    <a:pt x="3363" y="0"/>
                    <a:pt x="0" y="3345"/>
                    <a:pt x="0" y="7474"/>
                  </a:cubicBezTo>
                  <a:lnTo>
                    <a:pt x="0" y="34082"/>
                  </a:lnTo>
                  <a:cubicBezTo>
                    <a:pt x="0" y="38211"/>
                    <a:pt x="3345" y="41556"/>
                    <a:pt x="7474" y="41556"/>
                  </a:cubicBezTo>
                  <a:close/>
                </a:path>
              </a:pathLst>
            </a:custGeom>
            <a:grpFill/>
            <a:ln w="1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306D13A5-3E8D-692A-8310-A2912985EDCF}"/>
                </a:ext>
              </a:extLst>
            </p:cNvPr>
            <p:cNvSpPr/>
            <p:nvPr/>
          </p:nvSpPr>
          <p:spPr>
            <a:xfrm>
              <a:off x="2633353" y="-1075288"/>
              <a:ext cx="33763" cy="33726"/>
            </a:xfrm>
            <a:custGeom>
              <a:avLst/>
              <a:gdLst>
                <a:gd name="connsiteX0" fmla="*/ 7474 w 33763"/>
                <a:gd name="connsiteY0" fmla="*/ 33727 h 33726"/>
                <a:gd name="connsiteX1" fmla="*/ 12762 w 33763"/>
                <a:gd name="connsiteY1" fmla="*/ 31540 h 33726"/>
                <a:gd name="connsiteX2" fmla="*/ 31578 w 33763"/>
                <a:gd name="connsiteY2" fmla="*/ 12743 h 33726"/>
                <a:gd name="connsiteX3" fmla="*/ 31578 w 33763"/>
                <a:gd name="connsiteY3" fmla="*/ 2186 h 33726"/>
                <a:gd name="connsiteX4" fmla="*/ 21002 w 33763"/>
                <a:gd name="connsiteY4" fmla="*/ 2186 h 33726"/>
                <a:gd name="connsiteX5" fmla="*/ 2186 w 33763"/>
                <a:gd name="connsiteY5" fmla="*/ 20983 h 33726"/>
                <a:gd name="connsiteX6" fmla="*/ 2186 w 33763"/>
                <a:gd name="connsiteY6" fmla="*/ 31540 h 33726"/>
                <a:gd name="connsiteX7" fmla="*/ 7474 w 33763"/>
                <a:gd name="connsiteY7" fmla="*/ 33727 h 33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763" h="33726">
                  <a:moveTo>
                    <a:pt x="7474" y="33727"/>
                  </a:moveTo>
                  <a:cubicBezTo>
                    <a:pt x="9399" y="33727"/>
                    <a:pt x="11304" y="32998"/>
                    <a:pt x="12762" y="31540"/>
                  </a:cubicBezTo>
                  <a:lnTo>
                    <a:pt x="31578" y="12743"/>
                  </a:lnTo>
                  <a:cubicBezTo>
                    <a:pt x="34493" y="9828"/>
                    <a:pt x="34493" y="5101"/>
                    <a:pt x="31578" y="2186"/>
                  </a:cubicBezTo>
                  <a:cubicBezTo>
                    <a:pt x="28663" y="-729"/>
                    <a:pt x="23917" y="-729"/>
                    <a:pt x="21002" y="2186"/>
                  </a:cubicBezTo>
                  <a:lnTo>
                    <a:pt x="2186" y="20983"/>
                  </a:lnTo>
                  <a:cubicBezTo>
                    <a:pt x="-729" y="23898"/>
                    <a:pt x="-729" y="28626"/>
                    <a:pt x="2186" y="31540"/>
                  </a:cubicBezTo>
                  <a:cubicBezTo>
                    <a:pt x="3644" y="32998"/>
                    <a:pt x="5549" y="33727"/>
                    <a:pt x="7474" y="33727"/>
                  </a:cubicBezTo>
                  <a:close/>
                </a:path>
              </a:pathLst>
            </a:custGeom>
            <a:grpFill/>
            <a:ln w="1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61CD4AAD-6364-2810-2A2E-6B0910733DC8}"/>
                </a:ext>
              </a:extLst>
            </p:cNvPr>
            <p:cNvSpPr/>
            <p:nvPr/>
          </p:nvSpPr>
          <p:spPr>
            <a:xfrm>
              <a:off x="2666613" y="-976220"/>
              <a:ext cx="41555" cy="14948"/>
            </a:xfrm>
            <a:custGeom>
              <a:avLst/>
              <a:gdLst>
                <a:gd name="connsiteX0" fmla="*/ 34081 w 41555"/>
                <a:gd name="connsiteY0" fmla="*/ 0 h 14948"/>
                <a:gd name="connsiteX1" fmla="*/ 7474 w 41555"/>
                <a:gd name="connsiteY1" fmla="*/ 0 h 14948"/>
                <a:gd name="connsiteX2" fmla="*/ 0 w 41555"/>
                <a:gd name="connsiteY2" fmla="*/ 7474 h 14948"/>
                <a:gd name="connsiteX3" fmla="*/ 7474 w 41555"/>
                <a:gd name="connsiteY3" fmla="*/ 14948 h 14948"/>
                <a:gd name="connsiteX4" fmla="*/ 34081 w 41555"/>
                <a:gd name="connsiteY4" fmla="*/ 14948 h 14948"/>
                <a:gd name="connsiteX5" fmla="*/ 41555 w 41555"/>
                <a:gd name="connsiteY5" fmla="*/ 7474 h 14948"/>
                <a:gd name="connsiteX6" fmla="*/ 34081 w 41555"/>
                <a:gd name="connsiteY6" fmla="*/ 0 h 14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555" h="14948">
                  <a:moveTo>
                    <a:pt x="34081" y="0"/>
                  </a:moveTo>
                  <a:lnTo>
                    <a:pt x="7474" y="0"/>
                  </a:lnTo>
                  <a:cubicBezTo>
                    <a:pt x="3345" y="0"/>
                    <a:pt x="0" y="3345"/>
                    <a:pt x="0" y="7474"/>
                  </a:cubicBezTo>
                  <a:cubicBezTo>
                    <a:pt x="0" y="11603"/>
                    <a:pt x="3363" y="14948"/>
                    <a:pt x="7474" y="14948"/>
                  </a:cubicBezTo>
                  <a:lnTo>
                    <a:pt x="34081" y="14948"/>
                  </a:lnTo>
                  <a:cubicBezTo>
                    <a:pt x="38211" y="14948"/>
                    <a:pt x="41555" y="11603"/>
                    <a:pt x="41555" y="7474"/>
                  </a:cubicBezTo>
                  <a:cubicBezTo>
                    <a:pt x="41555" y="3345"/>
                    <a:pt x="38211" y="0"/>
                    <a:pt x="34081" y="0"/>
                  </a:cubicBezTo>
                  <a:close/>
                </a:path>
              </a:pathLst>
            </a:custGeom>
            <a:grpFill/>
            <a:ln w="1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86E91372-9F08-778E-4167-D9EE06153E41}"/>
                </a:ext>
              </a:extLst>
            </p:cNvPr>
            <p:cNvSpPr/>
            <p:nvPr/>
          </p:nvSpPr>
          <p:spPr>
            <a:xfrm>
              <a:off x="2453996" y="-1075307"/>
              <a:ext cx="33726" cy="33726"/>
            </a:xfrm>
            <a:custGeom>
              <a:avLst/>
              <a:gdLst>
                <a:gd name="connsiteX0" fmla="*/ 20965 w 33726"/>
                <a:gd name="connsiteY0" fmla="*/ 31540 h 33726"/>
                <a:gd name="connsiteX1" fmla="*/ 26252 w 33726"/>
                <a:gd name="connsiteY1" fmla="*/ 33727 h 33726"/>
                <a:gd name="connsiteX2" fmla="*/ 31540 w 33726"/>
                <a:gd name="connsiteY2" fmla="*/ 31540 h 33726"/>
                <a:gd name="connsiteX3" fmla="*/ 31540 w 33726"/>
                <a:gd name="connsiteY3" fmla="*/ 20983 h 33726"/>
                <a:gd name="connsiteX4" fmla="*/ 12743 w 33726"/>
                <a:gd name="connsiteY4" fmla="*/ 2186 h 33726"/>
                <a:gd name="connsiteX5" fmla="*/ 2186 w 33726"/>
                <a:gd name="connsiteY5" fmla="*/ 2186 h 33726"/>
                <a:gd name="connsiteX6" fmla="*/ 2186 w 33726"/>
                <a:gd name="connsiteY6" fmla="*/ 12743 h 33726"/>
                <a:gd name="connsiteX7" fmla="*/ 20965 w 33726"/>
                <a:gd name="connsiteY7" fmla="*/ 31540 h 33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726" h="33726">
                  <a:moveTo>
                    <a:pt x="20965" y="31540"/>
                  </a:moveTo>
                  <a:cubicBezTo>
                    <a:pt x="22422" y="32998"/>
                    <a:pt x="24328" y="33727"/>
                    <a:pt x="26252" y="33727"/>
                  </a:cubicBezTo>
                  <a:cubicBezTo>
                    <a:pt x="28177" y="33727"/>
                    <a:pt x="30083" y="32998"/>
                    <a:pt x="31540" y="31540"/>
                  </a:cubicBezTo>
                  <a:cubicBezTo>
                    <a:pt x="34455" y="28626"/>
                    <a:pt x="34455" y="23898"/>
                    <a:pt x="31540" y="20983"/>
                  </a:cubicBezTo>
                  <a:lnTo>
                    <a:pt x="12743" y="2186"/>
                  </a:lnTo>
                  <a:cubicBezTo>
                    <a:pt x="9828" y="-729"/>
                    <a:pt x="5101" y="-729"/>
                    <a:pt x="2186" y="2186"/>
                  </a:cubicBezTo>
                  <a:cubicBezTo>
                    <a:pt x="-729" y="5101"/>
                    <a:pt x="-729" y="9828"/>
                    <a:pt x="2186" y="12743"/>
                  </a:cubicBezTo>
                  <a:lnTo>
                    <a:pt x="20965" y="31540"/>
                  </a:lnTo>
                  <a:close/>
                </a:path>
              </a:pathLst>
            </a:custGeom>
            <a:grpFill/>
            <a:ln w="1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973247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D7E42F-AAC5-BBA1-2AB2-7EB7DF45D9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4E6EB4-9521-67C3-DA5C-740CD4CCD9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2805" y="2721943"/>
            <a:ext cx="3400425" cy="615553"/>
          </a:xfrm>
        </p:spPr>
        <p:txBody>
          <a:bodyPr/>
          <a:lstStyle/>
          <a:p>
            <a:r>
              <a:rPr lang="fr-FR" dirty="0">
                <a:latin typeface="+mn-lt"/>
              </a:rPr>
              <a:t>Eglantine</a:t>
            </a:r>
            <a:r>
              <a:rPr lang="fr-FR" dirty="0"/>
              <a:t> </a:t>
            </a:r>
            <a:r>
              <a:rPr lang="fr-FR" dirty="0" err="1"/>
              <a:t>Eméye</a:t>
            </a:r>
            <a:r>
              <a:rPr lang="fr-FR" dirty="0"/>
              <a:t>́ 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432633CB-C498-298F-7A0A-D276D309272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882805" y="3337734"/>
            <a:ext cx="3381375" cy="957263"/>
          </a:xfrm>
        </p:spPr>
        <p:txBody>
          <a:bodyPr/>
          <a:lstStyle/>
          <a:p>
            <a:r>
              <a:rPr lang="en-US" dirty="0" err="1"/>
              <a:t>Journaliste</a:t>
            </a:r>
            <a:r>
              <a:rPr lang="en-US" dirty="0"/>
              <a:t> &amp; </a:t>
            </a:r>
            <a:r>
              <a:rPr lang="en-US" dirty="0" err="1"/>
              <a:t>Animatrice</a:t>
            </a:r>
            <a:r>
              <a:rPr lang="en-US" dirty="0"/>
              <a:t> </a:t>
            </a:r>
          </a:p>
          <a:p>
            <a:endParaRPr lang="en-US" dirty="0"/>
          </a:p>
        </p:txBody>
      </p:sp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377F15AD-0AB5-7B17-EA6F-A23B927BF22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46" r="724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9297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D23498-9CC1-ADE6-AD09-4AD2328B89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FE6FAF2-2554-5923-A464-5CA3AAADAA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2437" y="1331679"/>
            <a:ext cx="8239125" cy="830997"/>
          </a:xfrm>
        </p:spPr>
        <p:txBody>
          <a:bodyPr/>
          <a:lstStyle/>
          <a:p>
            <a:r>
              <a:rPr lang="fr-FR" dirty="0"/>
              <a:t> LES ITW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8E8AEB5-F7F2-F9E4-3CD2-5BC0931296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2437" y="2187231"/>
            <a:ext cx="8239125" cy="1661993"/>
          </a:xfrm>
        </p:spPr>
        <p:txBody>
          <a:bodyPr/>
          <a:lstStyle/>
          <a:p>
            <a:r>
              <a:rPr lang="fr-FR" dirty="0"/>
              <a:t>DES EXPERTS SECTEURS </a:t>
            </a:r>
            <a:br>
              <a:rPr lang="fr-FR" dirty="0"/>
            </a:br>
            <a:r>
              <a:rPr lang="fr-FR" dirty="0"/>
              <a:t>&amp; FILIÈRES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7635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6C035F-129A-A8AF-DE86-40EFF28784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DBE3ED-0426-B9B5-9F6E-A4FF515EC3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2805" y="2659121"/>
            <a:ext cx="3400425" cy="615553"/>
          </a:xfrm>
        </p:spPr>
        <p:txBody>
          <a:bodyPr/>
          <a:lstStyle/>
          <a:p>
            <a:r>
              <a:rPr lang="fr-FR" dirty="0">
                <a:latin typeface="+mn-lt"/>
              </a:rPr>
              <a:t>Doris</a:t>
            </a:r>
            <a:r>
              <a:rPr lang="fr-FR" dirty="0"/>
              <a:t> BIRKHOFER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34F087-AF01-2706-EC27-DDEB1E3F4BD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882805" y="3274912"/>
            <a:ext cx="3381375" cy="957263"/>
          </a:xfrm>
        </p:spPr>
        <p:txBody>
          <a:bodyPr/>
          <a:lstStyle/>
          <a:p>
            <a:r>
              <a:rPr lang="en-US" dirty="0" err="1"/>
              <a:t>Présidente</a:t>
            </a:r>
            <a:r>
              <a:rPr lang="en-US" dirty="0"/>
              <a:t> Siemens France </a:t>
            </a:r>
          </a:p>
        </p:txBody>
      </p:sp>
      <p:pic>
        <p:nvPicPr>
          <p:cNvPr id="7" name="Picture Placeholder 6" descr="A person leaning on a railing&#10;&#10;AI-generated content may be incorrect.">
            <a:extLst>
              <a:ext uri="{FF2B5EF4-FFF2-40B4-BE49-F238E27FC236}">
                <a16:creationId xmlns:a16="http://schemas.microsoft.com/office/drawing/2014/main" id="{B50FC6AD-6487-C748-B0D1-26D30556AEBA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71" t="257" r="7848" b="15622"/>
          <a:stretch>
            <a:fillRect/>
          </a:stretch>
        </p:blipFill>
        <p:spPr>
          <a:xfrm>
            <a:off x="1137168" y="1065161"/>
            <a:ext cx="3013177" cy="3013177"/>
          </a:xfrm>
        </p:spPr>
      </p:pic>
    </p:spTree>
    <p:extLst>
      <p:ext uri="{BB962C8B-B14F-4D97-AF65-F5344CB8AC3E}">
        <p14:creationId xmlns:p14="http://schemas.microsoft.com/office/powerpoint/2010/main" val="1975999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D23498-9CC1-ADE6-AD09-4AD2328B89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FE6FAF2-2554-5923-A464-5CA3AAADAA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2437" y="1533810"/>
            <a:ext cx="8239125" cy="830997"/>
          </a:xfrm>
        </p:spPr>
        <p:txBody>
          <a:bodyPr/>
          <a:lstStyle/>
          <a:p>
            <a:r>
              <a:rPr lang="fr-FR" dirty="0">
                <a:latin typeface="+mn-lt"/>
              </a:rPr>
              <a:t>secteur</a:t>
            </a:r>
            <a:endParaRPr lang="en-US" dirty="0">
              <a:latin typeface="+mn-lt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8E8AEB5-F7F2-F9E4-3CD2-5BC0931296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2437" y="2389362"/>
            <a:ext cx="8239125" cy="830997"/>
          </a:xfrm>
        </p:spPr>
        <p:txBody>
          <a:bodyPr/>
          <a:lstStyle/>
          <a:p>
            <a:r>
              <a:rPr lang="fr-FR" dirty="0">
                <a:latin typeface="Fira Sans Black" panose="020B0503050000020004" pitchFamily="34" charset="0"/>
              </a:rPr>
              <a:t>énergie</a:t>
            </a:r>
            <a:endParaRPr lang="en-US" dirty="0">
              <a:latin typeface="Fira Sans Black" panose="020B050305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4721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014E50-5E3D-8FE0-717B-9A6E3F1B39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E55061-E7A7-6E9A-BE30-8D4901BD6D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2805" y="2716871"/>
            <a:ext cx="3400425" cy="615553"/>
          </a:xfrm>
        </p:spPr>
        <p:txBody>
          <a:bodyPr/>
          <a:lstStyle/>
          <a:p>
            <a:r>
              <a:rPr lang="fr-FR" dirty="0">
                <a:latin typeface="+mn-lt"/>
              </a:rPr>
              <a:t>Franck</a:t>
            </a:r>
            <a:r>
              <a:rPr lang="fr-FR" dirty="0"/>
              <a:t> </a:t>
            </a:r>
            <a:br>
              <a:rPr lang="fr-FR" dirty="0"/>
            </a:br>
            <a:r>
              <a:rPr lang="fr-FR" dirty="0"/>
              <a:t>GERVAIS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D69E84-E1DE-0596-72DA-A1ECA340583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882805" y="3332424"/>
            <a:ext cx="4410485" cy="957263"/>
          </a:xfrm>
        </p:spPr>
        <p:txBody>
          <a:bodyPr>
            <a:normAutofit/>
          </a:bodyPr>
          <a:lstStyle/>
          <a:p>
            <a:r>
              <a:rPr lang="fr-FR" sz="1600" dirty="0"/>
              <a:t>Directeur </a:t>
            </a:r>
            <a:r>
              <a:rPr lang="fr-FR" sz="1600" dirty="0" err="1"/>
              <a:t>Général</a:t>
            </a:r>
            <a:r>
              <a:rPr lang="fr-FR" sz="1600" dirty="0"/>
              <a:t> </a:t>
            </a:r>
          </a:p>
          <a:p>
            <a:r>
              <a:rPr lang="fr-FR" sz="1600" dirty="0"/>
              <a:t>Groupe Pierre &amp; Vacances-Center Parcs </a:t>
            </a:r>
          </a:p>
        </p:txBody>
      </p:sp>
      <p:pic>
        <p:nvPicPr>
          <p:cNvPr id="7" name="Picture Placeholder 6" descr="A person in a suit&#10;&#10;AI-generated content may be incorrect.">
            <a:extLst>
              <a:ext uri="{FF2B5EF4-FFF2-40B4-BE49-F238E27FC236}">
                <a16:creationId xmlns:a16="http://schemas.microsoft.com/office/drawing/2014/main" id="{5FCA9BB4-0AF9-EF18-31F2-E02E3B3CC541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63" b="20571"/>
          <a:stretch>
            <a:fillRect/>
          </a:stretch>
        </p:blipFill>
        <p:spPr>
          <a:xfrm>
            <a:off x="1137168" y="1065161"/>
            <a:ext cx="3013177" cy="3013177"/>
          </a:xfrm>
        </p:spPr>
      </p:pic>
    </p:spTree>
    <p:extLst>
      <p:ext uri="{BB962C8B-B14F-4D97-AF65-F5344CB8AC3E}">
        <p14:creationId xmlns:p14="http://schemas.microsoft.com/office/powerpoint/2010/main" val="1438811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D23498-9CC1-ADE6-AD09-4AD2328B89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FE6FAF2-2554-5923-A464-5CA3AAADAA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2437" y="1533810"/>
            <a:ext cx="8239125" cy="830997"/>
          </a:xfrm>
        </p:spPr>
        <p:txBody>
          <a:bodyPr/>
          <a:lstStyle/>
          <a:p>
            <a:r>
              <a:rPr lang="fr-FR" dirty="0">
                <a:latin typeface="+mn-lt"/>
              </a:rPr>
              <a:t>secteur</a:t>
            </a:r>
            <a:endParaRPr lang="en-US" dirty="0">
              <a:latin typeface="+mn-lt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8E8AEB5-F7F2-F9E4-3CD2-5BC0931296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2437" y="2389362"/>
            <a:ext cx="8239125" cy="830997"/>
          </a:xfrm>
        </p:spPr>
        <p:txBody>
          <a:bodyPr/>
          <a:lstStyle/>
          <a:p>
            <a:r>
              <a:rPr lang="fr-FR" dirty="0">
                <a:latin typeface="Fira Sans Black" panose="020B0503050000020004" pitchFamily="34" charset="0"/>
              </a:rPr>
              <a:t>tourisme</a:t>
            </a:r>
            <a:endParaRPr lang="en-US" dirty="0">
              <a:latin typeface="Fira Sans Black" panose="020B050305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8030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FE91EB-3A94-0F9A-DA35-8497753E7C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6A4CEA-0E96-8A22-7A9A-A7077A44FF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2805" y="2755374"/>
            <a:ext cx="3400425" cy="615553"/>
          </a:xfrm>
        </p:spPr>
        <p:txBody>
          <a:bodyPr/>
          <a:lstStyle/>
          <a:p>
            <a:r>
              <a:rPr lang="fr-FR" dirty="0">
                <a:latin typeface="+mn-lt"/>
              </a:rPr>
              <a:t>Didier</a:t>
            </a:r>
            <a:r>
              <a:rPr lang="fr-FR" dirty="0"/>
              <a:t> </a:t>
            </a:r>
            <a:br>
              <a:rPr lang="fr-FR" dirty="0"/>
            </a:br>
            <a:r>
              <a:rPr lang="fr-FR" dirty="0"/>
              <a:t>LEROY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D4AAD1-05E3-9A49-9BBC-8F43AD7F2D9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882805" y="3481455"/>
            <a:ext cx="4009268" cy="957263"/>
          </a:xfrm>
        </p:spPr>
        <p:txBody>
          <a:bodyPr/>
          <a:lstStyle/>
          <a:p>
            <a:r>
              <a:rPr lang="fr-FR" dirty="0" err="1"/>
              <a:t>Président</a:t>
            </a:r>
            <a:r>
              <a:rPr lang="fr-FR" dirty="0"/>
              <a:t> du conseil d’administration Toyota Europe </a:t>
            </a:r>
          </a:p>
        </p:txBody>
      </p:sp>
      <p:pic>
        <p:nvPicPr>
          <p:cNvPr id="7" name="Picture Placeholder 6" descr="A person in a suit and tie&#10;&#10;AI-generated content may be incorrect.">
            <a:extLst>
              <a:ext uri="{FF2B5EF4-FFF2-40B4-BE49-F238E27FC236}">
                <a16:creationId xmlns:a16="http://schemas.microsoft.com/office/drawing/2014/main" id="{981046DD-F7A3-F721-6352-77DC2DB49CB0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65" r="9309"/>
          <a:stretch>
            <a:fillRect/>
          </a:stretch>
        </p:blipFill>
        <p:spPr>
          <a:xfrm>
            <a:off x="1137168" y="1065161"/>
            <a:ext cx="3013177" cy="3013177"/>
          </a:xfrm>
        </p:spPr>
      </p:pic>
    </p:spTree>
    <p:extLst>
      <p:ext uri="{BB962C8B-B14F-4D97-AF65-F5344CB8AC3E}">
        <p14:creationId xmlns:p14="http://schemas.microsoft.com/office/powerpoint/2010/main" val="3314015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2">
            <a:extLst>
              <a:ext uri="{FF2B5EF4-FFF2-40B4-BE49-F238E27FC236}">
                <a16:creationId xmlns:a16="http://schemas.microsoft.com/office/drawing/2014/main" id="{AED64A0F-45FA-461A-8FE2-24A9470BA8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0662" y="1421420"/>
            <a:ext cx="8362676" cy="107106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lIns="91440" tIns="45720" rIns="91440" bIns="45720" anchor="t">
            <a:spAutoFit/>
          </a:bodyPr>
          <a:lstStyle>
            <a:defPPr>
              <a:defRPr lang="ja-JP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3429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6858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0287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1714500" algn="l" defTabSz="685800" rtl="0" eaLnBrk="1" latinLnBrk="0" hangingPunct="1"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057400" algn="l" defTabSz="685800" rtl="0" eaLnBrk="1" latinLnBrk="0" hangingPunct="1"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2400300" algn="l" defTabSz="685800" rtl="0" eaLnBrk="1" latinLnBrk="0" hangingPunct="1"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2743200" algn="l" defTabSz="685800" rtl="0" eaLnBrk="1" latinLnBrk="0" hangingPunct="1"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rgbClr val="C00000"/>
              </a:buClr>
            </a:pPr>
            <a:endParaRPr lang="en-US" altLang="ja-JP" sz="2400" cap="all" dirty="0">
              <a:latin typeface="Fira Sans" panose="020B0503050000020004" pitchFamily="34" charset="0"/>
              <a:ea typeface="ＤＦＧ平成ゴシック体W7" pitchFamily="50" charset="-128"/>
            </a:endParaRPr>
          </a:p>
          <a:p>
            <a:pPr algn="ctr" eaLnBrk="1" hangingPunct="1">
              <a:spcBef>
                <a:spcPct val="50000"/>
              </a:spcBef>
              <a:buClr>
                <a:srgbClr val="C00000"/>
              </a:buClr>
            </a:pPr>
            <a:r>
              <a:rPr lang="en-US" altLang="ja-JP" sz="3000" cap="all" dirty="0" err="1">
                <a:solidFill>
                  <a:srgbClr val="000000"/>
                </a:solidFill>
                <a:latin typeface="Fira Sans" panose="020B0503050000020004" pitchFamily="34" charset="0"/>
                <a:ea typeface="ＤＦＧ平成ゴシック体W7"/>
              </a:rPr>
              <a:t>Mobilité</a:t>
            </a:r>
            <a:r>
              <a:rPr lang="en-US" altLang="ja-JP" sz="3000" cap="all" dirty="0">
                <a:solidFill>
                  <a:srgbClr val="000000"/>
                </a:solidFill>
                <a:latin typeface="Fira Sans" panose="020B0503050000020004" pitchFamily="34" charset="0"/>
                <a:ea typeface="ＤＦＧ平成ゴシック体W7"/>
              </a:rPr>
              <a:t> = liberté</a:t>
            </a:r>
            <a:endParaRPr lang="en-US" altLang="ja-JP" sz="3000" b="1" cap="all" dirty="0">
              <a:solidFill>
                <a:srgbClr val="000000"/>
              </a:solidFill>
              <a:latin typeface="Fira Sans" panose="020B0503050000020004" pitchFamily="34" charset="0"/>
              <a:ea typeface="ＤＦＧ平成ゴシック体W7"/>
            </a:endParaRP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3197B625-1AB6-7AA3-5947-5B6E2BE790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94520" y="2646141"/>
            <a:ext cx="6294488" cy="507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ja-JP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3429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6858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0287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1714500" algn="l" defTabSz="685800" rtl="0" eaLnBrk="1" latinLnBrk="0" hangingPunct="1"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057400" algn="l" defTabSz="685800" rtl="0" eaLnBrk="1" latinLnBrk="0" hangingPunct="1"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2400300" algn="l" defTabSz="685800" rtl="0" eaLnBrk="1" latinLnBrk="0" hangingPunct="1"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2743200" algn="l" defTabSz="685800" rtl="0" eaLnBrk="1" latinLnBrk="0" hangingPunct="1"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fr-FR" altLang="ja-JP" sz="3000" b="1" dirty="0">
                <a:solidFill>
                  <a:srgbClr val="0033CC"/>
                </a:solidFill>
                <a:latin typeface="Fira Sans" panose="020B0503050000020004" pitchFamily="34" charset="0"/>
                <a:ea typeface="ＭＳ Ｐゴシック" panose="020B0600070205080204" pitchFamily="34" charset="-128"/>
              </a:rPr>
              <a:t> </a:t>
            </a:r>
            <a:r>
              <a:rPr lang="fr-FR" altLang="ja-JP" sz="3000" b="1" u="sng" cap="all" dirty="0" err="1">
                <a:solidFill>
                  <a:srgbClr val="0033CC"/>
                </a:solidFill>
                <a:latin typeface="Fira Sans" panose="020B0503050000020004" pitchFamily="34" charset="0"/>
                <a:ea typeface="ＭＳ Ｐゴシック" panose="020B0600070205080204" pitchFamily="34" charset="-128"/>
              </a:rPr>
              <a:t>Creating</a:t>
            </a:r>
            <a:r>
              <a:rPr lang="fr-FR" altLang="ja-JP" sz="3000" b="1" u="sng" cap="all" dirty="0">
                <a:solidFill>
                  <a:srgbClr val="0033CC"/>
                </a:solidFill>
                <a:latin typeface="Fira Sans" panose="020B0503050000020004" pitchFamily="34" charset="0"/>
                <a:ea typeface="ＭＳ Ｐゴシック" panose="020B0600070205080204" pitchFamily="34" charset="-128"/>
              </a:rPr>
              <a:t> </a:t>
            </a:r>
            <a:r>
              <a:rPr lang="fr-FR" altLang="ja-JP" sz="3000" b="1" u="sng" cap="all" dirty="0" err="1">
                <a:solidFill>
                  <a:srgbClr val="0033CC"/>
                </a:solidFill>
                <a:latin typeface="Fira Sans" panose="020B0503050000020004" pitchFamily="34" charset="0"/>
                <a:ea typeface="ＭＳ Ｐゴシック" panose="020B0600070205080204" pitchFamily="34" charset="-128"/>
              </a:rPr>
              <a:t>mobility</a:t>
            </a:r>
            <a:r>
              <a:rPr lang="fr-FR" altLang="ja-JP" sz="3000" b="1" u="sng" cap="all" dirty="0">
                <a:solidFill>
                  <a:srgbClr val="0033CC"/>
                </a:solidFill>
                <a:latin typeface="Fira Sans" panose="020B0503050000020004" pitchFamily="34" charset="0"/>
                <a:ea typeface="ＭＳ Ｐゴシック" panose="020B0600070205080204" pitchFamily="34" charset="-128"/>
              </a:rPr>
              <a:t> for all</a:t>
            </a:r>
            <a:endParaRPr lang="fr-FR" altLang="ja-JP" sz="3000" b="1" cap="all" dirty="0">
              <a:solidFill>
                <a:srgbClr val="0033CC"/>
              </a:solidFill>
              <a:latin typeface="Fira Sans" panose="020B05030500000200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3" name="Arrow: Right 2">
            <a:extLst>
              <a:ext uri="{FF2B5EF4-FFF2-40B4-BE49-F238E27FC236}">
                <a16:creationId xmlns:a16="http://schemas.microsoft.com/office/drawing/2014/main" id="{5FAF0BF7-ECF4-0814-9C43-AB90DE1C76FF}"/>
              </a:ext>
            </a:extLst>
          </p:cNvPr>
          <p:cNvSpPr/>
          <p:nvPr/>
        </p:nvSpPr>
        <p:spPr bwMode="auto">
          <a:xfrm>
            <a:off x="1759493" y="2765174"/>
            <a:ext cx="449606" cy="269764"/>
          </a:xfrm>
          <a:prstGeom prst="rightArrow">
            <a:avLst/>
          </a:prstGeom>
          <a:solidFill>
            <a:srgbClr val="0033CC"/>
          </a:solidFill>
          <a:ln>
            <a:noFill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>
            <a:defPPr>
              <a:defRPr lang="ja-JP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3429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6858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0287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1714500" algn="l" defTabSz="685800" rtl="0" eaLnBrk="1" latinLnBrk="0" hangingPunct="1"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057400" algn="l" defTabSz="685800" rtl="0" eaLnBrk="1" latinLnBrk="0" hangingPunct="1"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2400300" algn="l" defTabSz="685800" rtl="0" eaLnBrk="1" latinLnBrk="0" hangingPunct="1"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2743200" algn="l" defTabSz="685800" rtl="0" eaLnBrk="1" latinLnBrk="0" hangingPunct="1"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 marL="0" marR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GB" sz="2400" b="1" i="0" u="none" strike="noStrike" cap="none" normalizeH="0" baseline="0">
              <a:ln>
                <a:noFill/>
              </a:ln>
              <a:solidFill>
                <a:srgbClr val="CC0000"/>
              </a:solidFill>
              <a:effectLst/>
              <a:latin typeface="Arial" pitchFamily="34" charset="0"/>
              <a:ea typeface="MS PGothic" pitchFamily="34" charset="-128"/>
            </a:endParaRPr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E4B2BA3C-973C-CBDA-6810-3DC77313C8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TOYOTA : NOTRE RAISON D’ÊTRE </a:t>
            </a:r>
          </a:p>
        </p:txBody>
      </p:sp>
    </p:spTree>
    <p:extLst>
      <p:ext uri="{BB962C8B-B14F-4D97-AF65-F5344CB8AC3E}">
        <p14:creationId xmlns:p14="http://schemas.microsoft.com/office/powerpoint/2010/main" val="3979691049"/>
      </p:ext>
    </p:extLst>
  </p:cSld>
  <p:clrMapOvr>
    <a:masterClrMapping/>
  </p:clrMapOvr>
  <p:transition spd="slow">
    <p:wip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7803FC55-6B9B-0EA2-137B-97F67F52E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Toyota : notre mission 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73A84E8-E23C-FA3C-D7B3-B1EE8A021E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12421" y="1212189"/>
            <a:ext cx="7054068" cy="1029957"/>
          </a:xfrm>
        </p:spPr>
        <p:txBody>
          <a:bodyPr/>
          <a:lstStyle/>
          <a:p>
            <a:pPr marL="406400" indent="-406400">
              <a:buSzPct val="70000"/>
            </a:pPr>
            <a:r>
              <a:rPr lang="fr-FR" sz="2800" b="1" dirty="0" err="1"/>
              <a:t>Producing</a:t>
            </a:r>
            <a:r>
              <a:rPr lang="fr-FR" sz="2800" b="1" dirty="0"/>
              <a:t> </a:t>
            </a:r>
            <a:r>
              <a:rPr lang="fr-FR" sz="2800" b="1" dirty="0" err="1"/>
              <a:t>Happiness</a:t>
            </a:r>
            <a:r>
              <a:rPr lang="fr-FR" sz="2800" b="1" dirty="0"/>
              <a:t> for All </a:t>
            </a:r>
          </a:p>
          <a:p>
            <a:pPr marL="406400" indent="-406400">
              <a:buSzPct val="70000"/>
            </a:pPr>
            <a:r>
              <a:rPr lang="fr-FR" sz="2800" b="1" dirty="0"/>
              <a:t>Not </a:t>
            </a:r>
            <a:r>
              <a:rPr lang="fr-FR" sz="2800" b="1" dirty="0" err="1"/>
              <a:t>Leaving</a:t>
            </a:r>
            <a:r>
              <a:rPr lang="fr-FR" sz="2800" b="1" dirty="0"/>
              <a:t> </a:t>
            </a:r>
            <a:r>
              <a:rPr lang="fr-FR" sz="2800" b="1" dirty="0" err="1"/>
              <a:t>Anybody</a:t>
            </a:r>
            <a:r>
              <a:rPr lang="fr-FR" sz="2800" b="1" dirty="0"/>
              <a:t> </a:t>
            </a:r>
            <a:r>
              <a:rPr lang="fr-FR" sz="2800" b="1" dirty="0" err="1"/>
              <a:t>Behind</a:t>
            </a:r>
            <a:endParaRPr lang="fr-FR" sz="2800" b="1" dirty="0"/>
          </a:p>
        </p:txBody>
      </p:sp>
    </p:spTree>
    <p:extLst>
      <p:ext uri="{BB962C8B-B14F-4D97-AF65-F5344CB8AC3E}">
        <p14:creationId xmlns:p14="http://schemas.microsoft.com/office/powerpoint/2010/main" val="2529218116"/>
      </p:ext>
    </p:extLst>
  </p:cSld>
  <p:clrMapOvr>
    <a:masterClrMapping/>
  </p:clrMapOvr>
  <p:transition spd="slow">
    <p:wip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9E2A34C1-6646-552A-F089-8756CA28BD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Stratégie Toyota pour une mobilité durable : complémentarité des technologies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845B8C18-984A-A94B-6DFD-F76FD38407E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49889" y="879821"/>
            <a:ext cx="8237889" cy="390525"/>
          </a:xfrm>
        </p:spPr>
        <p:txBody>
          <a:bodyPr>
            <a:normAutofit/>
          </a:bodyPr>
          <a:lstStyle/>
          <a:p>
            <a:r>
              <a:rPr lang="fr-FR" dirty="0"/>
              <a:t>Choix des technologies en fonction des usages (taille, longueur de trajet, budget, etc.)  </a:t>
            </a:r>
          </a:p>
          <a:p>
            <a:endParaRPr lang="fr-FR" dirty="0"/>
          </a:p>
        </p:txBody>
      </p:sp>
      <p:grpSp>
        <p:nvGrpSpPr>
          <p:cNvPr id="17" name="Groupe 16">
            <a:extLst>
              <a:ext uri="{FF2B5EF4-FFF2-40B4-BE49-F238E27FC236}">
                <a16:creationId xmlns:a16="http://schemas.microsoft.com/office/drawing/2014/main" id="{F9E62B22-C552-93A1-31F4-3CD9B858CE7D}"/>
              </a:ext>
            </a:extLst>
          </p:cNvPr>
          <p:cNvGrpSpPr/>
          <p:nvPr/>
        </p:nvGrpSpPr>
        <p:grpSpPr>
          <a:xfrm>
            <a:off x="490340" y="1397653"/>
            <a:ext cx="7518333" cy="3316268"/>
            <a:chOff x="463178" y="1728430"/>
            <a:chExt cx="7919550" cy="3493241"/>
          </a:xfrm>
        </p:grpSpPr>
        <p:sp>
          <p:nvSpPr>
            <p:cNvPr id="21" name="Text Box 69"/>
            <p:cNvSpPr txBox="1">
              <a:spLocks noChangeArrowheads="1"/>
            </p:cNvSpPr>
            <p:nvPr/>
          </p:nvSpPr>
          <p:spPr bwMode="auto">
            <a:xfrm rot="10800000">
              <a:off x="463178" y="2571750"/>
              <a:ext cx="306745" cy="17869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rgbClr val="708688"/>
              </a:prstShdw>
            </a:effectLst>
          </p:spPr>
          <p:txBody>
            <a:bodyPr vert="eaVert" wrap="square" lIns="69593" tIns="34797" rIns="69593" bIns="34797" anchor="t">
              <a:spAutoFit/>
            </a:bodyPr>
            <a:lstStyle>
              <a:defPPr>
                <a:defRPr lang="ja-JP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 kern="1200">
                  <a:solidFill>
                    <a:srgbClr val="CC000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3429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 kern="1200">
                  <a:solidFill>
                    <a:srgbClr val="CC000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685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 kern="1200">
                  <a:solidFill>
                    <a:srgbClr val="CC000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0287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 kern="1200">
                  <a:solidFill>
                    <a:srgbClr val="CC000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 kern="1200">
                  <a:solidFill>
                    <a:srgbClr val="CC000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1714500" algn="l" defTabSz="685800" rtl="0" eaLnBrk="1" latinLnBrk="0" hangingPunct="1">
                <a:defRPr kumimoji="1" sz="2400" b="1" kern="1200">
                  <a:solidFill>
                    <a:srgbClr val="CC000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057400" algn="l" defTabSz="685800" rtl="0" eaLnBrk="1" latinLnBrk="0" hangingPunct="1">
                <a:defRPr kumimoji="1" sz="2400" b="1" kern="1200">
                  <a:solidFill>
                    <a:srgbClr val="CC000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2400300" algn="l" defTabSz="685800" rtl="0" eaLnBrk="1" latinLnBrk="0" hangingPunct="1">
                <a:defRPr kumimoji="1" sz="2400" b="1" kern="1200">
                  <a:solidFill>
                    <a:srgbClr val="CC000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2743200" algn="l" defTabSz="685800" rtl="0" eaLnBrk="1" latinLnBrk="0" hangingPunct="1">
                <a:defRPr kumimoji="1" sz="2400" b="1" kern="1200">
                  <a:solidFill>
                    <a:srgbClr val="CC0000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defTabSz="752654">
                <a:spcBef>
                  <a:spcPct val="50000"/>
                </a:spcBef>
                <a:defRPr/>
              </a:pPr>
              <a:r>
                <a:rPr lang="en-US" altLang="ja-JP" sz="1200" kern="0" dirty="0" err="1">
                  <a:solidFill>
                    <a:srgbClr val="000000"/>
                  </a:solidFill>
                  <a:latin typeface="+mn-lt"/>
                  <a:ea typeface="ＭＳ Ｐゴシック"/>
                  <a:cs typeface="Arial"/>
                </a:rPr>
                <a:t>Gabarit</a:t>
              </a:r>
              <a:r>
                <a:rPr lang="en-US" altLang="ja-JP" sz="1200" kern="0" dirty="0">
                  <a:solidFill>
                    <a:srgbClr val="000000"/>
                  </a:solidFill>
                  <a:latin typeface="+mn-lt"/>
                  <a:ea typeface="ＭＳ Ｐゴシック"/>
                  <a:cs typeface="Arial"/>
                </a:rPr>
                <a:t> du véhicule</a:t>
              </a:r>
            </a:p>
          </p:txBody>
        </p:sp>
        <p:grpSp>
          <p:nvGrpSpPr>
            <p:cNvPr id="11" name="Groupe 10">
              <a:extLst>
                <a:ext uri="{FF2B5EF4-FFF2-40B4-BE49-F238E27FC236}">
                  <a16:creationId xmlns:a16="http://schemas.microsoft.com/office/drawing/2014/main" id="{117B8421-E233-6B14-004D-8A4E0804270A}"/>
                </a:ext>
              </a:extLst>
            </p:cNvPr>
            <p:cNvGrpSpPr/>
            <p:nvPr/>
          </p:nvGrpSpPr>
          <p:grpSpPr>
            <a:xfrm>
              <a:off x="761272" y="1728430"/>
              <a:ext cx="7621456" cy="3493241"/>
              <a:chOff x="807046" y="1192402"/>
              <a:chExt cx="7621456" cy="3493241"/>
            </a:xfrm>
          </p:grpSpPr>
          <p:sp>
            <p:nvSpPr>
              <p:cNvPr id="8" name="Oval 65"/>
              <p:cNvSpPr>
                <a:spLocks noChangeAspect="1" noChangeArrowheads="1"/>
              </p:cNvSpPr>
              <p:nvPr/>
            </p:nvSpPr>
            <p:spPr bwMode="auto">
              <a:xfrm rot="20877736">
                <a:off x="5233920" y="1865027"/>
                <a:ext cx="3139678" cy="2483679"/>
              </a:xfrm>
              <a:prstGeom prst="ellipse">
                <a:avLst/>
              </a:prstGeom>
              <a:solidFill>
                <a:srgbClr val="0C76D6">
                  <a:alpha val="28000"/>
                </a:srgbClr>
              </a:solidFill>
              <a:ln>
                <a:noFill/>
              </a:ln>
            </p:spPr>
            <p:txBody>
              <a:bodyPr wrap="none" lIns="69593" tIns="34797" rIns="69593" bIns="34797" anchor="ctr"/>
              <a:lstStyle>
                <a:defPPr>
                  <a:defRPr lang="ja-JP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1pPr>
                <a:lvl2pPr marL="3429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2pPr>
                <a:lvl3pPr marL="685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3pPr>
                <a:lvl4pPr marL="10287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4pPr>
                <a:lvl5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5pPr>
                <a:lvl6pPr marL="1714500" algn="l" defTabSz="685800" rtl="0" eaLnBrk="1" latinLnBrk="0" hangingPunct="1"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6pPr>
                <a:lvl7pPr marL="2057400" algn="l" defTabSz="685800" rtl="0" eaLnBrk="1" latinLnBrk="0" hangingPunct="1"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7pPr>
                <a:lvl8pPr marL="2400300" algn="l" defTabSz="685800" rtl="0" eaLnBrk="1" latinLnBrk="0" hangingPunct="1"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8pPr>
                <a:lvl9pPr marL="2743200" algn="l" defTabSz="685800" rtl="0" eaLnBrk="1" latinLnBrk="0" hangingPunct="1"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9pPr>
              </a:lstStyle>
              <a:p>
                <a:pPr eaLnBrk="1" hangingPunct="1"/>
                <a:endParaRPr lang="ja-JP" altLang="en-US" sz="1600">
                  <a:solidFill>
                    <a:srgbClr val="404040"/>
                  </a:solidFill>
                  <a:latin typeface="+mn-lt"/>
                </a:endParaRPr>
              </a:p>
            </p:txBody>
          </p:sp>
          <p:sp>
            <p:nvSpPr>
              <p:cNvPr id="9" name="Oval 67"/>
              <p:cNvSpPr>
                <a:spLocks noChangeArrowheads="1"/>
              </p:cNvSpPr>
              <p:nvPr/>
            </p:nvSpPr>
            <p:spPr bwMode="auto">
              <a:xfrm rot="21066056">
                <a:off x="2375027" y="2223416"/>
                <a:ext cx="4943475" cy="2091713"/>
              </a:xfrm>
              <a:prstGeom prst="ellipse">
                <a:avLst/>
              </a:prstGeom>
              <a:solidFill>
                <a:srgbClr val="0C76D6">
                  <a:alpha val="27843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41275" cap="rnd">
                    <a:solidFill>
                      <a:srgbClr val="000000"/>
                    </a:solidFill>
                    <a:prstDash val="sysDash"/>
                    <a:round/>
                    <a:headEnd/>
                    <a:tailEnd/>
                  </a14:hiddenLine>
                </a:ext>
              </a:extLst>
            </p:spPr>
            <p:txBody>
              <a:bodyPr wrap="none" lIns="69593" tIns="34797" rIns="69593" bIns="34797" anchor="ctr"/>
              <a:lstStyle>
                <a:defPPr>
                  <a:defRPr lang="ja-JP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1pPr>
                <a:lvl2pPr marL="3429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2pPr>
                <a:lvl3pPr marL="685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3pPr>
                <a:lvl4pPr marL="10287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4pPr>
                <a:lvl5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5pPr>
                <a:lvl6pPr marL="1714500" algn="l" defTabSz="685800" rtl="0" eaLnBrk="1" latinLnBrk="0" hangingPunct="1"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6pPr>
                <a:lvl7pPr marL="2057400" algn="l" defTabSz="685800" rtl="0" eaLnBrk="1" latinLnBrk="0" hangingPunct="1"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7pPr>
                <a:lvl8pPr marL="2400300" algn="l" defTabSz="685800" rtl="0" eaLnBrk="1" latinLnBrk="0" hangingPunct="1"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8pPr>
                <a:lvl9pPr marL="2743200" algn="l" defTabSz="685800" rtl="0" eaLnBrk="1" latinLnBrk="0" hangingPunct="1"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9pPr>
              </a:lstStyle>
              <a:p>
                <a:pPr eaLnBrk="1" hangingPunct="1"/>
                <a:endParaRPr lang="ja-JP" altLang="en-US" sz="1600">
                  <a:solidFill>
                    <a:srgbClr val="404040"/>
                  </a:solidFill>
                  <a:latin typeface="+mn-lt"/>
                </a:endParaRPr>
              </a:p>
            </p:txBody>
          </p:sp>
          <p:sp>
            <p:nvSpPr>
              <p:cNvPr id="10" name="Oval 68"/>
              <p:cNvSpPr>
                <a:spLocks noChangeAspect="1" noChangeArrowheads="1"/>
              </p:cNvSpPr>
              <p:nvPr/>
            </p:nvSpPr>
            <p:spPr bwMode="auto">
              <a:xfrm rot="21144494">
                <a:off x="820861" y="2493722"/>
                <a:ext cx="4205072" cy="1832735"/>
              </a:xfrm>
              <a:prstGeom prst="ellipse">
                <a:avLst/>
              </a:prstGeom>
              <a:solidFill>
                <a:schemeClr val="bg1">
                  <a:lumMod val="65000"/>
                  <a:alpha val="27843"/>
                </a:schemeClr>
              </a:solidFill>
              <a:ln>
                <a:noFill/>
              </a:ln>
            </p:spPr>
            <p:txBody>
              <a:bodyPr wrap="none" lIns="69593" tIns="34797" rIns="69593" bIns="34797" anchor="ctr"/>
              <a:lstStyle>
                <a:defPPr>
                  <a:defRPr lang="ja-JP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1pPr>
                <a:lvl2pPr marL="3429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2pPr>
                <a:lvl3pPr marL="685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3pPr>
                <a:lvl4pPr marL="10287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4pPr>
                <a:lvl5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5pPr>
                <a:lvl6pPr marL="1714500" algn="l" defTabSz="685800" rtl="0" eaLnBrk="1" latinLnBrk="0" hangingPunct="1"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6pPr>
                <a:lvl7pPr marL="2057400" algn="l" defTabSz="685800" rtl="0" eaLnBrk="1" latinLnBrk="0" hangingPunct="1"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7pPr>
                <a:lvl8pPr marL="2400300" algn="l" defTabSz="685800" rtl="0" eaLnBrk="1" latinLnBrk="0" hangingPunct="1"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8pPr>
                <a:lvl9pPr marL="2743200" algn="l" defTabSz="685800" rtl="0" eaLnBrk="1" latinLnBrk="0" hangingPunct="1"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9pPr>
              </a:lstStyle>
              <a:p>
                <a:pPr eaLnBrk="1" hangingPunct="1"/>
                <a:endParaRPr lang="ja-JP" altLang="en-US" sz="1600">
                  <a:solidFill>
                    <a:srgbClr val="404040"/>
                  </a:solidFill>
                  <a:latin typeface="+mn-lt"/>
                </a:endParaRPr>
              </a:p>
            </p:txBody>
          </p:sp>
          <p:sp>
            <p:nvSpPr>
              <p:cNvPr id="12" name="Line 63"/>
              <p:cNvSpPr>
                <a:spLocks noChangeAspect="1" noChangeShapeType="1"/>
              </p:cNvSpPr>
              <p:nvPr/>
            </p:nvSpPr>
            <p:spPr bwMode="auto">
              <a:xfrm flipV="1">
                <a:off x="1091933" y="2086582"/>
                <a:ext cx="18000" cy="2512925"/>
              </a:xfrm>
              <a:prstGeom prst="line">
                <a:avLst/>
              </a:prstGeom>
              <a:noFill/>
              <a:ln w="44450">
                <a:solidFill>
                  <a:srgbClr val="969696"/>
                </a:solidFill>
                <a:round/>
                <a:headEnd type="none" w="lg" len="lg"/>
                <a:tailEnd type="triangle" w="lg" len="lg"/>
              </a:ln>
            </p:spPr>
            <p:txBody>
              <a:bodyPr wrap="square" lIns="69593" tIns="34797" rIns="69593" bIns="34797">
                <a:spAutoFit/>
              </a:bodyPr>
              <a:lstStyle>
                <a:defPPr>
                  <a:defRPr lang="ja-JP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1pPr>
                <a:lvl2pPr marL="3429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2pPr>
                <a:lvl3pPr marL="685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3pPr>
                <a:lvl4pPr marL="10287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4pPr>
                <a:lvl5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5pPr>
                <a:lvl6pPr marL="1714500" algn="l" defTabSz="685800" rtl="0" eaLnBrk="1" latinLnBrk="0" hangingPunct="1"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6pPr>
                <a:lvl7pPr marL="2057400" algn="l" defTabSz="685800" rtl="0" eaLnBrk="1" latinLnBrk="0" hangingPunct="1"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7pPr>
                <a:lvl8pPr marL="2400300" algn="l" defTabSz="685800" rtl="0" eaLnBrk="1" latinLnBrk="0" hangingPunct="1"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8pPr>
                <a:lvl9pPr marL="2743200" algn="l" defTabSz="685800" rtl="0" eaLnBrk="1" latinLnBrk="0" hangingPunct="1"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9pPr>
              </a:lstStyle>
              <a:p>
                <a:pPr eaLnBrk="1" hangingPunct="1">
                  <a:defRPr/>
                </a:pPr>
                <a:endParaRPr lang="ja-JP" altLang="en-US" sz="1600" ker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Arial" charset="0"/>
                </a:endParaRPr>
              </a:p>
            </p:txBody>
          </p:sp>
          <p:sp>
            <p:nvSpPr>
              <p:cNvPr id="13" name="Line 64"/>
              <p:cNvSpPr>
                <a:spLocks noChangeAspect="1" noChangeShapeType="1"/>
              </p:cNvSpPr>
              <p:nvPr/>
            </p:nvSpPr>
            <p:spPr bwMode="auto">
              <a:xfrm rot="5400000" flipH="1" flipV="1">
                <a:off x="4591447" y="655894"/>
                <a:ext cx="5953" cy="7574756"/>
              </a:xfrm>
              <a:prstGeom prst="line">
                <a:avLst/>
              </a:prstGeom>
              <a:noFill/>
              <a:ln w="44450">
                <a:solidFill>
                  <a:srgbClr val="969696"/>
                </a:solidFill>
                <a:round/>
                <a:headEnd type="none" w="lg" len="lg"/>
                <a:tailEnd type="triangle" w="lg" len="lg"/>
              </a:ln>
            </p:spPr>
            <p:txBody>
              <a:bodyPr wrap="square" lIns="69593" tIns="34797" rIns="69593" bIns="34797">
                <a:spAutoFit/>
              </a:bodyPr>
              <a:lstStyle>
                <a:defPPr>
                  <a:defRPr lang="ja-JP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1pPr>
                <a:lvl2pPr marL="3429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2pPr>
                <a:lvl3pPr marL="685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3pPr>
                <a:lvl4pPr marL="10287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4pPr>
                <a:lvl5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5pPr>
                <a:lvl6pPr marL="1714500" algn="l" defTabSz="685800" rtl="0" eaLnBrk="1" latinLnBrk="0" hangingPunct="1"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6pPr>
                <a:lvl7pPr marL="2057400" algn="l" defTabSz="685800" rtl="0" eaLnBrk="1" latinLnBrk="0" hangingPunct="1"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7pPr>
                <a:lvl8pPr marL="2400300" algn="l" defTabSz="685800" rtl="0" eaLnBrk="1" latinLnBrk="0" hangingPunct="1"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8pPr>
                <a:lvl9pPr marL="2743200" algn="l" defTabSz="685800" rtl="0" eaLnBrk="1" latinLnBrk="0" hangingPunct="1"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9pPr>
              </a:lstStyle>
              <a:p>
                <a:pPr eaLnBrk="1" hangingPunct="1">
                  <a:defRPr/>
                </a:pPr>
                <a:endParaRPr lang="ja-JP" altLang="en-US" sz="1600" ker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Arial" charset="0"/>
                </a:endParaRPr>
              </a:p>
            </p:txBody>
          </p:sp>
          <p:sp>
            <p:nvSpPr>
              <p:cNvPr id="14" name="Rectangle 62"/>
              <p:cNvSpPr>
                <a:spLocks noChangeAspect="1" noChangeArrowheads="1"/>
              </p:cNvSpPr>
              <p:nvPr/>
            </p:nvSpPr>
            <p:spPr bwMode="auto">
              <a:xfrm>
                <a:off x="7295313" y="4440295"/>
                <a:ext cx="897227" cy="2364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9593" tIns="34797" rIns="69593" bIns="34797" anchor="t">
                <a:spAutoFit/>
              </a:bodyPr>
              <a:lstStyle>
                <a:defPPr>
                  <a:defRPr lang="ja-JP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1pPr>
                <a:lvl2pPr marL="3429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2pPr>
                <a:lvl3pPr marL="685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3pPr>
                <a:lvl4pPr marL="10287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4pPr>
                <a:lvl5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5pPr>
                <a:lvl6pPr marL="1714500" algn="l" defTabSz="685800" rtl="0" eaLnBrk="1" latinLnBrk="0" hangingPunct="1"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6pPr>
                <a:lvl7pPr marL="2057400" algn="l" defTabSz="685800" rtl="0" eaLnBrk="1" latinLnBrk="0" hangingPunct="1"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7pPr>
                <a:lvl8pPr marL="2400300" algn="l" defTabSz="685800" rtl="0" eaLnBrk="1" latinLnBrk="0" hangingPunct="1"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8pPr>
                <a:lvl9pPr marL="2743200" algn="l" defTabSz="685800" rtl="0" eaLnBrk="1" latinLnBrk="0" hangingPunct="1"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9pPr>
              </a:lstStyle>
              <a:p>
                <a:pPr algn="r" eaLnBrk="1" hangingPunct="1">
                  <a:spcBef>
                    <a:spcPct val="50000"/>
                  </a:spcBef>
                </a:pPr>
                <a:r>
                  <a:rPr kumimoji="1" lang="en-US" altLang="ja-JP" sz="1200" dirty="0">
                    <a:solidFill>
                      <a:srgbClr val="000000"/>
                    </a:solidFill>
                    <a:latin typeface="+mn-lt"/>
                    <a:ea typeface="MS PGothic"/>
                  </a:rPr>
                  <a:t>Distance</a:t>
                </a:r>
                <a:endParaRPr lang="en-US" altLang="ja-JP" sz="1200" dirty="0">
                  <a:solidFill>
                    <a:srgbClr val="000000"/>
                  </a:solidFill>
                  <a:latin typeface="+mn-lt"/>
                  <a:ea typeface="MS PGothic"/>
                </a:endParaRPr>
              </a:p>
            </p:txBody>
          </p:sp>
          <p:sp>
            <p:nvSpPr>
              <p:cNvPr id="15" name="Rectangle 61"/>
              <p:cNvSpPr>
                <a:spLocks noChangeAspect="1" noChangeArrowheads="1"/>
              </p:cNvSpPr>
              <p:nvPr/>
            </p:nvSpPr>
            <p:spPr bwMode="auto">
              <a:xfrm>
                <a:off x="4936132" y="2431711"/>
                <a:ext cx="214313" cy="1143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69593" tIns="34797" rIns="69593" bIns="34797"/>
              <a:lstStyle>
                <a:defPPr>
                  <a:defRPr lang="ja-JP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1pPr>
                <a:lvl2pPr marL="3429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2pPr>
                <a:lvl3pPr marL="685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3pPr>
                <a:lvl4pPr marL="10287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4pPr>
                <a:lvl5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5pPr>
                <a:lvl6pPr marL="1714500" algn="l" defTabSz="685800" rtl="0" eaLnBrk="1" latinLnBrk="0" hangingPunct="1"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6pPr>
                <a:lvl7pPr marL="2057400" algn="l" defTabSz="685800" rtl="0" eaLnBrk="1" latinLnBrk="0" hangingPunct="1"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7pPr>
                <a:lvl8pPr marL="2400300" algn="l" defTabSz="685800" rtl="0" eaLnBrk="1" latinLnBrk="0" hangingPunct="1"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8pPr>
                <a:lvl9pPr marL="2743200" algn="l" defTabSz="685800" rtl="0" eaLnBrk="1" latinLnBrk="0" hangingPunct="1"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9pPr>
              </a:lstStyle>
              <a:p>
                <a:pPr algn="ctr" eaLnBrk="1" hangingPunct="1">
                  <a:lnSpc>
                    <a:spcPct val="90000"/>
                  </a:lnSpc>
                  <a:spcBef>
                    <a:spcPct val="50000"/>
                  </a:spcBef>
                  <a:buClr>
                    <a:srgbClr val="006600"/>
                  </a:buClr>
                  <a:buFont typeface="Wingdings" pitchFamily="2" charset="2"/>
                  <a:buNone/>
                </a:pPr>
                <a:endParaRPr kumimoji="1" lang="ja-JP" altLang="ja-JP" sz="600" b="1">
                  <a:solidFill>
                    <a:srgbClr val="404040"/>
                  </a:solidFill>
                  <a:latin typeface="+mn-lt"/>
                </a:endParaRPr>
              </a:p>
            </p:txBody>
          </p:sp>
          <p:sp>
            <p:nvSpPr>
              <p:cNvPr id="16" name="Rectangle 65"/>
              <p:cNvSpPr>
                <a:spLocks noChangeAspect="1" noChangeArrowheads="1"/>
              </p:cNvSpPr>
              <p:nvPr/>
            </p:nvSpPr>
            <p:spPr bwMode="auto">
              <a:xfrm>
                <a:off x="4950418" y="2735321"/>
                <a:ext cx="232172" cy="1190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69593" tIns="34797" rIns="69593" bIns="34797"/>
              <a:lstStyle>
                <a:defPPr>
                  <a:defRPr lang="ja-JP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1pPr>
                <a:lvl2pPr marL="3429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2pPr>
                <a:lvl3pPr marL="685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3pPr>
                <a:lvl4pPr marL="10287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4pPr>
                <a:lvl5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5pPr>
                <a:lvl6pPr marL="1714500" algn="l" defTabSz="685800" rtl="0" eaLnBrk="1" latinLnBrk="0" hangingPunct="1"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6pPr>
                <a:lvl7pPr marL="2057400" algn="l" defTabSz="685800" rtl="0" eaLnBrk="1" latinLnBrk="0" hangingPunct="1"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7pPr>
                <a:lvl8pPr marL="2400300" algn="l" defTabSz="685800" rtl="0" eaLnBrk="1" latinLnBrk="0" hangingPunct="1"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8pPr>
                <a:lvl9pPr marL="2743200" algn="l" defTabSz="685800" rtl="0" eaLnBrk="1" latinLnBrk="0" hangingPunct="1"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9pPr>
              </a:lstStyle>
              <a:p>
                <a:pPr algn="ctr" eaLnBrk="1" hangingPunct="1">
                  <a:lnSpc>
                    <a:spcPct val="90000"/>
                  </a:lnSpc>
                  <a:spcBef>
                    <a:spcPct val="50000"/>
                  </a:spcBef>
                  <a:buClr>
                    <a:srgbClr val="006600"/>
                  </a:buClr>
                  <a:buFont typeface="Wingdings" pitchFamily="2" charset="2"/>
                  <a:buNone/>
                </a:pPr>
                <a:endParaRPr kumimoji="1" lang="ja-JP" altLang="ja-JP" sz="600" b="1">
                  <a:solidFill>
                    <a:srgbClr val="404040"/>
                  </a:solidFill>
                  <a:latin typeface="+mn-lt"/>
                </a:endParaRPr>
              </a:p>
            </p:txBody>
          </p:sp>
          <p:sp>
            <p:nvSpPr>
              <p:cNvPr id="18" name="Rectangle 117"/>
              <p:cNvSpPr>
                <a:spLocks noChangeAspect="1" noChangeArrowheads="1"/>
              </p:cNvSpPr>
              <p:nvPr/>
            </p:nvSpPr>
            <p:spPr bwMode="auto">
              <a:xfrm>
                <a:off x="1607360" y="4163140"/>
                <a:ext cx="542925" cy="22608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69593" tIns="34797" rIns="69593" bIns="34797">
                <a:spAutoFit/>
              </a:bodyPr>
              <a:lstStyle>
                <a:defPPr>
                  <a:defRPr lang="ja-JP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1pPr>
                <a:lvl2pPr marL="3429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2pPr>
                <a:lvl3pPr marL="685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3pPr>
                <a:lvl4pPr marL="10287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4pPr>
                <a:lvl5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5pPr>
                <a:lvl6pPr marL="1714500" algn="l" defTabSz="685800" rtl="0" eaLnBrk="1" latinLnBrk="0" hangingPunct="1"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6pPr>
                <a:lvl7pPr marL="2057400" algn="l" defTabSz="685800" rtl="0" eaLnBrk="1" latinLnBrk="0" hangingPunct="1"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7pPr>
                <a:lvl8pPr marL="2400300" algn="l" defTabSz="685800" rtl="0" eaLnBrk="1" latinLnBrk="0" hangingPunct="1"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8pPr>
                <a:lvl9pPr marL="2743200" algn="l" defTabSz="685800" rtl="0" eaLnBrk="1" latinLnBrk="0" hangingPunct="1"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9pPr>
              </a:lstStyle>
              <a:p>
                <a:pPr algn="ctr" defTabSz="883190">
                  <a:spcBef>
                    <a:spcPct val="50000"/>
                  </a:spcBef>
                  <a:defRPr/>
                </a:pPr>
                <a:r>
                  <a:rPr lang="en-US" altLang="ja-JP" sz="1100" b="1" ker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cs typeface="Arial" charset="0"/>
                  </a:rPr>
                  <a:t>BEVs</a:t>
                </a:r>
              </a:p>
            </p:txBody>
          </p:sp>
          <p:sp>
            <p:nvSpPr>
              <p:cNvPr id="19" name="Rectangle 118"/>
              <p:cNvSpPr>
                <a:spLocks noChangeAspect="1" noChangeArrowheads="1"/>
              </p:cNvSpPr>
              <p:nvPr/>
            </p:nvSpPr>
            <p:spPr bwMode="auto">
              <a:xfrm>
                <a:off x="4899925" y="3998584"/>
                <a:ext cx="529859" cy="22608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69593" tIns="34797" rIns="69593" bIns="34797">
                <a:spAutoFit/>
              </a:bodyPr>
              <a:lstStyle>
                <a:defPPr>
                  <a:defRPr lang="ja-JP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1pPr>
                <a:lvl2pPr marL="3429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2pPr>
                <a:lvl3pPr marL="685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3pPr>
                <a:lvl4pPr marL="10287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4pPr>
                <a:lvl5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5pPr>
                <a:lvl6pPr marL="1714500" algn="l" defTabSz="685800" rtl="0" eaLnBrk="1" latinLnBrk="0" hangingPunct="1"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6pPr>
                <a:lvl7pPr marL="2057400" algn="l" defTabSz="685800" rtl="0" eaLnBrk="1" latinLnBrk="0" hangingPunct="1"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7pPr>
                <a:lvl8pPr marL="2400300" algn="l" defTabSz="685800" rtl="0" eaLnBrk="1" latinLnBrk="0" hangingPunct="1"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8pPr>
                <a:lvl9pPr marL="2743200" algn="l" defTabSz="685800" rtl="0" eaLnBrk="1" latinLnBrk="0" hangingPunct="1"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9pPr>
              </a:lstStyle>
              <a:p>
                <a:pPr algn="ctr" defTabSz="883190">
                  <a:spcBef>
                    <a:spcPct val="50000"/>
                  </a:spcBef>
                  <a:defRPr/>
                </a:pPr>
                <a:r>
                  <a:rPr lang="en-US" altLang="ja-JP" sz="1100" b="1" ker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cs typeface="Arial" charset="0"/>
                  </a:rPr>
                  <a:t>HEVs</a:t>
                </a:r>
              </a:p>
            </p:txBody>
          </p:sp>
          <p:sp>
            <p:nvSpPr>
              <p:cNvPr id="20" name="Rectangle 122"/>
              <p:cNvSpPr>
                <a:spLocks noChangeAspect="1" noChangeArrowheads="1"/>
              </p:cNvSpPr>
              <p:nvPr/>
            </p:nvSpPr>
            <p:spPr bwMode="auto">
              <a:xfrm>
                <a:off x="2738781" y="3669295"/>
                <a:ext cx="707231" cy="22608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69593" tIns="34797" rIns="69593" bIns="34797">
                <a:spAutoFit/>
              </a:bodyPr>
              <a:lstStyle>
                <a:defPPr>
                  <a:defRPr lang="ja-JP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1pPr>
                <a:lvl2pPr marL="3429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2pPr>
                <a:lvl3pPr marL="685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3pPr>
                <a:lvl4pPr marL="10287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4pPr>
                <a:lvl5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5pPr>
                <a:lvl6pPr marL="1714500" algn="l" defTabSz="685800" rtl="0" eaLnBrk="1" latinLnBrk="0" hangingPunct="1"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6pPr>
                <a:lvl7pPr marL="2057400" algn="l" defTabSz="685800" rtl="0" eaLnBrk="1" latinLnBrk="0" hangingPunct="1"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7pPr>
                <a:lvl8pPr marL="2400300" algn="l" defTabSz="685800" rtl="0" eaLnBrk="1" latinLnBrk="0" hangingPunct="1"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8pPr>
                <a:lvl9pPr marL="2743200" algn="l" defTabSz="685800" rtl="0" eaLnBrk="1" latinLnBrk="0" hangingPunct="1"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9pPr>
              </a:lstStyle>
              <a:p>
                <a:pPr algn="ctr" defTabSz="883190">
                  <a:spcBef>
                    <a:spcPct val="50000"/>
                  </a:spcBef>
                  <a:defRPr/>
                </a:pPr>
                <a:r>
                  <a:rPr lang="en-US" altLang="ja-JP" sz="1100" b="1" ker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cs typeface="Arial" charset="0"/>
                  </a:rPr>
                  <a:t>PHEVs</a:t>
                </a:r>
              </a:p>
            </p:txBody>
          </p:sp>
          <p:sp>
            <p:nvSpPr>
              <p:cNvPr id="26" name="AutoShape 126"/>
              <p:cNvSpPr>
                <a:spLocks noChangeAspect="1" noChangeArrowheads="1"/>
              </p:cNvSpPr>
              <p:nvPr/>
            </p:nvSpPr>
            <p:spPr bwMode="auto">
              <a:xfrm>
                <a:off x="7993617" y="2487670"/>
                <a:ext cx="198913" cy="216835"/>
              </a:xfrm>
              <a:prstGeom prst="roundRect">
                <a:avLst>
                  <a:gd name="adj" fmla="val 12671"/>
                </a:avLst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397" tIns="45697" rIns="91397" bIns="45697">
                <a:spAutoFit/>
              </a:bodyPr>
              <a:lstStyle>
                <a:defPPr>
                  <a:defRPr lang="ja-JP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1pPr>
                <a:lvl2pPr marL="3429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2pPr>
                <a:lvl3pPr marL="685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3pPr>
                <a:lvl4pPr marL="10287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4pPr>
                <a:lvl5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5pPr>
                <a:lvl6pPr marL="1714500" algn="l" defTabSz="685800" rtl="0" eaLnBrk="1" latinLnBrk="0" hangingPunct="1"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6pPr>
                <a:lvl7pPr marL="2057400" algn="l" defTabSz="685800" rtl="0" eaLnBrk="1" latinLnBrk="0" hangingPunct="1"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7pPr>
                <a:lvl8pPr marL="2400300" algn="l" defTabSz="685800" rtl="0" eaLnBrk="1" latinLnBrk="0" hangingPunct="1"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8pPr>
                <a:lvl9pPr marL="2743200" algn="l" defTabSz="685800" rtl="0" eaLnBrk="1" latinLnBrk="0" hangingPunct="1"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9pPr>
              </a:lstStyle>
              <a:p>
                <a:pPr algn="ctr" eaLnBrk="1" hangingPunct="1"/>
                <a:endParaRPr lang="ja-JP" altLang="en-US" sz="800" b="1">
                  <a:solidFill>
                    <a:srgbClr val="404040"/>
                  </a:solidFill>
                  <a:latin typeface="+mn-lt"/>
                </a:endParaRPr>
              </a:p>
            </p:txBody>
          </p:sp>
          <p:pic>
            <p:nvPicPr>
              <p:cNvPr id="28" name="Picture 47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50490" y="3127677"/>
                <a:ext cx="972991" cy="5464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9" name="Picture 46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4684" t="28130" r="19711" b="11401"/>
              <a:stretch>
                <a:fillRect/>
              </a:stretch>
            </p:blipFill>
            <p:spPr bwMode="auto">
              <a:xfrm>
                <a:off x="5346099" y="3768166"/>
                <a:ext cx="593177" cy="3494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2" name="図 110"/>
              <p:cNvPicPr>
                <a:picLocks noChangeAspect="1"/>
              </p:cNvPicPr>
              <p:nvPr/>
            </p:nvPicPr>
            <p:blipFill rotWithShape="1">
              <a:blip r:embed="rId5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925815" y="3998747"/>
                <a:ext cx="487376" cy="342533"/>
              </a:xfrm>
              <a:prstGeom prst="rect">
                <a:avLst/>
              </a:prstGeom>
            </p:spPr>
          </p:pic>
          <p:pic>
            <p:nvPicPr>
              <p:cNvPr id="33" name="図 62"/>
              <p:cNvPicPr>
                <a:picLocks noChangeAspect="1"/>
              </p:cNvPicPr>
              <p:nvPr/>
            </p:nvPicPr>
            <p:blipFill rotWithShape="1"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flipH="1">
                <a:off x="2886887" y="2907338"/>
                <a:ext cx="1825446" cy="681391"/>
              </a:xfrm>
              <a:prstGeom prst="rect">
                <a:avLst/>
              </a:prstGeom>
            </p:spPr>
          </p:pic>
          <p:sp>
            <p:nvSpPr>
              <p:cNvPr id="35" name="Rectangle 109"/>
              <p:cNvSpPr>
                <a:spLocks noChangeAspect="1" noChangeArrowheads="1"/>
              </p:cNvSpPr>
              <p:nvPr/>
            </p:nvSpPr>
            <p:spPr bwMode="auto">
              <a:xfrm>
                <a:off x="2704907" y="2026578"/>
                <a:ext cx="1148784" cy="219244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25400">
                <a:noFill/>
                <a:round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none" lIns="182869" tIns="91434" rIns="182869" bIns="91434" anchor="ctr" anchorCtr="0"/>
              <a:lstStyle>
                <a:defPPr>
                  <a:defRPr lang="ja-JP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1pPr>
                <a:lvl2pPr marL="3429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2pPr>
                <a:lvl3pPr marL="685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3pPr>
                <a:lvl4pPr marL="10287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4pPr>
                <a:lvl5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5pPr>
                <a:lvl6pPr marL="1714500" algn="l" defTabSz="685800" rtl="0" eaLnBrk="1" latinLnBrk="0" hangingPunct="1"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6pPr>
                <a:lvl7pPr marL="2057400" algn="l" defTabSz="685800" rtl="0" eaLnBrk="1" latinLnBrk="0" hangingPunct="1"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7pPr>
                <a:lvl8pPr marL="2400300" algn="l" defTabSz="685800" rtl="0" eaLnBrk="1" latinLnBrk="0" hangingPunct="1"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8pPr>
                <a:lvl9pPr marL="2743200" algn="l" defTabSz="685800" rtl="0" eaLnBrk="1" latinLnBrk="0" hangingPunct="1"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9pPr>
              </a:lstStyle>
              <a:p>
                <a:pPr algn="ctr"/>
                <a:r>
                  <a:rPr lang="en-US" altLang="zh-TW" sz="800" b="1" err="1">
                    <a:solidFill>
                      <a:schemeClr val="bg1"/>
                    </a:solidFill>
                    <a:latin typeface="+mn-lt"/>
                    <a:ea typeface="メイリオ" panose="020B0604030504040204" pitchFamily="50" charset="-128"/>
                    <a:cs typeface="メイリオ" panose="020B0604030504040204" pitchFamily="50" charset="-128"/>
                  </a:rPr>
                  <a:t>MaaS</a:t>
                </a:r>
                <a:r>
                  <a:rPr lang="en-US" altLang="zh-TW" sz="800" b="1">
                    <a:solidFill>
                      <a:schemeClr val="bg1"/>
                    </a:solidFill>
                    <a:latin typeface="+mn-lt"/>
                    <a:ea typeface="メイリオ" panose="020B0604030504040204" pitchFamily="50" charset="-128"/>
                    <a:cs typeface="メイリオ" panose="020B0604030504040204" pitchFamily="50" charset="-128"/>
                  </a:rPr>
                  <a:t> Applications</a:t>
                </a:r>
              </a:p>
            </p:txBody>
          </p:sp>
          <p:sp>
            <p:nvSpPr>
              <p:cNvPr id="37" name="Rectangle 118"/>
              <p:cNvSpPr>
                <a:spLocks noChangeAspect="1" noChangeArrowheads="1"/>
              </p:cNvSpPr>
              <p:nvPr/>
            </p:nvSpPr>
            <p:spPr bwMode="auto">
              <a:xfrm>
                <a:off x="5041298" y="2415718"/>
                <a:ext cx="609600" cy="22608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69593" tIns="34797" rIns="69593" bIns="34797">
                <a:spAutoFit/>
              </a:bodyPr>
              <a:lstStyle>
                <a:defPPr>
                  <a:defRPr lang="ja-JP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1pPr>
                <a:lvl2pPr marL="3429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2pPr>
                <a:lvl3pPr marL="685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3pPr>
                <a:lvl4pPr marL="10287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4pPr>
                <a:lvl5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5pPr>
                <a:lvl6pPr marL="1714500" algn="l" defTabSz="685800" rtl="0" eaLnBrk="1" latinLnBrk="0" hangingPunct="1"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6pPr>
                <a:lvl7pPr marL="2057400" algn="l" defTabSz="685800" rtl="0" eaLnBrk="1" latinLnBrk="0" hangingPunct="1"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7pPr>
                <a:lvl8pPr marL="2400300" algn="l" defTabSz="685800" rtl="0" eaLnBrk="1" latinLnBrk="0" hangingPunct="1"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8pPr>
                <a:lvl9pPr marL="2743200" algn="l" defTabSz="685800" rtl="0" eaLnBrk="1" latinLnBrk="0" hangingPunct="1"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9pPr>
              </a:lstStyle>
              <a:p>
                <a:pPr algn="ctr" defTabSz="883190">
                  <a:spcBef>
                    <a:spcPct val="50000"/>
                  </a:spcBef>
                  <a:defRPr/>
                </a:pPr>
                <a:r>
                  <a:rPr lang="en-US" altLang="ja-JP" sz="1100" b="1" ker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cs typeface="Arial" charset="0"/>
                  </a:rPr>
                  <a:t>FCEVs</a:t>
                </a:r>
              </a:p>
            </p:txBody>
          </p:sp>
          <p:pic>
            <p:nvPicPr>
              <p:cNvPr id="38" name="図 112"/>
              <p:cNvPicPr>
                <a:picLocks noChangeAspect="1"/>
              </p:cNvPicPr>
              <p:nvPr/>
            </p:nvPicPr>
            <p:blipFill>
              <a:blip r:embed="rId7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416415" y="3622075"/>
                <a:ext cx="826578" cy="489422"/>
              </a:xfrm>
              <a:prstGeom prst="rect">
                <a:avLst/>
              </a:prstGeom>
            </p:spPr>
          </p:pic>
          <p:pic>
            <p:nvPicPr>
              <p:cNvPr id="42" name="図 33"/>
              <p:cNvPicPr>
                <a:picLocks noChangeAspect="1"/>
              </p:cNvPicPr>
              <p:nvPr/>
            </p:nvPicPr>
            <p:blipFill rotWithShape="1">
              <a:blip r:embed="rId8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462292" y="4149424"/>
                <a:ext cx="244030" cy="334460"/>
              </a:xfrm>
              <a:prstGeom prst="rect">
                <a:avLst/>
              </a:prstGeom>
            </p:spPr>
          </p:pic>
          <p:pic>
            <p:nvPicPr>
              <p:cNvPr id="44" name="Grafik 43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897471" y="3543129"/>
                <a:ext cx="852288" cy="426144"/>
              </a:xfrm>
              <a:prstGeom prst="rect">
                <a:avLst/>
              </a:prstGeom>
            </p:spPr>
          </p:pic>
          <p:pic>
            <p:nvPicPr>
              <p:cNvPr id="45" name="Grafik 44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491191" y="3617837"/>
                <a:ext cx="991770" cy="366955"/>
              </a:xfrm>
              <a:prstGeom prst="rect">
                <a:avLst/>
              </a:prstGeom>
            </p:spPr>
          </p:pic>
          <p:pic>
            <p:nvPicPr>
              <p:cNvPr id="46" name="Picture 6" descr="Ähnliches Foto">
                <a:hlinkClick r:id="rId11"/>
              </p:cNvPr>
              <p:cNvPicPr>
                <a:picLocks noChangeAspect="1" noChangeArrowheads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48260" y="3290792"/>
                <a:ext cx="653377" cy="43360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7" name="Grafik 46"/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042097" y="3836356"/>
                <a:ext cx="869615" cy="445244"/>
              </a:xfrm>
              <a:prstGeom prst="rect">
                <a:avLst/>
              </a:prstGeom>
            </p:spPr>
          </p:pic>
          <p:sp>
            <p:nvSpPr>
              <p:cNvPr id="61" name="AutoShape 104"/>
              <p:cNvSpPr>
                <a:spLocks noChangeArrowheads="1"/>
              </p:cNvSpPr>
              <p:nvPr/>
            </p:nvSpPr>
            <p:spPr bwMode="auto">
              <a:xfrm>
                <a:off x="874111" y="3157262"/>
                <a:ext cx="1373986" cy="301622"/>
              </a:xfrm>
              <a:prstGeom prst="roundRect">
                <a:avLst>
                  <a:gd name="adj" fmla="val 17509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 w="25400">
                <a:noFill/>
                <a:round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none" lIns="182869" tIns="91434" rIns="182869" bIns="91434" anchor="ctr" anchorCtr="0"/>
              <a:lstStyle>
                <a:defPPr>
                  <a:defRPr lang="ja-JP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1pPr>
                <a:lvl2pPr marL="3429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2pPr>
                <a:lvl3pPr marL="685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3pPr>
                <a:lvl4pPr marL="10287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4pPr>
                <a:lvl5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5pPr>
                <a:lvl6pPr marL="1714500" algn="l" defTabSz="685800" rtl="0" eaLnBrk="1" latinLnBrk="0" hangingPunct="1"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6pPr>
                <a:lvl7pPr marL="2057400" algn="l" defTabSz="685800" rtl="0" eaLnBrk="1" latinLnBrk="0" hangingPunct="1"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7pPr>
                <a:lvl8pPr marL="2400300" algn="l" defTabSz="685800" rtl="0" eaLnBrk="1" latinLnBrk="0" hangingPunct="1"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8pPr>
                <a:lvl9pPr marL="2743200" algn="l" defTabSz="685800" rtl="0" eaLnBrk="1" latinLnBrk="0" hangingPunct="1"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9pPr>
              </a:lstStyle>
              <a:p>
                <a:r>
                  <a:rPr lang="en-US" altLang="zh-TW" sz="800" b="1">
                    <a:solidFill>
                      <a:schemeClr val="bg1"/>
                    </a:solidFill>
                    <a:latin typeface="+mn-lt"/>
                    <a:ea typeface="メイリオ" panose="020B0604030504040204" pitchFamily="50" charset="-128"/>
                    <a:cs typeface="メイリオ" panose="020B0604030504040204" pitchFamily="50" charset="-128"/>
                  </a:rPr>
                  <a:t>Petits véhicules de </a:t>
                </a:r>
              </a:p>
              <a:p>
                <a:r>
                  <a:rPr lang="en-US" altLang="zh-TW" sz="800" b="1">
                    <a:solidFill>
                      <a:schemeClr val="bg1"/>
                    </a:solidFill>
                    <a:latin typeface="+mn-lt"/>
                    <a:ea typeface="メイリオ" panose="020B0604030504040204" pitchFamily="50" charset="-128"/>
                    <a:cs typeface="メイリオ" panose="020B0604030504040204" pitchFamily="50" charset="-128"/>
                  </a:rPr>
                  <a:t>livraison à domicile</a:t>
                </a:r>
              </a:p>
            </p:txBody>
          </p:sp>
          <p:sp>
            <p:nvSpPr>
              <p:cNvPr id="62" name="AutoShape 134"/>
              <p:cNvSpPr>
                <a:spLocks noChangeArrowheads="1"/>
              </p:cNvSpPr>
              <p:nvPr/>
            </p:nvSpPr>
            <p:spPr bwMode="auto">
              <a:xfrm>
                <a:off x="6044812" y="2561006"/>
                <a:ext cx="905816" cy="226800"/>
              </a:xfrm>
              <a:prstGeom prst="roundRect">
                <a:avLst>
                  <a:gd name="adj" fmla="val 12671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 w="25400">
                <a:noFill/>
                <a:round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none" lIns="182869" tIns="91434" rIns="182869" bIns="91434" anchor="ctr" anchorCtr="0"/>
              <a:lstStyle>
                <a:defPPr>
                  <a:defRPr lang="ja-JP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1pPr>
                <a:lvl2pPr marL="3429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2pPr>
                <a:lvl3pPr marL="685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3pPr>
                <a:lvl4pPr marL="10287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4pPr>
                <a:lvl5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5pPr>
                <a:lvl6pPr marL="1714500" algn="l" defTabSz="685800" rtl="0" eaLnBrk="1" latinLnBrk="0" hangingPunct="1"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6pPr>
                <a:lvl7pPr marL="2057400" algn="l" defTabSz="685800" rtl="0" eaLnBrk="1" latinLnBrk="0" hangingPunct="1"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7pPr>
                <a:lvl8pPr marL="2400300" algn="l" defTabSz="685800" rtl="0" eaLnBrk="1" latinLnBrk="0" hangingPunct="1"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8pPr>
                <a:lvl9pPr marL="2743200" algn="l" defTabSz="685800" rtl="0" eaLnBrk="1" latinLnBrk="0" hangingPunct="1"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9pPr>
              </a:lstStyle>
              <a:p>
                <a:pPr algn="ctr"/>
                <a:r>
                  <a:rPr lang="en-US" altLang="ja-JP" sz="800" b="1">
                    <a:solidFill>
                      <a:schemeClr val="bg1"/>
                    </a:solidFill>
                    <a:latin typeface="+mn-lt"/>
                    <a:ea typeface="メイリオ" panose="020B0604030504040204" pitchFamily="50" charset="-128"/>
                    <a:cs typeface="メイリオ" panose="020B0604030504040204" pitchFamily="50" charset="-128"/>
                  </a:rPr>
                  <a:t>Autobus</a:t>
                </a:r>
              </a:p>
            </p:txBody>
          </p:sp>
          <p:sp>
            <p:nvSpPr>
              <p:cNvPr id="64" name="AutoShape 108"/>
              <p:cNvSpPr>
                <a:spLocks noChangeArrowheads="1"/>
              </p:cNvSpPr>
              <p:nvPr/>
            </p:nvSpPr>
            <p:spPr bwMode="auto">
              <a:xfrm>
                <a:off x="1140549" y="4458843"/>
                <a:ext cx="1175455" cy="226800"/>
              </a:xfrm>
              <a:prstGeom prst="roundRect">
                <a:avLst>
                  <a:gd name="adj" fmla="val 12671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 w="25400">
                <a:noFill/>
                <a:round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none" lIns="182869" tIns="91434" rIns="182869" bIns="91434" anchor="ctr" anchorCtr="0"/>
              <a:lstStyle>
                <a:defPPr>
                  <a:defRPr lang="ja-JP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1pPr>
                <a:lvl2pPr marL="3429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2pPr>
                <a:lvl3pPr marL="685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3pPr>
                <a:lvl4pPr marL="10287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4pPr>
                <a:lvl5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5pPr>
                <a:lvl6pPr marL="1714500" algn="l" defTabSz="685800" rtl="0" eaLnBrk="1" latinLnBrk="0" hangingPunct="1"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6pPr>
                <a:lvl7pPr marL="2057400" algn="l" defTabSz="685800" rtl="0" eaLnBrk="1" latinLnBrk="0" hangingPunct="1"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7pPr>
                <a:lvl8pPr marL="2400300" algn="l" defTabSz="685800" rtl="0" eaLnBrk="1" latinLnBrk="0" hangingPunct="1"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8pPr>
                <a:lvl9pPr marL="2743200" algn="l" defTabSz="685800" rtl="0" eaLnBrk="1" latinLnBrk="0" hangingPunct="1"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9pPr>
              </a:lstStyle>
              <a:p>
                <a:pPr algn="ctr"/>
                <a:r>
                  <a:rPr lang="en-US" altLang="ja-JP" sz="800" b="1" err="1">
                    <a:solidFill>
                      <a:schemeClr val="bg1"/>
                    </a:solidFill>
                    <a:latin typeface="+mn-lt"/>
                    <a:ea typeface="メイリオ" panose="020B0604030504040204" pitchFamily="50" charset="-128"/>
                    <a:cs typeface="メイリオ" panose="020B0604030504040204" pitchFamily="50" charset="-128"/>
                  </a:rPr>
                  <a:t>Mobilité</a:t>
                </a:r>
                <a:r>
                  <a:rPr lang="en-US" altLang="ja-JP" sz="800" b="1">
                    <a:solidFill>
                      <a:schemeClr val="bg1"/>
                    </a:solidFill>
                    <a:latin typeface="+mn-lt"/>
                    <a:ea typeface="メイリオ" panose="020B0604030504040204" pitchFamily="50" charset="-128"/>
                    <a:cs typeface="メイリオ" panose="020B0604030504040204" pitchFamily="50" charset="-128"/>
                  </a:rPr>
                  <a:t> </a:t>
                </a:r>
                <a:r>
                  <a:rPr lang="en-US" altLang="ja-JP" sz="800" b="1" err="1">
                    <a:solidFill>
                      <a:schemeClr val="bg1"/>
                    </a:solidFill>
                    <a:latin typeface="+mn-lt"/>
                    <a:ea typeface="メイリオ" panose="020B0604030504040204" pitchFamily="50" charset="-128"/>
                    <a:cs typeface="メイリオ" panose="020B0604030504040204" pitchFamily="50" charset="-128"/>
                  </a:rPr>
                  <a:t>individuelle</a:t>
                </a:r>
                <a:endParaRPr lang="en-US" altLang="ja-JP" sz="800" b="1">
                  <a:solidFill>
                    <a:schemeClr val="bg1"/>
                  </a:solidFill>
                  <a:latin typeface="+mn-lt"/>
                  <a:ea typeface="メイリオ" panose="020B0604030504040204" pitchFamily="50" charset="-128"/>
                  <a:cs typeface="メイリオ" panose="020B0604030504040204" pitchFamily="50" charset="-128"/>
                </a:endParaRPr>
              </a:p>
            </p:txBody>
          </p:sp>
          <p:sp>
            <p:nvSpPr>
              <p:cNvPr id="66" name="AutoShape 126"/>
              <p:cNvSpPr>
                <a:spLocks noChangeArrowheads="1"/>
              </p:cNvSpPr>
              <p:nvPr/>
            </p:nvSpPr>
            <p:spPr bwMode="auto">
              <a:xfrm>
                <a:off x="7406015" y="2505199"/>
                <a:ext cx="1021764" cy="226800"/>
              </a:xfrm>
              <a:prstGeom prst="roundRect">
                <a:avLst>
                  <a:gd name="adj" fmla="val 12671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 w="25400">
                <a:noFill/>
                <a:round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none" lIns="182869" tIns="91434" rIns="182869" bIns="91434" anchor="ctr" anchorCtr="0"/>
              <a:lstStyle>
                <a:defPPr>
                  <a:defRPr lang="ja-JP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1pPr>
                <a:lvl2pPr marL="3429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2pPr>
                <a:lvl3pPr marL="685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3pPr>
                <a:lvl4pPr marL="10287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4pPr>
                <a:lvl5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5pPr>
                <a:lvl6pPr marL="1714500" algn="l" defTabSz="685800" rtl="0" eaLnBrk="1" latinLnBrk="0" hangingPunct="1"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6pPr>
                <a:lvl7pPr marL="2057400" algn="l" defTabSz="685800" rtl="0" eaLnBrk="1" latinLnBrk="0" hangingPunct="1"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7pPr>
                <a:lvl8pPr marL="2400300" algn="l" defTabSz="685800" rtl="0" eaLnBrk="1" latinLnBrk="0" hangingPunct="1"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8pPr>
                <a:lvl9pPr marL="2743200" algn="l" defTabSz="685800" rtl="0" eaLnBrk="1" latinLnBrk="0" hangingPunct="1"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9pPr>
              </a:lstStyle>
              <a:p>
                <a:pPr algn="ctr"/>
                <a:r>
                  <a:rPr lang="en-US" altLang="ja-JP" sz="800" b="1" err="1">
                    <a:solidFill>
                      <a:schemeClr val="bg1"/>
                    </a:solidFill>
                    <a:latin typeface="+mn-lt"/>
                    <a:ea typeface="メイリオ" panose="020B0604030504040204" pitchFamily="50" charset="-128"/>
                    <a:cs typeface="メイリオ" panose="020B0604030504040204" pitchFamily="50" charset="-128"/>
                  </a:rPr>
                  <a:t>Poids</a:t>
                </a:r>
                <a:r>
                  <a:rPr lang="en-US" altLang="ja-JP" sz="800" b="1">
                    <a:solidFill>
                      <a:schemeClr val="bg1"/>
                    </a:solidFill>
                    <a:latin typeface="+mn-lt"/>
                    <a:ea typeface="メイリオ" panose="020B0604030504040204" pitchFamily="50" charset="-128"/>
                    <a:cs typeface="メイリオ" panose="020B0604030504040204" pitchFamily="50" charset="-128"/>
                  </a:rPr>
                  <a:t> </a:t>
                </a:r>
                <a:r>
                  <a:rPr lang="en-US" altLang="ja-JP" sz="800" b="1" err="1">
                    <a:solidFill>
                      <a:schemeClr val="bg1"/>
                    </a:solidFill>
                    <a:latin typeface="+mn-lt"/>
                    <a:ea typeface="メイリオ" panose="020B0604030504040204" pitchFamily="50" charset="-128"/>
                    <a:cs typeface="メイリオ" panose="020B0604030504040204" pitchFamily="50" charset="-128"/>
                  </a:rPr>
                  <a:t>lourds</a:t>
                </a:r>
                <a:endParaRPr lang="en-US" altLang="ja-JP" sz="800" b="1">
                  <a:solidFill>
                    <a:schemeClr val="bg1"/>
                  </a:solidFill>
                  <a:latin typeface="+mn-lt"/>
                  <a:ea typeface="メイリオ" panose="020B0604030504040204" pitchFamily="50" charset="-128"/>
                  <a:cs typeface="メイリオ" panose="020B0604030504040204" pitchFamily="50" charset="-128"/>
                </a:endParaRPr>
              </a:p>
            </p:txBody>
          </p:sp>
          <p:sp>
            <p:nvSpPr>
              <p:cNvPr id="69" name="AutoShape 108"/>
              <p:cNvSpPr>
                <a:spLocks noChangeArrowheads="1"/>
              </p:cNvSpPr>
              <p:nvPr/>
            </p:nvSpPr>
            <p:spPr bwMode="auto">
              <a:xfrm>
                <a:off x="916685" y="2873652"/>
                <a:ext cx="1582131" cy="226800"/>
              </a:xfrm>
              <a:prstGeom prst="roundRect">
                <a:avLst>
                  <a:gd name="adj" fmla="val 12671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 w="25400">
                <a:noFill/>
                <a:round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none" lIns="182869" tIns="91434" rIns="182869" bIns="91434" anchor="ctr" anchorCtr="0"/>
              <a:lstStyle>
                <a:defPPr>
                  <a:defRPr lang="ja-JP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1pPr>
                <a:lvl2pPr marL="3429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2pPr>
                <a:lvl3pPr marL="685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3pPr>
                <a:lvl4pPr marL="10287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4pPr>
                <a:lvl5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5pPr>
                <a:lvl6pPr marL="1714500" algn="l" defTabSz="685800" rtl="0" eaLnBrk="1" latinLnBrk="0" hangingPunct="1"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6pPr>
                <a:lvl7pPr marL="2057400" algn="l" defTabSz="685800" rtl="0" eaLnBrk="1" latinLnBrk="0" hangingPunct="1"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7pPr>
                <a:lvl8pPr marL="2400300" algn="l" defTabSz="685800" rtl="0" eaLnBrk="1" latinLnBrk="0" hangingPunct="1"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8pPr>
                <a:lvl9pPr marL="2743200" algn="l" defTabSz="685800" rtl="0" eaLnBrk="1" latinLnBrk="0" hangingPunct="1"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9pPr>
              </a:lstStyle>
              <a:p>
                <a:pPr algn="ctr"/>
                <a:r>
                  <a:rPr lang="en-US" altLang="zh-TW" sz="800" b="1">
                    <a:solidFill>
                      <a:schemeClr val="bg1"/>
                    </a:solidFill>
                    <a:latin typeface="+mn-lt"/>
                    <a:ea typeface="メイリオ" panose="020B0604030504040204" pitchFamily="50" charset="-128"/>
                    <a:cs typeface="メイリオ" panose="020B0604030504040204" pitchFamily="50" charset="-128"/>
                  </a:rPr>
                  <a:t>Usage sur des </a:t>
                </a:r>
                <a:r>
                  <a:rPr lang="en-US" altLang="zh-TW" sz="800" b="1" err="1">
                    <a:solidFill>
                      <a:schemeClr val="bg1"/>
                    </a:solidFill>
                    <a:latin typeface="+mn-lt"/>
                    <a:ea typeface="メイリオ" panose="020B0604030504040204" pitchFamily="50" charset="-128"/>
                    <a:cs typeface="メイリオ" panose="020B0604030504040204" pitchFamily="50" charset="-128"/>
                  </a:rPr>
                  <a:t>trajets</a:t>
                </a:r>
                <a:r>
                  <a:rPr lang="en-US" altLang="zh-TW" sz="800" b="1">
                    <a:solidFill>
                      <a:schemeClr val="bg1"/>
                    </a:solidFill>
                    <a:latin typeface="+mn-lt"/>
                    <a:ea typeface="メイリオ" panose="020B0604030504040204" pitchFamily="50" charset="-128"/>
                    <a:cs typeface="メイリオ" panose="020B0604030504040204" pitchFamily="50" charset="-128"/>
                  </a:rPr>
                  <a:t> courts</a:t>
                </a:r>
                <a:endParaRPr lang="zh-TW" altLang="en-US" sz="800" b="1">
                  <a:solidFill>
                    <a:schemeClr val="bg1"/>
                  </a:solidFill>
                  <a:latin typeface="+mn-lt"/>
                  <a:ea typeface="メイリオ" panose="020B0604030504040204" pitchFamily="50" charset="-128"/>
                  <a:cs typeface="メイリオ" panose="020B0604030504040204" pitchFamily="50" charset="-128"/>
                </a:endParaRPr>
              </a:p>
            </p:txBody>
          </p:sp>
          <p:sp>
            <p:nvSpPr>
              <p:cNvPr id="71" name="AutoShape 120"/>
              <p:cNvSpPr>
                <a:spLocks noChangeArrowheads="1"/>
              </p:cNvSpPr>
              <p:nvPr/>
            </p:nvSpPr>
            <p:spPr bwMode="auto">
              <a:xfrm>
                <a:off x="3691648" y="2428031"/>
                <a:ext cx="1256885" cy="226800"/>
              </a:xfrm>
              <a:prstGeom prst="roundRect">
                <a:avLst>
                  <a:gd name="adj" fmla="val 12671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 w="25400">
                <a:noFill/>
                <a:round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none" lIns="182869" tIns="91434" rIns="182869" bIns="91434" anchor="ctr" anchorCtr="0"/>
              <a:lstStyle>
                <a:defPPr>
                  <a:defRPr lang="ja-JP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1pPr>
                <a:lvl2pPr marL="3429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2pPr>
                <a:lvl3pPr marL="685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3pPr>
                <a:lvl4pPr marL="10287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4pPr>
                <a:lvl5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5pPr>
                <a:lvl6pPr marL="1714500" algn="l" defTabSz="685800" rtl="0" eaLnBrk="1" latinLnBrk="0" hangingPunct="1"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6pPr>
                <a:lvl7pPr marL="2057400" algn="l" defTabSz="685800" rtl="0" eaLnBrk="1" latinLnBrk="0" hangingPunct="1"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7pPr>
                <a:lvl8pPr marL="2400300" algn="l" defTabSz="685800" rtl="0" eaLnBrk="1" latinLnBrk="0" hangingPunct="1"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8pPr>
                <a:lvl9pPr marL="2743200" algn="l" defTabSz="685800" rtl="0" eaLnBrk="1" latinLnBrk="0" hangingPunct="1"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9pPr>
              </a:lstStyle>
              <a:p>
                <a:pPr algn="ctr"/>
                <a:r>
                  <a:rPr lang="fr-FR" altLang="zh-TW" sz="800" b="1" dirty="0">
                    <a:solidFill>
                      <a:schemeClr val="bg1"/>
                    </a:solidFill>
                    <a:latin typeface="+mn-lt"/>
                    <a:ea typeface="メイリオ" panose="020B0604030504040204" pitchFamily="50" charset="-128"/>
                    <a:cs typeface="メイリオ" panose="020B0604030504040204" pitchFamily="50" charset="-128"/>
                  </a:rPr>
                  <a:t>V</a:t>
                </a:r>
                <a:r>
                  <a:rPr lang="en-US" altLang="zh-TW" sz="800" b="1" dirty="0" err="1">
                    <a:solidFill>
                      <a:schemeClr val="bg1"/>
                    </a:solidFill>
                    <a:latin typeface="+mn-lt"/>
                    <a:ea typeface="メイリオ" panose="020B0604030504040204" pitchFamily="50" charset="-128"/>
                    <a:cs typeface="メイリオ" panose="020B0604030504040204" pitchFamily="50" charset="-128"/>
                  </a:rPr>
                  <a:t>oitures</a:t>
                </a:r>
                <a:r>
                  <a:rPr lang="en-US" altLang="zh-TW" sz="800" b="1" dirty="0">
                    <a:solidFill>
                      <a:schemeClr val="bg1"/>
                    </a:solidFill>
                    <a:latin typeface="+mn-lt"/>
                    <a:ea typeface="メイリオ" panose="020B0604030504040204" pitchFamily="50" charset="-128"/>
                    <a:cs typeface="メイリオ" panose="020B0604030504040204" pitchFamily="50" charset="-128"/>
                  </a:rPr>
                  <a:t> </a:t>
                </a:r>
                <a:r>
                  <a:rPr lang="en-US" altLang="zh-TW" sz="800" b="1" dirty="0" err="1">
                    <a:solidFill>
                      <a:schemeClr val="bg1"/>
                    </a:solidFill>
                    <a:latin typeface="+mn-lt"/>
                    <a:ea typeface="メイリオ" panose="020B0604030504040204" pitchFamily="50" charset="-128"/>
                    <a:cs typeface="メイリオ" panose="020B0604030504040204" pitchFamily="50" charset="-128"/>
                  </a:rPr>
                  <a:t>particulières</a:t>
                </a:r>
                <a:endParaRPr lang="en-US" altLang="zh-TW" sz="800" b="1" dirty="0">
                  <a:solidFill>
                    <a:schemeClr val="bg1"/>
                  </a:solidFill>
                  <a:latin typeface="+mn-lt"/>
                  <a:ea typeface="メイリオ" panose="020B0604030504040204" pitchFamily="50" charset="-128"/>
                  <a:cs typeface="メイリオ" panose="020B0604030504040204" pitchFamily="50" charset="-128"/>
                </a:endParaRPr>
              </a:p>
            </p:txBody>
          </p:sp>
          <p:sp>
            <p:nvSpPr>
              <p:cNvPr id="73" name="AutoShape 124"/>
              <p:cNvSpPr>
                <a:spLocks noChangeArrowheads="1"/>
              </p:cNvSpPr>
              <p:nvPr/>
            </p:nvSpPr>
            <p:spPr bwMode="auto">
              <a:xfrm>
                <a:off x="6779694" y="3333903"/>
                <a:ext cx="1412836" cy="319730"/>
              </a:xfrm>
              <a:prstGeom prst="roundRect">
                <a:avLst>
                  <a:gd name="adj" fmla="val 12671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 w="25400">
                <a:noFill/>
                <a:round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none" lIns="182869" tIns="91434" rIns="182869" bIns="91434" anchor="ctr" anchorCtr="0"/>
              <a:lstStyle>
                <a:defPPr>
                  <a:defRPr lang="ja-JP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1pPr>
                <a:lvl2pPr marL="3429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2pPr>
                <a:lvl3pPr marL="685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3pPr>
                <a:lvl4pPr marL="10287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4pPr>
                <a:lvl5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5pPr>
                <a:lvl6pPr marL="1714500" algn="l" defTabSz="685800" rtl="0" eaLnBrk="1" latinLnBrk="0" hangingPunct="1"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6pPr>
                <a:lvl7pPr marL="2057400" algn="l" defTabSz="685800" rtl="0" eaLnBrk="1" latinLnBrk="0" hangingPunct="1"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7pPr>
                <a:lvl8pPr marL="2400300" algn="l" defTabSz="685800" rtl="0" eaLnBrk="1" latinLnBrk="0" hangingPunct="1"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8pPr>
                <a:lvl9pPr marL="2743200" algn="l" defTabSz="685800" rtl="0" eaLnBrk="1" latinLnBrk="0" hangingPunct="1"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9pPr>
              </a:lstStyle>
              <a:p>
                <a:pPr algn="ctr"/>
                <a:r>
                  <a:rPr lang="en-US" altLang="ja-JP" sz="800" b="1">
                    <a:solidFill>
                      <a:schemeClr val="bg1"/>
                    </a:solidFill>
                    <a:latin typeface="+mn-lt"/>
                    <a:ea typeface="メイリオ" panose="020B0604030504040204" pitchFamily="50" charset="-128"/>
                    <a:cs typeface="メイリオ" panose="020B0604030504040204" pitchFamily="50" charset="-128"/>
                  </a:rPr>
                  <a:t>Camions/camionnettes </a:t>
                </a:r>
              </a:p>
              <a:p>
                <a:pPr algn="ctr"/>
                <a:r>
                  <a:rPr lang="en-US" altLang="ja-JP" sz="800" b="1">
                    <a:solidFill>
                      <a:schemeClr val="bg1"/>
                    </a:solidFill>
                    <a:latin typeface="+mn-lt"/>
                    <a:ea typeface="メイリオ" panose="020B0604030504040204" pitchFamily="50" charset="-128"/>
                    <a:cs typeface="メイリオ" panose="020B0604030504040204" pitchFamily="50" charset="-128"/>
                  </a:rPr>
                  <a:t>de livraison</a:t>
                </a:r>
              </a:p>
            </p:txBody>
          </p:sp>
          <p:pic>
            <p:nvPicPr>
              <p:cNvPr id="75" name="Picture 74"/>
              <p:cNvPicPr>
                <a:picLocks noChangeAspect="1"/>
              </p:cNvPicPr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6171462" y="3863871"/>
                <a:ext cx="382667" cy="312512"/>
              </a:xfrm>
              <a:prstGeom prst="rect">
                <a:avLst/>
              </a:prstGeom>
            </p:spPr>
          </p:pic>
          <p:sp>
            <p:nvSpPr>
              <p:cNvPr id="76" name="AutoShape 134"/>
              <p:cNvSpPr>
                <a:spLocks noChangeArrowheads="1"/>
              </p:cNvSpPr>
              <p:nvPr/>
            </p:nvSpPr>
            <p:spPr bwMode="auto">
              <a:xfrm>
                <a:off x="6043554" y="4185525"/>
                <a:ext cx="758410" cy="311510"/>
              </a:xfrm>
              <a:prstGeom prst="roundRect">
                <a:avLst>
                  <a:gd name="adj" fmla="val 12671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 w="25400">
                <a:noFill/>
                <a:round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none" lIns="182869" tIns="91434" rIns="182869" bIns="91434" anchor="ctr" anchorCtr="0"/>
              <a:lstStyle>
                <a:defPPr>
                  <a:defRPr lang="ja-JP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1pPr>
                <a:lvl2pPr marL="3429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2pPr>
                <a:lvl3pPr marL="685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3pPr>
                <a:lvl4pPr marL="10287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4pPr>
                <a:lvl5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5pPr>
                <a:lvl6pPr marL="1714500" algn="l" defTabSz="685800" rtl="0" eaLnBrk="1" latinLnBrk="0" hangingPunct="1"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6pPr>
                <a:lvl7pPr marL="2057400" algn="l" defTabSz="685800" rtl="0" eaLnBrk="1" latinLnBrk="0" hangingPunct="1"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7pPr>
                <a:lvl8pPr marL="2400300" algn="l" defTabSz="685800" rtl="0" eaLnBrk="1" latinLnBrk="0" hangingPunct="1"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8pPr>
                <a:lvl9pPr marL="2743200" algn="l" defTabSz="685800" rtl="0" eaLnBrk="1" latinLnBrk="0" hangingPunct="1"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9pPr>
              </a:lstStyle>
              <a:p>
                <a:pPr algn="ctr"/>
                <a:r>
                  <a:rPr lang="en-US" altLang="ja-JP" sz="800" b="1" dirty="0">
                    <a:solidFill>
                      <a:schemeClr val="bg1"/>
                    </a:solidFill>
                    <a:latin typeface="+mn-lt"/>
                    <a:ea typeface="メイリオ" panose="020B0604030504040204" pitchFamily="50" charset="-128"/>
                    <a:cs typeface="メイリオ" panose="020B0604030504040204" pitchFamily="50" charset="-128"/>
                  </a:rPr>
                  <a:t>Chariots </a:t>
                </a:r>
              </a:p>
              <a:p>
                <a:pPr algn="ctr"/>
                <a:r>
                  <a:rPr lang="en-US" altLang="ja-JP" sz="800" b="1" dirty="0" err="1">
                    <a:solidFill>
                      <a:schemeClr val="bg1"/>
                    </a:solidFill>
                    <a:latin typeface="+mn-lt"/>
                    <a:ea typeface="メイリオ" panose="020B0604030504040204" pitchFamily="50" charset="-128"/>
                    <a:cs typeface="メイリオ" panose="020B0604030504040204" pitchFamily="50" charset="-128"/>
                  </a:rPr>
                  <a:t>élévateurs</a:t>
                </a:r>
                <a:endParaRPr lang="en-US" altLang="ja-JP" sz="800" b="1" dirty="0">
                  <a:solidFill>
                    <a:schemeClr val="bg1"/>
                  </a:solidFill>
                  <a:latin typeface="+mn-lt"/>
                  <a:ea typeface="メイリオ" panose="020B0604030504040204" pitchFamily="50" charset="-128"/>
                  <a:cs typeface="メイリオ" panose="020B0604030504040204" pitchFamily="50" charset="-128"/>
                </a:endParaRPr>
              </a:p>
            </p:txBody>
          </p:sp>
          <p:pic>
            <p:nvPicPr>
              <p:cNvPr id="48" name="Picture 3" descr="C:\Users\1213026\Desktop\20180328_02\20180328_02\20180328_02_01.jpg"/>
              <p:cNvPicPr>
                <a:picLocks noChangeAspect="1" noChangeArrowheads="1"/>
              </p:cNvPicPr>
              <p:nvPr/>
            </p:nvPicPr>
            <p:blipFill rotWithShape="1">
              <a:blip r:embed="rId15" cstate="print">
                <a:extLst>
                  <a:ext uri="{BEBA8EAE-BF5A-486C-A8C5-ECC9F3942E4B}">
                    <a14:imgProps xmlns:a14="http://schemas.microsoft.com/office/drawing/2010/main">
                      <a14:imgLayer r:embed="rId16">
                        <a14:imgEffect>
                          <a14:backgroundRemoval t="6149" b="97735" l="1891" r="100000">
                            <a14:foregroundMark x1="32983" y1="17476" x2="34034" y2="17799"/>
                            <a14:foregroundMark x1="30672" y1="18770" x2="30672" y2="18770"/>
                            <a14:foregroundMark x1="28151" y1="18447" x2="33613" y2="16828"/>
                            <a14:foregroundMark x1="38866" y1="15534" x2="42857" y2="16828"/>
                            <a14:foregroundMark x1="45168" y1="16828" x2="59244" y2="22654"/>
                            <a14:foregroundMark x1="62185" y1="23625" x2="74370" y2="27832"/>
                            <a14:foregroundMark x1="28151" y1="15210" x2="27521" y2="16505"/>
                            <a14:foregroundMark x1="26050" y1="15210" x2="25210" y2="15210"/>
                            <a14:foregroundMark x1="23739" y1="15210" x2="7983" y2="21683"/>
                            <a14:foregroundMark x1="23319" y1="75728" x2="29202" y2="70550"/>
                            <a14:foregroundMark x1="95798" y1="36570" x2="95798" y2="36570"/>
                            <a14:foregroundMark x1="96639" y1="39159" x2="96639" y2="39159"/>
                            <a14:foregroundMark x1="94118" y1="34304" x2="94118" y2="34304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694"/>
              <a:stretch/>
            </p:blipFill>
            <p:spPr bwMode="auto">
              <a:xfrm>
                <a:off x="5884957" y="2045699"/>
                <a:ext cx="1018363" cy="59079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9" name="Picture 2" descr="C:\Users\1213026\Desktop\20180606_01_2(1)\20180606_01_2\20180606_01_01.jpg"/>
              <p:cNvPicPr>
                <a:picLocks noChangeAspect="1" noChangeArrowheads="1"/>
              </p:cNvPicPr>
              <p:nvPr/>
            </p:nvPicPr>
            <p:blipFill>
              <a:blip r:embed="rId17" cstate="print">
                <a:extLst>
                  <a:ext uri="{BEBA8EAE-BF5A-486C-A8C5-ECC9F3942E4B}">
                    <a14:imgProps xmlns:a14="http://schemas.microsoft.com/office/drawing/2010/main">
                      <a14:imgLayer r:embed="rId18">
                        <a14:imgEffect>
                          <a14:backgroundRemoval t="2979" b="97305" l="4333" r="98461">
                            <a14:foregroundMark x1="37543" y1="56643" x2="49458" y2="47707"/>
                            <a14:foregroundMark x1="48974" y1="32246" x2="39823" y2="28983"/>
                            <a14:foregroundMark x1="81328" y1="16501" x2="91961" y2="18960"/>
                            <a14:foregroundMark x1="93101" y1="28416" x2="92617" y2="20284"/>
                            <a14:foregroundMark x1="93101" y1="21655" x2="93101" y2="21655"/>
                            <a14:foregroundMark x1="93273" y1="19764" x2="93273" y2="19764"/>
                            <a14:foregroundMark x1="93101" y1="26288" x2="93101" y2="26288"/>
                            <a14:foregroundMark x1="93273" y1="23026" x2="93273" y2="23026"/>
                            <a14:foregroundMark x1="93757" y1="21135" x2="93757" y2="21135"/>
                            <a14:foregroundMark x1="93101" y1="33050" x2="93586" y2="19764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973747" y="2809484"/>
                <a:ext cx="921275" cy="55544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0" name="図 21"/>
              <p:cNvPicPr>
                <a:picLocks noChangeAspect="1"/>
              </p:cNvPicPr>
              <p:nvPr/>
            </p:nvPicPr>
            <p:blipFill rotWithShape="1">
              <a:blip r:embed="rId19" cstate="print">
                <a:extLst>
                  <a:ext uri="{BEBA8EAE-BF5A-486C-A8C5-ECC9F3942E4B}">
                    <a14:imgProps xmlns:a14="http://schemas.microsoft.com/office/drawing/2010/main">
                      <a14:imgLayer r:embed="rId20">
                        <a14:imgEffect>
                          <a14:backgroundRemoval t="23459" b="87449" l="10000" r="9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5461" b="4552"/>
              <a:stretch/>
            </p:blipFill>
            <p:spPr>
              <a:xfrm>
                <a:off x="7118630" y="1842271"/>
                <a:ext cx="1309872" cy="698839"/>
              </a:xfrm>
              <a:prstGeom prst="rect">
                <a:avLst/>
              </a:prstGeom>
            </p:spPr>
          </p:pic>
          <p:pic>
            <p:nvPicPr>
              <p:cNvPr id="51" name="Picture 2"/>
              <p:cNvPicPr>
                <a:picLocks noChangeAspect="1" noChangeArrowheads="1"/>
              </p:cNvPicPr>
              <p:nvPr/>
            </p:nvPicPr>
            <p:blipFill>
              <a:blip r:embed="rId21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25286" y="2384508"/>
                <a:ext cx="1006460" cy="5403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2" name="角丸四角形吹き出し 90">
                <a:extLst>
                  <a:ext uri="{FF2B5EF4-FFF2-40B4-BE49-F238E27FC236}">
                    <a16:creationId xmlns:a16="http://schemas.microsoft.com/office/drawing/2014/main" id="{4E8CE12B-00D6-4BAD-90C8-B86A5FED5BFC}"/>
                  </a:ext>
                </a:extLst>
              </p:cNvPr>
              <p:cNvSpPr/>
              <p:nvPr/>
            </p:nvSpPr>
            <p:spPr>
              <a:xfrm>
                <a:off x="2390570" y="4131213"/>
                <a:ext cx="1651527" cy="536773"/>
              </a:xfrm>
              <a:prstGeom prst="wedgeRoundRectCallout">
                <a:avLst>
                  <a:gd name="adj1" fmla="val -63559"/>
                  <a:gd name="adj2" fmla="val -31773"/>
                  <a:gd name="adj3" fmla="val 16667"/>
                </a:avLst>
              </a:prstGeom>
              <a:solidFill>
                <a:schemeClr val="bg1"/>
              </a:solidFill>
              <a:ln w="1905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>
                <a:defPPr>
                  <a:defRPr lang="ja-JP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1pPr>
                <a:lvl2pPr marL="3429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2pPr>
                <a:lvl3pPr marL="685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3pPr>
                <a:lvl4pPr marL="10287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4pPr>
                <a:lvl5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5pPr>
                <a:lvl6pPr marL="1714500" algn="l" defTabSz="685800" rtl="0" eaLnBrk="1" latinLnBrk="0" hangingPunct="1"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6pPr>
                <a:lvl7pPr marL="2057400" algn="l" defTabSz="685800" rtl="0" eaLnBrk="1" latinLnBrk="0" hangingPunct="1"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7pPr>
                <a:lvl8pPr marL="2400300" algn="l" defTabSz="685800" rtl="0" eaLnBrk="1" latinLnBrk="0" hangingPunct="1"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8pPr>
                <a:lvl9pPr marL="2743200" algn="l" defTabSz="685800" rtl="0" eaLnBrk="1" latinLnBrk="0" hangingPunct="1">
                  <a:defRPr kumimoji="1" sz="2400" b="1" kern="1200">
                    <a:solidFill>
                      <a:srgbClr val="CC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  <a:cs typeface="+mn-cs"/>
                  </a:defRPr>
                </a:lvl9pPr>
              </a:lstStyle>
              <a:p>
                <a:pPr algn="ctr">
                  <a:lnSpc>
                    <a:spcPts val="1000"/>
                  </a:lnSpc>
                </a:pPr>
                <a:r>
                  <a:rPr lang="en-US" altLang="ja-JP" sz="900" b="1">
                    <a:solidFill>
                      <a:schemeClr val="accent6">
                        <a:lumMod val="50000"/>
                      </a:schemeClr>
                    </a:solidFill>
                    <a:latin typeface="+mn-lt"/>
                    <a:ea typeface="メイリオ"/>
                    <a:cs typeface="メイリオ" panose="020B0604030504040204" pitchFamily="50" charset="-128"/>
                  </a:rPr>
                  <a:t> “</a:t>
                </a:r>
                <a:r>
                  <a:rPr lang="en-US" altLang="ja-JP" sz="900" b="1" dirty="0" err="1">
                    <a:solidFill>
                      <a:schemeClr val="accent6">
                        <a:lumMod val="50000"/>
                      </a:schemeClr>
                    </a:solidFill>
                    <a:latin typeface="+mn-lt"/>
                    <a:ea typeface="メイリオ"/>
                    <a:cs typeface="メイリオ" panose="020B0604030504040204" pitchFamily="50" charset="-128"/>
                  </a:rPr>
                  <a:t>Mobilité</a:t>
                </a:r>
                <a:r>
                  <a:rPr lang="en-US" altLang="ja-JP" sz="900" b="1">
                    <a:solidFill>
                      <a:schemeClr val="accent6">
                        <a:lumMod val="50000"/>
                      </a:schemeClr>
                    </a:solidFill>
                    <a:latin typeface="+mn-lt"/>
                    <a:ea typeface="メイリオ"/>
                    <a:cs typeface="メイリオ" panose="020B0604030504040204" pitchFamily="50" charset="-128"/>
                  </a:rPr>
                  <a:t> pour </a:t>
                </a:r>
                <a:r>
                  <a:rPr lang="en-US" altLang="ja-JP" sz="900" b="1" dirty="0" err="1">
                    <a:solidFill>
                      <a:schemeClr val="accent6">
                        <a:lumMod val="50000"/>
                      </a:schemeClr>
                    </a:solidFill>
                    <a:latin typeface="+mn-lt"/>
                    <a:ea typeface="メイリオ"/>
                    <a:cs typeface="メイリオ" panose="020B0604030504040204" pitchFamily="50" charset="-128"/>
                  </a:rPr>
                  <a:t>tous</a:t>
                </a:r>
                <a:r>
                  <a:rPr lang="en-US" altLang="ja-JP" sz="900" b="1">
                    <a:solidFill>
                      <a:schemeClr val="accent6">
                        <a:lumMod val="50000"/>
                      </a:schemeClr>
                    </a:solidFill>
                    <a:latin typeface="+mn-lt"/>
                    <a:ea typeface="メイリオ"/>
                    <a:cs typeface="メイリオ" panose="020B0604030504040204" pitchFamily="50" charset="-128"/>
                  </a:rPr>
                  <a:t>”</a:t>
                </a:r>
                <a:endParaRPr lang="ja-JP" altLang="en-US" sz="900" b="1">
                  <a:solidFill>
                    <a:schemeClr val="accent6">
                      <a:lumMod val="50000"/>
                    </a:schemeClr>
                  </a:solidFill>
                  <a:latin typeface="+mn-lt"/>
                  <a:ea typeface="メイリオ"/>
                  <a:cs typeface="メイリオ" panose="020B0604030504040204" pitchFamily="50" charset="-128"/>
                </a:endParaRPr>
              </a:p>
            </p:txBody>
          </p:sp>
          <p:pic>
            <p:nvPicPr>
              <p:cNvPr id="99330" name="Picture 2">
                <a:extLst>
                  <a:ext uri="{FF2B5EF4-FFF2-40B4-BE49-F238E27FC236}">
                    <a16:creationId xmlns:a16="http://schemas.microsoft.com/office/drawing/2014/main" id="{03DCEB45-44D5-4DE3-9AD7-23B38C22CB1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89425" y="2699571"/>
                <a:ext cx="1217477" cy="9499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" name="Picture 1">
                <a:extLst>
                  <a:ext uri="{FF2B5EF4-FFF2-40B4-BE49-F238E27FC236}">
                    <a16:creationId xmlns:a16="http://schemas.microsoft.com/office/drawing/2014/main" id="{EE75091C-EF3B-4B45-AE8B-631CCD3F51E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1065391" y="2332103"/>
                <a:ext cx="1442489" cy="522281"/>
              </a:xfrm>
              <a:prstGeom prst="rect">
                <a:avLst/>
              </a:prstGeom>
            </p:spPr>
          </p:pic>
          <p:pic>
            <p:nvPicPr>
              <p:cNvPr id="3" name="Picture 2">
                <a:extLst>
                  <a:ext uri="{FF2B5EF4-FFF2-40B4-BE49-F238E27FC236}">
                    <a16:creationId xmlns:a16="http://schemas.microsoft.com/office/drawing/2014/main" id="{866FE086-C754-44F2-812A-51704DF38CA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3211973" y="1470313"/>
                <a:ext cx="2661135" cy="580694"/>
              </a:xfrm>
              <a:prstGeom prst="rect">
                <a:avLst/>
              </a:prstGeom>
            </p:spPr>
          </p:pic>
          <p:pic>
            <p:nvPicPr>
              <p:cNvPr id="4" name="Picture 3">
                <a:extLst>
                  <a:ext uri="{FF2B5EF4-FFF2-40B4-BE49-F238E27FC236}">
                    <a16:creationId xmlns:a16="http://schemas.microsoft.com/office/drawing/2014/main" id="{254E569D-FD3D-4DD0-A166-EFFB1A40057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5873108" y="1192402"/>
                <a:ext cx="2272481" cy="580694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822777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A8EBA2-F0AE-6A1E-18FC-CC20E9C01B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>
            <a:extLst>
              <a:ext uri="{FF2B5EF4-FFF2-40B4-BE49-F238E27FC236}">
                <a16:creationId xmlns:a16="http://schemas.microsoft.com/office/drawing/2014/main" id="{79FF7B3C-08F7-58F2-D7DF-95F16990F09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15" b="16974"/>
          <a:stretch/>
        </p:blipFill>
        <p:spPr bwMode="auto">
          <a:xfrm>
            <a:off x="772424" y="1519273"/>
            <a:ext cx="7599151" cy="305943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C0015DDD-C915-4675-B61F-12CF80B3B9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7982" y="772922"/>
            <a:ext cx="8239125" cy="1181006"/>
          </a:xfrm>
        </p:spPr>
        <p:txBody>
          <a:bodyPr/>
          <a:lstStyle/>
          <a:p>
            <a:pPr algn="ctr"/>
            <a:r>
              <a:rPr lang="fr-FR" sz="6000" dirty="0"/>
              <a:t>THE 1:6:90 RULE</a:t>
            </a:r>
          </a:p>
        </p:txBody>
      </p:sp>
    </p:spTree>
    <p:extLst>
      <p:ext uri="{BB962C8B-B14F-4D97-AF65-F5344CB8AC3E}">
        <p14:creationId xmlns:p14="http://schemas.microsoft.com/office/powerpoint/2010/main" val="1074171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393477-FF06-C6D2-59D4-AF7AFC811B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ZoneTexte 24">
            <a:extLst>
              <a:ext uri="{FF2B5EF4-FFF2-40B4-BE49-F238E27FC236}">
                <a16:creationId xmlns:a16="http://schemas.microsoft.com/office/drawing/2014/main" id="{4BC9A8A0-FBD2-E2BB-00A8-9F146B9AD2E7}"/>
              </a:ext>
            </a:extLst>
          </p:cNvPr>
          <p:cNvSpPr txBox="1"/>
          <p:nvPr/>
        </p:nvSpPr>
        <p:spPr>
          <a:xfrm>
            <a:off x="1281284" y="1276170"/>
            <a:ext cx="1621176" cy="37491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defTabSz="685800" hangingPunct="1">
              <a:lnSpc>
                <a:spcPts val="1100"/>
              </a:lnSpc>
              <a:spcBef>
                <a:spcPts val="0"/>
              </a:spcBef>
              <a:defRPr/>
            </a:pPr>
            <a:r>
              <a:rPr lang="fr-FR" sz="1050" b="1" kern="1200" dirty="0">
                <a:solidFill>
                  <a:srgbClr val="373CF5">
                    <a:lumMod val="50000"/>
                  </a:srgbClr>
                </a:solidFill>
                <a:latin typeface="Fira Sans"/>
                <a:ea typeface="+mn-ea"/>
                <a:cs typeface="+mn-cs"/>
              </a:rPr>
              <a:t>Alain DI CRESCENZO, </a:t>
            </a:r>
          </a:p>
          <a:p>
            <a:pPr defTabSz="685800" hangingPunct="1">
              <a:lnSpc>
                <a:spcPts val="1100"/>
              </a:lnSpc>
              <a:spcBef>
                <a:spcPts val="0"/>
              </a:spcBef>
              <a:defRPr/>
            </a:pPr>
            <a:r>
              <a:rPr lang="fr-FR" sz="1000" kern="1200" dirty="0">
                <a:solidFill>
                  <a:srgbClr val="373CF5">
                    <a:lumMod val="50000"/>
                  </a:srgbClr>
                </a:solidFill>
                <a:latin typeface="Fira Sans"/>
                <a:ea typeface="+mn-ea"/>
                <a:cs typeface="+mn-cs"/>
              </a:rPr>
              <a:t>Président CCI France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548A99CB-C050-B149-222B-81337D95D709}"/>
              </a:ext>
            </a:extLst>
          </p:cNvPr>
          <p:cNvSpPr txBox="1"/>
          <p:nvPr/>
        </p:nvSpPr>
        <p:spPr>
          <a:xfrm>
            <a:off x="1267941" y="3258245"/>
            <a:ext cx="2069844" cy="37491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defTabSz="685800" hangingPunct="1">
              <a:lnSpc>
                <a:spcPts val="1100"/>
              </a:lnSpc>
              <a:spcBef>
                <a:spcPts val="0"/>
              </a:spcBef>
              <a:defRPr/>
            </a:pPr>
            <a:r>
              <a:rPr lang="fr-FR" sz="1050" b="1" kern="1200" dirty="0">
                <a:solidFill>
                  <a:srgbClr val="373CF5">
                    <a:lumMod val="50000"/>
                  </a:srgbClr>
                </a:solidFill>
                <a:latin typeface="Fira Sans"/>
                <a:ea typeface="+mn-ea"/>
                <a:cs typeface="+mn-cs"/>
              </a:rPr>
              <a:t>Julien MARCILLY, </a:t>
            </a:r>
          </a:p>
          <a:p>
            <a:pPr defTabSz="685800" hangingPunct="1">
              <a:lnSpc>
                <a:spcPts val="1100"/>
              </a:lnSpc>
              <a:spcBef>
                <a:spcPts val="0"/>
              </a:spcBef>
              <a:defRPr/>
            </a:pPr>
            <a:r>
              <a:rPr lang="fr-FR" sz="1000" kern="1200" dirty="0">
                <a:solidFill>
                  <a:srgbClr val="373CF5">
                    <a:lumMod val="50000"/>
                  </a:srgbClr>
                </a:solidFill>
                <a:latin typeface="Fira Sans"/>
                <a:ea typeface="+mn-ea"/>
                <a:cs typeface="+mn-cs"/>
              </a:rPr>
              <a:t>Economiste</a:t>
            </a:r>
            <a:endParaRPr lang="fr-FR" sz="1050" kern="1200" dirty="0">
              <a:solidFill>
                <a:srgbClr val="373CF5">
                  <a:lumMod val="50000"/>
                </a:srgbClr>
              </a:solidFill>
              <a:latin typeface="Fira Sans"/>
              <a:ea typeface="+mn-ea"/>
              <a:cs typeface="+mn-cs"/>
            </a:endParaRPr>
          </a:p>
        </p:txBody>
      </p:sp>
      <p:pic>
        <p:nvPicPr>
          <p:cNvPr id="15" name="Picture 2" descr="Julien Marcilly - Global Sovereign Advisory">
            <a:extLst>
              <a:ext uri="{FF2B5EF4-FFF2-40B4-BE49-F238E27FC236}">
                <a16:creationId xmlns:a16="http://schemas.microsoft.com/office/drawing/2014/main" id="{894EF2C8-AEE2-D25B-4EA6-992A0786A04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8" r="4954"/>
          <a:stretch>
            <a:fillRect/>
          </a:stretch>
        </p:blipFill>
        <p:spPr bwMode="auto">
          <a:xfrm>
            <a:off x="548253" y="3108719"/>
            <a:ext cx="554399" cy="554400"/>
          </a:xfrm>
          <a:prstGeom prst="ellipse">
            <a:avLst/>
          </a:prstGeom>
          <a:noFill/>
          <a:ln w="222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Placeholder 6" descr="A person wearing glasses and a suit&#10;&#10;AI-generated content may be incorrect.">
            <a:extLst>
              <a:ext uri="{FF2B5EF4-FFF2-40B4-BE49-F238E27FC236}">
                <a16:creationId xmlns:a16="http://schemas.microsoft.com/office/drawing/2014/main" id="{B49E3796-86F9-497D-561C-544B9F133E4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929" r="23929"/>
          <a:stretch/>
        </p:blipFill>
        <p:spPr>
          <a:xfrm>
            <a:off x="548252" y="1159195"/>
            <a:ext cx="554400" cy="554400"/>
          </a:xfrm>
          <a:prstGeom prst="ellipse">
            <a:avLst/>
          </a:prstGeom>
          <a:noFill/>
          <a:ln w="22225">
            <a:noFill/>
          </a:ln>
        </p:spPr>
      </p:pic>
      <p:sp>
        <p:nvSpPr>
          <p:cNvPr id="39" name="Titre 2">
            <a:extLst>
              <a:ext uri="{FF2B5EF4-FFF2-40B4-BE49-F238E27FC236}">
                <a16:creationId xmlns:a16="http://schemas.microsoft.com/office/drawing/2014/main" id="{94FC6079-1C85-AE93-6239-BF18834400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800" b="0">
                <a:gradFill>
                  <a:gsLst>
                    <a:gs pos="0">
                      <a:srgbClr val="32BEF0"/>
                    </a:gs>
                    <a:gs pos="73000">
                      <a:srgbClr val="373CF5"/>
                    </a:gs>
                  </a:gsLst>
                  <a:lin ang="18600000" scaled="0"/>
                </a:gradFill>
                <a:latin typeface="Fira Sans ExtraBold"/>
              </a:rPr>
              <a:t>Invités &amp; Déroulé</a:t>
            </a:r>
            <a:endParaRPr lang="fr-FR" sz="1400">
              <a:solidFill>
                <a:schemeClr val="accent1"/>
              </a:solidFill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225F7F5D-EA10-1132-1851-C29EFA3E9A6E}"/>
              </a:ext>
            </a:extLst>
          </p:cNvPr>
          <p:cNvSpPr txBox="1"/>
          <p:nvPr/>
        </p:nvSpPr>
        <p:spPr>
          <a:xfrm>
            <a:off x="431182" y="654315"/>
            <a:ext cx="2557350" cy="46166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defTabSz="685800" hangingPunct="1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2400" cap="all" dirty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1</a:t>
            </a:r>
            <a:r>
              <a:rPr lang="fr-FR" sz="2400" cap="all" dirty="0">
                <a:solidFill>
                  <a:schemeClr val="tx1"/>
                </a:solidFill>
                <a:latin typeface="+mj-lt"/>
                <a:ea typeface="+mn-ea"/>
                <a:cs typeface="+mn-cs"/>
                <a:sym typeface="Fira Sans Bold"/>
              </a:rPr>
              <a:t>.INTRODUCTION</a:t>
            </a:r>
          </a:p>
        </p:txBody>
      </p:sp>
      <p:pic>
        <p:nvPicPr>
          <p:cNvPr id="8" name="Image 7" descr="Jean-François Reynouard, Président de la CCI Pays de la ...">
            <a:extLst>
              <a:ext uri="{FF2B5EF4-FFF2-40B4-BE49-F238E27FC236}">
                <a16:creationId xmlns:a16="http://schemas.microsoft.com/office/drawing/2014/main" id="{F620FF18-953A-FACD-7652-2657B3AFC74D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1" t="3690" r="5449" b="18142"/>
          <a:stretch>
            <a:fillRect/>
          </a:stretch>
        </p:blipFill>
        <p:spPr>
          <a:xfrm>
            <a:off x="548253" y="1828523"/>
            <a:ext cx="554398" cy="554400"/>
          </a:xfrm>
          <a:prstGeom prst="ellipse">
            <a:avLst/>
          </a:prstGeom>
          <a:noFill/>
          <a:ln w="22225">
            <a:noFill/>
          </a:ln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25DE7F1B-FE71-5A93-6268-D8406A767703}"/>
              </a:ext>
            </a:extLst>
          </p:cNvPr>
          <p:cNvSpPr txBox="1"/>
          <p:nvPr/>
        </p:nvSpPr>
        <p:spPr>
          <a:xfrm>
            <a:off x="1267941" y="2515635"/>
            <a:ext cx="2069844" cy="5159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85800" hangingPunct="1">
              <a:lnSpc>
                <a:spcPts val="1100"/>
              </a:lnSpc>
              <a:spcBef>
                <a:spcPts val="0"/>
              </a:spcBef>
              <a:defRPr/>
            </a:pPr>
            <a:r>
              <a:rPr lang="fr-FR" sz="1050" b="1" kern="1200" dirty="0">
                <a:solidFill>
                  <a:srgbClr val="373CF5">
                    <a:lumMod val="50000"/>
                  </a:srgbClr>
                </a:solidFill>
                <a:latin typeface="Fira Sans"/>
                <a:ea typeface="+mn-ea"/>
                <a:cs typeface="+mn-cs"/>
              </a:rPr>
              <a:t>Christelle MORANÇAIS, </a:t>
            </a:r>
          </a:p>
          <a:p>
            <a:pPr defTabSz="685800" hangingPunct="1">
              <a:lnSpc>
                <a:spcPts val="1100"/>
              </a:lnSpc>
              <a:spcBef>
                <a:spcPts val="0"/>
              </a:spcBef>
              <a:defRPr/>
            </a:pPr>
            <a:r>
              <a:rPr lang="fr-FR" sz="1000" kern="1200" dirty="0">
                <a:solidFill>
                  <a:srgbClr val="373CF5">
                    <a:lumMod val="50000"/>
                  </a:srgbClr>
                </a:solidFill>
                <a:latin typeface="Fira Sans"/>
                <a:ea typeface="+mn-ea"/>
                <a:cs typeface="+mn-cs"/>
              </a:rPr>
              <a:t>Présidente </a:t>
            </a:r>
          </a:p>
          <a:p>
            <a:pPr defTabSz="685800" hangingPunct="1">
              <a:lnSpc>
                <a:spcPts val="1100"/>
              </a:lnSpc>
              <a:spcBef>
                <a:spcPts val="0"/>
              </a:spcBef>
              <a:defRPr/>
            </a:pPr>
            <a:r>
              <a:rPr lang="fr-FR" sz="1000" kern="1200" dirty="0">
                <a:solidFill>
                  <a:srgbClr val="373CF5">
                    <a:lumMod val="50000"/>
                  </a:srgbClr>
                </a:solidFill>
                <a:latin typeface="Fira Sans"/>
                <a:ea typeface="+mn-ea"/>
                <a:cs typeface="+mn-cs"/>
              </a:rPr>
              <a:t>Région Pays de la Loire</a:t>
            </a:r>
          </a:p>
        </p:txBody>
      </p:sp>
      <p:pic>
        <p:nvPicPr>
          <p:cNvPr id="16" name="Picture 4" descr="Pays de la Loire. Qui est Christelle Morançais, la bientôt Présidente de la  Région Pays de la Loire ?">
            <a:extLst>
              <a:ext uri="{FF2B5EF4-FFF2-40B4-BE49-F238E27FC236}">
                <a16:creationId xmlns:a16="http://schemas.microsoft.com/office/drawing/2014/main" id="{F450F41A-7B26-BDC9-61CF-C9837A631A7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02" t="4930" r="502" b="19678"/>
          <a:stretch/>
        </p:blipFill>
        <p:spPr bwMode="auto">
          <a:xfrm>
            <a:off x="548252" y="2467800"/>
            <a:ext cx="554400" cy="554400"/>
          </a:xfrm>
          <a:prstGeom prst="ellipse">
            <a:avLst/>
          </a:prstGeom>
          <a:noFill/>
          <a:ln w="222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ZoneTexte 16">
            <a:extLst>
              <a:ext uri="{FF2B5EF4-FFF2-40B4-BE49-F238E27FC236}">
                <a16:creationId xmlns:a16="http://schemas.microsoft.com/office/drawing/2014/main" id="{4D50B816-A63E-ED58-429B-D656E945F50A}"/>
              </a:ext>
            </a:extLst>
          </p:cNvPr>
          <p:cNvSpPr txBox="1"/>
          <p:nvPr/>
        </p:nvSpPr>
        <p:spPr>
          <a:xfrm>
            <a:off x="1245809" y="1877716"/>
            <a:ext cx="2069844" cy="51597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defTabSz="685800">
              <a:lnSpc>
                <a:spcPts val="1100"/>
              </a:lnSpc>
              <a:spcBef>
                <a:spcPts val="0"/>
              </a:spcBef>
              <a:defRPr/>
            </a:pPr>
            <a:r>
              <a:rPr lang="fr-FR" sz="1050" b="1" kern="1200" dirty="0">
                <a:solidFill>
                  <a:srgbClr val="373CF5">
                    <a:lumMod val="50000"/>
                  </a:srgbClr>
                </a:solidFill>
                <a:latin typeface="Fira Sans"/>
                <a:ea typeface="+mn-ea"/>
                <a:cs typeface="+mn-cs"/>
              </a:rPr>
              <a:t>Jean-François REYNOUARD, </a:t>
            </a:r>
          </a:p>
          <a:p>
            <a:pPr defTabSz="685800">
              <a:lnSpc>
                <a:spcPts val="1100"/>
              </a:lnSpc>
              <a:spcBef>
                <a:spcPts val="0"/>
              </a:spcBef>
              <a:defRPr/>
            </a:pPr>
            <a:r>
              <a:rPr lang="fr-FR" sz="1000" kern="1200" dirty="0">
                <a:solidFill>
                  <a:srgbClr val="373CF5">
                    <a:lumMod val="50000"/>
                  </a:srgbClr>
                </a:solidFill>
                <a:latin typeface="Fira Sans"/>
                <a:ea typeface="+mn-ea"/>
                <a:cs typeface="+mn-cs"/>
              </a:rPr>
              <a:t>Président </a:t>
            </a:r>
          </a:p>
          <a:p>
            <a:pPr defTabSz="685800">
              <a:lnSpc>
                <a:spcPts val="1100"/>
              </a:lnSpc>
              <a:spcBef>
                <a:spcPts val="0"/>
              </a:spcBef>
              <a:defRPr/>
            </a:pPr>
            <a:r>
              <a:rPr lang="fr-FR" sz="1000" kern="1200" dirty="0">
                <a:solidFill>
                  <a:srgbClr val="373CF5">
                    <a:lumMod val="50000"/>
                  </a:srgbClr>
                </a:solidFill>
                <a:latin typeface="Fira Sans"/>
                <a:ea typeface="+mn-ea"/>
                <a:cs typeface="+mn-cs"/>
              </a:rPr>
              <a:t>CCI Pays de la Loire 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4458005F-126C-3C02-DFA2-2EF24DBC9DE3}"/>
              </a:ext>
            </a:extLst>
          </p:cNvPr>
          <p:cNvSpPr txBox="1"/>
          <p:nvPr/>
        </p:nvSpPr>
        <p:spPr>
          <a:xfrm>
            <a:off x="3435454" y="654315"/>
            <a:ext cx="2646125" cy="46166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defTabSz="685800" hangingPunct="1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2400" cap="all" dirty="0">
                <a:solidFill>
                  <a:schemeClr val="accent5"/>
                </a:solidFill>
                <a:latin typeface="+mj-lt"/>
                <a:ea typeface="+mn-ea"/>
                <a:cs typeface="+mn-cs"/>
              </a:rPr>
              <a:t>2. TÉMOIGNAGES 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54C8E0AB-201C-FF70-DBF9-0D7BB10B32B1}"/>
              </a:ext>
            </a:extLst>
          </p:cNvPr>
          <p:cNvSpPr txBox="1"/>
          <p:nvPr/>
        </p:nvSpPr>
        <p:spPr>
          <a:xfrm>
            <a:off x="4106976" y="2494448"/>
            <a:ext cx="2342076" cy="51764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defTabSz="685800" hangingPunct="1">
              <a:lnSpc>
                <a:spcPts val="1100"/>
              </a:lnSpc>
              <a:spcBef>
                <a:spcPts val="0"/>
              </a:spcBef>
              <a:defRPr/>
            </a:pPr>
            <a:r>
              <a:rPr lang="fr-FR" sz="1050" b="1" kern="1200" dirty="0">
                <a:solidFill>
                  <a:schemeClr val="accent5"/>
                </a:solidFill>
                <a:latin typeface="Fira Sans Black"/>
                <a:ea typeface="+mn-ea"/>
                <a:cs typeface="+mn-cs"/>
              </a:rPr>
              <a:t>AUTOMOBILE</a:t>
            </a:r>
          </a:p>
          <a:p>
            <a:pPr defTabSz="685800">
              <a:lnSpc>
                <a:spcPts val="1100"/>
              </a:lnSpc>
              <a:spcBef>
                <a:spcPts val="0"/>
              </a:spcBef>
              <a:defRPr/>
            </a:pPr>
            <a:r>
              <a:rPr lang="fr-FR" sz="1050" b="1" kern="1200" dirty="0">
                <a:solidFill>
                  <a:srgbClr val="070B8F"/>
                </a:solidFill>
                <a:latin typeface="Fira Sans"/>
              </a:rPr>
              <a:t>Didier LEROY, </a:t>
            </a:r>
          </a:p>
          <a:p>
            <a:pPr defTabSz="685800">
              <a:lnSpc>
                <a:spcPts val="1100"/>
              </a:lnSpc>
              <a:spcBef>
                <a:spcPts val="0"/>
              </a:spcBef>
              <a:defRPr/>
            </a:pPr>
            <a:r>
              <a:rPr lang="fr-FR" sz="1000" kern="1200" dirty="0">
                <a:solidFill>
                  <a:srgbClr val="070B8F"/>
                </a:solidFill>
                <a:latin typeface="Fira Sans"/>
              </a:rPr>
              <a:t>Vice-Président exécutif Toyota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66CDFC51-6A1F-A16D-BB2C-1A8CBC5591DB}"/>
              </a:ext>
            </a:extLst>
          </p:cNvPr>
          <p:cNvSpPr txBox="1"/>
          <p:nvPr/>
        </p:nvSpPr>
        <p:spPr>
          <a:xfrm>
            <a:off x="4106975" y="3131975"/>
            <a:ext cx="2181377" cy="51764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defTabSz="685800" hangingPunct="1">
              <a:lnSpc>
                <a:spcPts val="1100"/>
              </a:lnSpc>
              <a:spcBef>
                <a:spcPts val="0"/>
              </a:spcBef>
              <a:defRPr/>
            </a:pPr>
            <a:r>
              <a:rPr lang="fr-FR" sz="1050" b="1" kern="1200" dirty="0">
                <a:solidFill>
                  <a:schemeClr val="accent5"/>
                </a:solidFill>
                <a:latin typeface="Fira Sans Black"/>
                <a:ea typeface="+mn-ea"/>
                <a:cs typeface="+mn-cs"/>
              </a:rPr>
              <a:t>COMMERCE</a:t>
            </a:r>
            <a:endParaRPr lang="fr-FR" sz="1050" dirty="0">
              <a:solidFill>
                <a:schemeClr val="accent5"/>
              </a:solidFill>
            </a:endParaRPr>
          </a:p>
          <a:p>
            <a:pPr defTabSz="685800" hangingPunct="1">
              <a:lnSpc>
                <a:spcPts val="1100"/>
              </a:lnSpc>
              <a:spcBef>
                <a:spcPts val="0"/>
              </a:spcBef>
              <a:defRPr/>
            </a:pPr>
            <a:r>
              <a:rPr lang="fr-FR" sz="1050" b="1" kern="1200" dirty="0">
                <a:solidFill>
                  <a:srgbClr val="373CF5">
                    <a:lumMod val="50000"/>
                  </a:srgbClr>
                </a:solidFill>
                <a:latin typeface="Fira Sans"/>
                <a:ea typeface="+mn-ea"/>
                <a:cs typeface="+mn-cs"/>
              </a:rPr>
              <a:t>Nicolas ROHR, </a:t>
            </a:r>
          </a:p>
          <a:p>
            <a:pPr defTabSz="685800" hangingPunct="1">
              <a:lnSpc>
                <a:spcPts val="1100"/>
              </a:lnSpc>
              <a:spcBef>
                <a:spcPts val="0"/>
              </a:spcBef>
              <a:defRPr/>
            </a:pPr>
            <a:r>
              <a:rPr lang="fr-FR" sz="1000" kern="1200" dirty="0">
                <a:solidFill>
                  <a:srgbClr val="373CF5">
                    <a:lumMod val="50000"/>
                  </a:srgbClr>
                </a:solidFill>
                <a:latin typeface="Fira Sans"/>
                <a:ea typeface="+mn-ea"/>
                <a:cs typeface="+mn-cs"/>
              </a:rPr>
              <a:t>CO-FONDATEUR </a:t>
            </a:r>
            <a:r>
              <a:rPr lang="fr-FR" sz="1000" kern="1200" dirty="0" err="1">
                <a:solidFill>
                  <a:srgbClr val="373CF5">
                    <a:lumMod val="50000"/>
                  </a:srgbClr>
                </a:solidFill>
                <a:latin typeface="Fira Sans"/>
                <a:ea typeface="+mn-ea"/>
                <a:cs typeface="+mn-cs"/>
              </a:rPr>
              <a:t>Faguo</a:t>
            </a:r>
            <a:endParaRPr lang="fr-FR" sz="1000" kern="1200" dirty="0">
              <a:solidFill>
                <a:srgbClr val="373CF5">
                  <a:lumMod val="50000"/>
                </a:srgbClr>
              </a:solidFill>
              <a:latin typeface="Fira Sans"/>
              <a:ea typeface="+mn-ea"/>
              <a:cs typeface="+mn-cs"/>
            </a:endParaRP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3B1A1DC8-865B-ECA3-D3F5-AC03C674B0A2}"/>
              </a:ext>
            </a:extLst>
          </p:cNvPr>
          <p:cNvSpPr txBox="1"/>
          <p:nvPr/>
        </p:nvSpPr>
        <p:spPr>
          <a:xfrm>
            <a:off x="4106975" y="3723202"/>
            <a:ext cx="1804261" cy="658706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defTabSz="685800" hangingPunct="1">
              <a:lnSpc>
                <a:spcPts val="1100"/>
              </a:lnSpc>
              <a:spcBef>
                <a:spcPts val="0"/>
              </a:spcBef>
              <a:defRPr/>
            </a:pPr>
            <a:r>
              <a:rPr lang="fr-FR" sz="1050" b="1" kern="1200" dirty="0">
                <a:solidFill>
                  <a:schemeClr val="accent5"/>
                </a:solidFill>
                <a:latin typeface="Fira Sans Black"/>
                <a:ea typeface="+mn-ea"/>
                <a:cs typeface="+mn-cs"/>
              </a:rPr>
              <a:t>MANAGEMENT /RH</a:t>
            </a:r>
          </a:p>
          <a:p>
            <a:pPr defTabSz="685800" hangingPunct="1">
              <a:lnSpc>
                <a:spcPts val="1100"/>
              </a:lnSpc>
              <a:spcBef>
                <a:spcPts val="0"/>
              </a:spcBef>
              <a:defRPr/>
            </a:pPr>
            <a:r>
              <a:rPr lang="fr-FR" sz="1050" b="1" kern="1200" dirty="0">
                <a:solidFill>
                  <a:srgbClr val="373CF5">
                    <a:lumMod val="50000"/>
                  </a:srgbClr>
                </a:solidFill>
                <a:latin typeface="Fira Sans"/>
                <a:ea typeface="+mn-ea"/>
                <a:cs typeface="+mn-cs"/>
              </a:rPr>
              <a:t>Julia DE FUNÈS, </a:t>
            </a:r>
          </a:p>
          <a:p>
            <a:pPr defTabSz="685800" hangingPunct="1">
              <a:lnSpc>
                <a:spcPts val="1100"/>
              </a:lnSpc>
              <a:spcBef>
                <a:spcPts val="0"/>
              </a:spcBef>
              <a:defRPr/>
            </a:pPr>
            <a:r>
              <a:rPr lang="fr-FR" sz="1000" kern="1200" dirty="0">
                <a:solidFill>
                  <a:srgbClr val="373CF5">
                    <a:lumMod val="50000"/>
                  </a:srgbClr>
                </a:solidFill>
                <a:latin typeface="Fira Sans"/>
                <a:ea typeface="+mn-ea"/>
                <a:cs typeface="+mn-cs"/>
              </a:rPr>
              <a:t>Philosophe </a:t>
            </a:r>
            <a:br>
              <a:rPr lang="fr-FR" sz="1000" kern="1200" dirty="0">
                <a:solidFill>
                  <a:srgbClr val="373CF5">
                    <a:lumMod val="50000"/>
                  </a:srgbClr>
                </a:solidFill>
                <a:latin typeface="Fira Sans"/>
                <a:ea typeface="+mn-ea"/>
                <a:cs typeface="+mn-cs"/>
              </a:rPr>
            </a:br>
            <a:r>
              <a:rPr lang="fr-FR" sz="1000" kern="1200" dirty="0">
                <a:solidFill>
                  <a:srgbClr val="373CF5">
                    <a:lumMod val="50000"/>
                  </a:srgbClr>
                </a:solidFill>
                <a:latin typeface="Fira Sans"/>
                <a:ea typeface="+mn-ea"/>
                <a:cs typeface="+mn-cs"/>
              </a:rPr>
              <a:t>&amp; Conférencière</a:t>
            </a:r>
          </a:p>
        </p:txBody>
      </p:sp>
      <p:pic>
        <p:nvPicPr>
          <p:cNvPr id="44" name="Picture 43" descr="Télénantes/Le JDE] Florentaise, Faguo, Systovi, Dr. Jonquille &amp; Mr. Ail :  les entreprises qui font l'actu ce mois-ci - Le Journal des Entreprises">
            <a:extLst>
              <a:ext uri="{FF2B5EF4-FFF2-40B4-BE49-F238E27FC236}">
                <a16:creationId xmlns:a16="http://schemas.microsoft.com/office/drawing/2014/main" id="{2C25E965-D2AE-120E-EE62-9920EA92F62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70" t="-748" r="21368" b="6601"/>
          <a:stretch>
            <a:fillRect/>
          </a:stretch>
        </p:blipFill>
        <p:spPr bwMode="auto">
          <a:xfrm>
            <a:off x="3558895" y="3108719"/>
            <a:ext cx="554400" cy="554400"/>
          </a:xfrm>
          <a:custGeom>
            <a:avLst/>
            <a:gdLst>
              <a:gd name="connsiteX0" fmla="*/ 277200 w 554400"/>
              <a:gd name="connsiteY0" fmla="*/ 0 h 554400"/>
              <a:gd name="connsiteX1" fmla="*/ 554400 w 554400"/>
              <a:gd name="connsiteY1" fmla="*/ 277200 h 554400"/>
              <a:gd name="connsiteX2" fmla="*/ 277200 w 554400"/>
              <a:gd name="connsiteY2" fmla="*/ 554400 h 554400"/>
              <a:gd name="connsiteX3" fmla="*/ 0 w 554400"/>
              <a:gd name="connsiteY3" fmla="*/ 277200 h 554400"/>
              <a:gd name="connsiteX4" fmla="*/ 277200 w 554400"/>
              <a:gd name="connsiteY4" fmla="*/ 0 h 55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4400" h="554400">
                <a:moveTo>
                  <a:pt x="277200" y="0"/>
                </a:moveTo>
                <a:cubicBezTo>
                  <a:pt x="430293" y="0"/>
                  <a:pt x="554400" y="124107"/>
                  <a:pt x="554400" y="277200"/>
                </a:cubicBezTo>
                <a:cubicBezTo>
                  <a:pt x="554400" y="430293"/>
                  <a:pt x="430293" y="554400"/>
                  <a:pt x="277200" y="554400"/>
                </a:cubicBezTo>
                <a:cubicBezTo>
                  <a:pt x="124107" y="554400"/>
                  <a:pt x="0" y="430293"/>
                  <a:pt x="0" y="277200"/>
                </a:cubicBezTo>
                <a:cubicBezTo>
                  <a:pt x="0" y="124107"/>
                  <a:pt x="124107" y="0"/>
                  <a:pt x="277200" y="0"/>
                </a:cubicBezTo>
                <a:close/>
              </a:path>
            </a:pathLst>
          </a:cu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44" descr="Julia de Funès : podcasts et actualités | Radio France">
            <a:extLst>
              <a:ext uri="{FF2B5EF4-FFF2-40B4-BE49-F238E27FC236}">
                <a16:creationId xmlns:a16="http://schemas.microsoft.com/office/drawing/2014/main" id="{D956ACBD-AF0E-23C0-0041-2E0E9F137A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59" t="7755" r="4599" b="7293"/>
          <a:stretch>
            <a:fillRect/>
          </a:stretch>
        </p:blipFill>
        <p:spPr bwMode="auto">
          <a:xfrm>
            <a:off x="3558895" y="3749638"/>
            <a:ext cx="554400" cy="554400"/>
          </a:xfrm>
          <a:custGeom>
            <a:avLst/>
            <a:gdLst>
              <a:gd name="connsiteX0" fmla="*/ 277200 w 554400"/>
              <a:gd name="connsiteY0" fmla="*/ 0 h 554400"/>
              <a:gd name="connsiteX1" fmla="*/ 554400 w 554400"/>
              <a:gd name="connsiteY1" fmla="*/ 277200 h 554400"/>
              <a:gd name="connsiteX2" fmla="*/ 277200 w 554400"/>
              <a:gd name="connsiteY2" fmla="*/ 554400 h 554400"/>
              <a:gd name="connsiteX3" fmla="*/ 0 w 554400"/>
              <a:gd name="connsiteY3" fmla="*/ 277200 h 554400"/>
              <a:gd name="connsiteX4" fmla="*/ 277200 w 554400"/>
              <a:gd name="connsiteY4" fmla="*/ 0 h 55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4400" h="554400">
                <a:moveTo>
                  <a:pt x="277200" y="0"/>
                </a:moveTo>
                <a:cubicBezTo>
                  <a:pt x="430293" y="0"/>
                  <a:pt x="554400" y="124107"/>
                  <a:pt x="554400" y="277200"/>
                </a:cubicBezTo>
                <a:cubicBezTo>
                  <a:pt x="554400" y="430293"/>
                  <a:pt x="430293" y="554400"/>
                  <a:pt x="277200" y="554400"/>
                </a:cubicBezTo>
                <a:cubicBezTo>
                  <a:pt x="124107" y="554400"/>
                  <a:pt x="0" y="430293"/>
                  <a:pt x="0" y="277200"/>
                </a:cubicBezTo>
                <a:cubicBezTo>
                  <a:pt x="0" y="124107"/>
                  <a:pt x="124107" y="0"/>
                  <a:pt x="277200" y="0"/>
                </a:cubicBezTo>
                <a:close/>
              </a:path>
            </a:pathLst>
          </a:cu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42" descr="Une image contenant personne, habits, Visage humain, sourire&#10;&#10;Le contenu généré par l’IA peut être incorrect.">
            <a:extLst>
              <a:ext uri="{FF2B5EF4-FFF2-40B4-BE49-F238E27FC236}">
                <a16:creationId xmlns:a16="http://schemas.microsoft.com/office/drawing/2014/main" id="{6969E281-AC7C-2DBA-FF82-A6DC0177B29F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33060" t="2512" r="11657" b="14481"/>
          <a:stretch>
            <a:fillRect/>
          </a:stretch>
        </p:blipFill>
        <p:spPr>
          <a:xfrm>
            <a:off x="3558895" y="2467800"/>
            <a:ext cx="554400" cy="554400"/>
          </a:xfrm>
          <a:custGeom>
            <a:avLst/>
            <a:gdLst>
              <a:gd name="connsiteX0" fmla="*/ 277200 w 554400"/>
              <a:gd name="connsiteY0" fmla="*/ 0 h 554400"/>
              <a:gd name="connsiteX1" fmla="*/ 554400 w 554400"/>
              <a:gd name="connsiteY1" fmla="*/ 277200 h 554400"/>
              <a:gd name="connsiteX2" fmla="*/ 277200 w 554400"/>
              <a:gd name="connsiteY2" fmla="*/ 554400 h 554400"/>
              <a:gd name="connsiteX3" fmla="*/ 0 w 554400"/>
              <a:gd name="connsiteY3" fmla="*/ 277200 h 554400"/>
              <a:gd name="connsiteX4" fmla="*/ 277200 w 554400"/>
              <a:gd name="connsiteY4" fmla="*/ 0 h 55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4400" h="554400">
                <a:moveTo>
                  <a:pt x="277200" y="0"/>
                </a:moveTo>
                <a:cubicBezTo>
                  <a:pt x="430293" y="0"/>
                  <a:pt x="554400" y="124107"/>
                  <a:pt x="554400" y="277200"/>
                </a:cubicBezTo>
                <a:cubicBezTo>
                  <a:pt x="554400" y="430293"/>
                  <a:pt x="430293" y="554400"/>
                  <a:pt x="277200" y="554400"/>
                </a:cubicBezTo>
                <a:cubicBezTo>
                  <a:pt x="124107" y="554400"/>
                  <a:pt x="0" y="430293"/>
                  <a:pt x="0" y="277200"/>
                </a:cubicBezTo>
                <a:cubicBezTo>
                  <a:pt x="0" y="124107"/>
                  <a:pt x="124107" y="0"/>
                  <a:pt x="277200" y="0"/>
                </a:cubicBezTo>
                <a:close/>
              </a:path>
            </a:pathLst>
          </a:custGeom>
        </p:spPr>
      </p:pic>
      <p:sp>
        <p:nvSpPr>
          <p:cNvPr id="33" name="ZoneTexte 32">
            <a:extLst>
              <a:ext uri="{FF2B5EF4-FFF2-40B4-BE49-F238E27FC236}">
                <a16:creationId xmlns:a16="http://schemas.microsoft.com/office/drawing/2014/main" id="{8A1D139D-A8DD-0991-5823-A9FCBCA4E149}"/>
              </a:ext>
            </a:extLst>
          </p:cNvPr>
          <p:cNvSpPr txBox="1"/>
          <p:nvPr/>
        </p:nvSpPr>
        <p:spPr>
          <a:xfrm>
            <a:off x="6644398" y="654315"/>
            <a:ext cx="2646125" cy="46166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defTabSz="685800" hangingPunct="1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2400" cap="all" dirty="0">
                <a:solidFill>
                  <a:schemeClr val="bg2"/>
                </a:solidFill>
                <a:latin typeface="+mj-lt"/>
                <a:ea typeface="+mn-ea"/>
                <a:cs typeface="+mn-cs"/>
              </a:rPr>
              <a:t>3. CONCLUSION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7591C1D2-03EB-A89C-E7CE-9BA438AA93AD}"/>
              </a:ext>
            </a:extLst>
          </p:cNvPr>
          <p:cNvSpPr txBox="1"/>
          <p:nvPr/>
        </p:nvSpPr>
        <p:spPr>
          <a:xfrm>
            <a:off x="7245872" y="1276170"/>
            <a:ext cx="1221458" cy="376578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defTabSz="685800" hangingPunct="1">
              <a:lnSpc>
                <a:spcPts val="1100"/>
              </a:lnSpc>
              <a:spcBef>
                <a:spcPts val="0"/>
              </a:spcBef>
              <a:defRPr/>
            </a:pPr>
            <a:r>
              <a:rPr lang="fr-FR" sz="1050" b="1" kern="1200" dirty="0">
                <a:solidFill>
                  <a:srgbClr val="373CF5">
                    <a:lumMod val="50000"/>
                  </a:srgbClr>
                </a:solidFill>
                <a:latin typeface="Fira Sans"/>
                <a:ea typeface="+mn-ea"/>
                <a:cs typeface="+mn-cs"/>
              </a:rPr>
              <a:t>Armel TRIPON, </a:t>
            </a:r>
          </a:p>
          <a:p>
            <a:pPr defTabSz="685800" hangingPunct="1">
              <a:lnSpc>
                <a:spcPts val="1100"/>
              </a:lnSpc>
              <a:spcBef>
                <a:spcPts val="0"/>
              </a:spcBef>
              <a:defRPr/>
            </a:pPr>
            <a:r>
              <a:rPr lang="fr-FR" sz="1000" kern="1200" dirty="0">
                <a:solidFill>
                  <a:srgbClr val="373CF5">
                    <a:lumMod val="50000"/>
                  </a:srgbClr>
                </a:solidFill>
                <a:latin typeface="Fira Sans"/>
                <a:ea typeface="+mn-ea"/>
                <a:cs typeface="+mn-cs"/>
              </a:rPr>
              <a:t>Sportif, marin</a:t>
            </a:r>
          </a:p>
        </p:txBody>
      </p:sp>
      <p:pic>
        <p:nvPicPr>
          <p:cNvPr id="47" name="Picture 46" descr="Armel TRIPON">
            <a:extLst>
              <a:ext uri="{FF2B5EF4-FFF2-40B4-BE49-F238E27FC236}">
                <a16:creationId xmlns:a16="http://schemas.microsoft.com/office/drawing/2014/main" id="{9F51F0C9-5AFE-D7FE-2DC3-F2428C52440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7" t="1" r="5704" b="26468"/>
          <a:stretch>
            <a:fillRect/>
          </a:stretch>
        </p:blipFill>
        <p:spPr bwMode="auto">
          <a:xfrm>
            <a:off x="6702494" y="1159195"/>
            <a:ext cx="554400" cy="554400"/>
          </a:xfrm>
          <a:custGeom>
            <a:avLst/>
            <a:gdLst>
              <a:gd name="connsiteX0" fmla="*/ 277200 w 554400"/>
              <a:gd name="connsiteY0" fmla="*/ 0 h 554400"/>
              <a:gd name="connsiteX1" fmla="*/ 554400 w 554400"/>
              <a:gd name="connsiteY1" fmla="*/ 277200 h 554400"/>
              <a:gd name="connsiteX2" fmla="*/ 277200 w 554400"/>
              <a:gd name="connsiteY2" fmla="*/ 554400 h 554400"/>
              <a:gd name="connsiteX3" fmla="*/ 0 w 554400"/>
              <a:gd name="connsiteY3" fmla="*/ 277200 h 554400"/>
              <a:gd name="connsiteX4" fmla="*/ 277200 w 554400"/>
              <a:gd name="connsiteY4" fmla="*/ 0 h 55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4400" h="554400">
                <a:moveTo>
                  <a:pt x="277200" y="0"/>
                </a:moveTo>
                <a:cubicBezTo>
                  <a:pt x="430293" y="0"/>
                  <a:pt x="554400" y="124107"/>
                  <a:pt x="554400" y="277200"/>
                </a:cubicBezTo>
                <a:cubicBezTo>
                  <a:pt x="554400" y="430293"/>
                  <a:pt x="430293" y="554400"/>
                  <a:pt x="277200" y="554400"/>
                </a:cubicBezTo>
                <a:cubicBezTo>
                  <a:pt x="124107" y="554400"/>
                  <a:pt x="0" y="430293"/>
                  <a:pt x="0" y="277200"/>
                </a:cubicBezTo>
                <a:cubicBezTo>
                  <a:pt x="0" y="124107"/>
                  <a:pt x="124107" y="0"/>
                  <a:pt x="277200" y="0"/>
                </a:cubicBezTo>
                <a:close/>
              </a:path>
            </a:pathLst>
          </a:cu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ZoneTexte 36">
            <a:extLst>
              <a:ext uri="{FF2B5EF4-FFF2-40B4-BE49-F238E27FC236}">
                <a16:creationId xmlns:a16="http://schemas.microsoft.com/office/drawing/2014/main" id="{B25A702F-B0D7-5FDC-335A-E1DAF3046B43}"/>
              </a:ext>
            </a:extLst>
          </p:cNvPr>
          <p:cNvSpPr txBox="1"/>
          <p:nvPr/>
        </p:nvSpPr>
        <p:spPr>
          <a:xfrm>
            <a:off x="7273647" y="1870847"/>
            <a:ext cx="1799160" cy="37491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defTabSz="685800" hangingPunct="1">
              <a:lnSpc>
                <a:spcPts val="1100"/>
              </a:lnSpc>
              <a:spcBef>
                <a:spcPts val="0"/>
              </a:spcBef>
              <a:defRPr/>
            </a:pPr>
            <a:r>
              <a:rPr lang="fr-FR" sz="1050" b="1" kern="1200" dirty="0">
                <a:solidFill>
                  <a:srgbClr val="373CF5">
                    <a:lumMod val="50000"/>
                  </a:srgbClr>
                </a:solidFill>
                <a:latin typeface="Fira Sans"/>
                <a:ea typeface="+mn-ea"/>
                <a:cs typeface="+mn-cs"/>
              </a:rPr>
              <a:t>Alain DI CRESCENZO, </a:t>
            </a:r>
          </a:p>
          <a:p>
            <a:pPr defTabSz="685800" hangingPunct="1">
              <a:lnSpc>
                <a:spcPts val="1100"/>
              </a:lnSpc>
              <a:spcBef>
                <a:spcPts val="0"/>
              </a:spcBef>
              <a:defRPr/>
            </a:pPr>
            <a:r>
              <a:rPr lang="fr-FR" sz="1000" kern="1200" dirty="0">
                <a:solidFill>
                  <a:srgbClr val="373CF5">
                    <a:lumMod val="50000"/>
                  </a:srgbClr>
                </a:solidFill>
                <a:latin typeface="Fira Sans"/>
                <a:ea typeface="+mn-ea"/>
                <a:cs typeface="+mn-cs"/>
              </a:rPr>
              <a:t>Président CCI France</a:t>
            </a:r>
          </a:p>
        </p:txBody>
      </p:sp>
      <p:pic>
        <p:nvPicPr>
          <p:cNvPr id="46" name="Picture 45" descr="Une image contenant Visage humain, personne, habits, photo de visage&#10;&#10;Le contenu généré par l’IA peut être incorrect.">
            <a:extLst>
              <a:ext uri="{FF2B5EF4-FFF2-40B4-BE49-F238E27FC236}">
                <a16:creationId xmlns:a16="http://schemas.microsoft.com/office/drawing/2014/main" id="{C7AA0D4A-2043-E812-2365-63B59878B3E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/>
          <a:srcRect l="16777" t="3862" r="19735" b="906"/>
          <a:stretch>
            <a:fillRect/>
          </a:stretch>
        </p:blipFill>
        <p:spPr bwMode="auto">
          <a:xfrm>
            <a:off x="3558895" y="4390558"/>
            <a:ext cx="554400" cy="554400"/>
          </a:xfrm>
          <a:custGeom>
            <a:avLst/>
            <a:gdLst>
              <a:gd name="connsiteX0" fmla="*/ 277200 w 554400"/>
              <a:gd name="connsiteY0" fmla="*/ 0 h 554400"/>
              <a:gd name="connsiteX1" fmla="*/ 554400 w 554400"/>
              <a:gd name="connsiteY1" fmla="*/ 277200 h 554400"/>
              <a:gd name="connsiteX2" fmla="*/ 277200 w 554400"/>
              <a:gd name="connsiteY2" fmla="*/ 554400 h 554400"/>
              <a:gd name="connsiteX3" fmla="*/ 0 w 554400"/>
              <a:gd name="connsiteY3" fmla="*/ 277200 h 554400"/>
              <a:gd name="connsiteX4" fmla="*/ 277200 w 554400"/>
              <a:gd name="connsiteY4" fmla="*/ 0 h 55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4400" h="554400">
                <a:moveTo>
                  <a:pt x="277200" y="0"/>
                </a:moveTo>
                <a:cubicBezTo>
                  <a:pt x="430293" y="0"/>
                  <a:pt x="554400" y="124107"/>
                  <a:pt x="554400" y="277200"/>
                </a:cubicBezTo>
                <a:cubicBezTo>
                  <a:pt x="554400" y="430293"/>
                  <a:pt x="430293" y="554400"/>
                  <a:pt x="277200" y="554400"/>
                </a:cubicBezTo>
                <a:cubicBezTo>
                  <a:pt x="124107" y="554400"/>
                  <a:pt x="0" y="430293"/>
                  <a:pt x="0" y="277200"/>
                </a:cubicBezTo>
                <a:cubicBezTo>
                  <a:pt x="0" y="124107"/>
                  <a:pt x="124107" y="0"/>
                  <a:pt x="277200" y="0"/>
                </a:cubicBezTo>
                <a:close/>
              </a:path>
            </a:pathLst>
          </a:cu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9CAB56E8-CDE5-B5FA-572D-CB71FBCE4573}"/>
              </a:ext>
            </a:extLst>
          </p:cNvPr>
          <p:cNvSpPr txBox="1"/>
          <p:nvPr/>
        </p:nvSpPr>
        <p:spPr>
          <a:xfrm>
            <a:off x="4106975" y="4513836"/>
            <a:ext cx="1804261" cy="51764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defTabSz="685800">
              <a:lnSpc>
                <a:spcPts val="1100"/>
              </a:lnSpc>
              <a:spcBef>
                <a:spcPts val="0"/>
              </a:spcBef>
              <a:defRPr/>
            </a:pPr>
            <a:r>
              <a:rPr lang="fr-FR" sz="1050" b="1" kern="1200" dirty="0">
                <a:solidFill>
                  <a:srgbClr val="373CF5">
                    <a:lumMod val="50000"/>
                  </a:srgbClr>
                </a:solidFill>
                <a:latin typeface="Fira Sans"/>
                <a:ea typeface="+mn-ea"/>
                <a:cs typeface="+mn-cs"/>
              </a:rPr>
              <a:t>Youssef Achour, </a:t>
            </a:r>
          </a:p>
          <a:p>
            <a:pPr defTabSz="685800" hangingPunct="1">
              <a:lnSpc>
                <a:spcPts val="1100"/>
              </a:lnSpc>
              <a:spcBef>
                <a:spcPts val="0"/>
              </a:spcBef>
              <a:defRPr/>
            </a:pPr>
            <a:r>
              <a:rPr lang="fr-FR" sz="1000" kern="1200" dirty="0">
                <a:solidFill>
                  <a:srgbClr val="373CF5">
                    <a:lumMod val="50000"/>
                  </a:srgbClr>
                </a:solidFill>
                <a:latin typeface="Fira Sans"/>
                <a:ea typeface="+mn-ea"/>
                <a:cs typeface="+mn-cs"/>
              </a:rPr>
              <a:t>Président </a:t>
            </a:r>
            <a:r>
              <a:rPr lang="fr-FR" sz="1000" kern="1200" dirty="0" err="1">
                <a:solidFill>
                  <a:srgbClr val="373CF5">
                    <a:lumMod val="50000"/>
                  </a:srgbClr>
                </a:solidFill>
                <a:latin typeface="Fira Sans"/>
                <a:ea typeface="+mn-ea"/>
                <a:cs typeface="+mn-cs"/>
              </a:rPr>
              <a:t>UpCoop</a:t>
            </a:r>
            <a:r>
              <a:rPr lang="fr-FR" sz="1000" kern="1200" dirty="0">
                <a:solidFill>
                  <a:srgbClr val="373CF5">
                    <a:lumMod val="50000"/>
                  </a:srgbClr>
                </a:solidFill>
                <a:latin typeface="Fira Sans"/>
                <a:ea typeface="+mn-ea"/>
                <a:cs typeface="+mn-cs"/>
              </a:rPr>
              <a:t> </a:t>
            </a:r>
          </a:p>
          <a:p>
            <a:pPr defTabSz="685800" hangingPunct="1">
              <a:lnSpc>
                <a:spcPts val="1100"/>
              </a:lnSpc>
              <a:spcBef>
                <a:spcPts val="0"/>
              </a:spcBef>
              <a:defRPr/>
            </a:pPr>
            <a:endParaRPr lang="fr-FR" sz="1050" b="1" i="1" kern="1200" dirty="0">
              <a:solidFill>
                <a:srgbClr val="373CF5">
                  <a:lumMod val="50000"/>
                </a:srgbClr>
              </a:solidFill>
              <a:latin typeface="Fira Sans"/>
              <a:ea typeface="+mn-ea"/>
              <a:cs typeface="+mn-cs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C74B94C-CEFF-E398-9B59-78AB0FCCB56B}"/>
              </a:ext>
            </a:extLst>
          </p:cNvPr>
          <p:cNvSpPr txBox="1"/>
          <p:nvPr/>
        </p:nvSpPr>
        <p:spPr>
          <a:xfrm>
            <a:off x="4106975" y="1195953"/>
            <a:ext cx="2181377" cy="51764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defTabSz="685800" hangingPunct="1">
              <a:lnSpc>
                <a:spcPts val="1100"/>
              </a:lnSpc>
              <a:spcBef>
                <a:spcPts val="0"/>
              </a:spcBef>
              <a:defRPr/>
            </a:pPr>
            <a:r>
              <a:rPr lang="fr-FR" sz="1050" b="1" kern="1200" dirty="0">
                <a:solidFill>
                  <a:schemeClr val="accent5"/>
                </a:solidFill>
                <a:latin typeface="Fira Sans Black"/>
                <a:ea typeface="+mn-ea"/>
                <a:cs typeface="+mn-cs"/>
              </a:rPr>
              <a:t>ÉNERGIE</a:t>
            </a:r>
            <a:endParaRPr lang="fr-FR" sz="1050" dirty="0">
              <a:solidFill>
                <a:schemeClr val="accent5"/>
              </a:solidFill>
            </a:endParaRPr>
          </a:p>
          <a:p>
            <a:pPr defTabSz="685800">
              <a:lnSpc>
                <a:spcPts val="1100"/>
              </a:lnSpc>
              <a:spcBef>
                <a:spcPts val="0"/>
              </a:spcBef>
              <a:defRPr/>
            </a:pPr>
            <a:r>
              <a:rPr lang="fr-FR" sz="1050" b="1" kern="1200" dirty="0">
                <a:solidFill>
                  <a:srgbClr val="373CF5">
                    <a:lumMod val="50000"/>
                  </a:srgbClr>
                </a:solidFill>
                <a:latin typeface="Fira Sans"/>
                <a:ea typeface="+mn-ea"/>
                <a:cs typeface="+mn-cs"/>
              </a:rPr>
              <a:t>Doris BIRKHOFER, </a:t>
            </a:r>
          </a:p>
          <a:p>
            <a:pPr defTabSz="685800">
              <a:lnSpc>
                <a:spcPts val="1100"/>
              </a:lnSpc>
              <a:spcBef>
                <a:spcPts val="0"/>
              </a:spcBef>
              <a:defRPr/>
            </a:pPr>
            <a:r>
              <a:rPr lang="fr-FR" sz="1000" kern="1200" dirty="0">
                <a:solidFill>
                  <a:srgbClr val="373CF5">
                    <a:lumMod val="50000"/>
                  </a:srgbClr>
                </a:solidFill>
                <a:latin typeface="Fira Sans"/>
                <a:ea typeface="+mn-ea"/>
                <a:cs typeface="+mn-cs"/>
              </a:rPr>
              <a:t>Présidente Siemens France</a:t>
            </a:r>
          </a:p>
        </p:txBody>
      </p:sp>
      <p:pic>
        <p:nvPicPr>
          <p:cNvPr id="41" name="Picture 40" descr="Une image contenant personne, Visage humain, habits, sourire&#10;&#10;Le contenu généré par l’IA peut être incorrect.">
            <a:extLst>
              <a:ext uri="{FF2B5EF4-FFF2-40B4-BE49-F238E27FC236}">
                <a16:creationId xmlns:a16="http://schemas.microsoft.com/office/drawing/2014/main" id="{CCEB6740-E591-A0D1-AA81-35FD66C957B6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/>
          <a:stretch>
            <a:fillRect/>
          </a:stretch>
        </p:blipFill>
        <p:spPr>
          <a:xfrm>
            <a:off x="3558895" y="1159195"/>
            <a:ext cx="554400" cy="554400"/>
          </a:xfrm>
          <a:custGeom>
            <a:avLst/>
            <a:gdLst>
              <a:gd name="connsiteX0" fmla="*/ 277200 w 554400"/>
              <a:gd name="connsiteY0" fmla="*/ 0 h 554400"/>
              <a:gd name="connsiteX1" fmla="*/ 554400 w 554400"/>
              <a:gd name="connsiteY1" fmla="*/ 277200 h 554400"/>
              <a:gd name="connsiteX2" fmla="*/ 277200 w 554400"/>
              <a:gd name="connsiteY2" fmla="*/ 554400 h 554400"/>
              <a:gd name="connsiteX3" fmla="*/ 0 w 554400"/>
              <a:gd name="connsiteY3" fmla="*/ 277200 h 554400"/>
              <a:gd name="connsiteX4" fmla="*/ 277200 w 554400"/>
              <a:gd name="connsiteY4" fmla="*/ 0 h 55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4400" h="554400">
                <a:moveTo>
                  <a:pt x="277200" y="0"/>
                </a:moveTo>
                <a:cubicBezTo>
                  <a:pt x="430293" y="0"/>
                  <a:pt x="554400" y="124107"/>
                  <a:pt x="554400" y="277200"/>
                </a:cubicBezTo>
                <a:cubicBezTo>
                  <a:pt x="554400" y="430293"/>
                  <a:pt x="430293" y="554400"/>
                  <a:pt x="277200" y="554400"/>
                </a:cubicBezTo>
                <a:cubicBezTo>
                  <a:pt x="124107" y="554400"/>
                  <a:pt x="0" y="430293"/>
                  <a:pt x="0" y="277200"/>
                </a:cubicBezTo>
                <a:cubicBezTo>
                  <a:pt x="0" y="124107"/>
                  <a:pt x="124107" y="0"/>
                  <a:pt x="277200" y="0"/>
                </a:cubicBezTo>
                <a:close/>
              </a:path>
            </a:pathLst>
          </a:cu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24254EEA-C5D8-06DD-FC46-99AB46861712}"/>
              </a:ext>
            </a:extLst>
          </p:cNvPr>
          <p:cNvSpPr txBox="1"/>
          <p:nvPr/>
        </p:nvSpPr>
        <p:spPr>
          <a:xfrm>
            <a:off x="4106974" y="1778339"/>
            <a:ext cx="1799159" cy="658706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defTabSz="685800" hangingPunct="1">
              <a:lnSpc>
                <a:spcPts val="1100"/>
              </a:lnSpc>
              <a:spcBef>
                <a:spcPts val="0"/>
              </a:spcBef>
              <a:defRPr/>
            </a:pPr>
            <a:r>
              <a:rPr lang="fr-FR" sz="1050" b="1" kern="1200" dirty="0">
                <a:solidFill>
                  <a:schemeClr val="accent5"/>
                </a:solidFill>
                <a:latin typeface="Fira Sans Black"/>
                <a:ea typeface="+mn-ea"/>
                <a:cs typeface="+mn-cs"/>
              </a:rPr>
              <a:t>TOURISME</a:t>
            </a:r>
          </a:p>
          <a:p>
            <a:pPr defTabSz="685800" hangingPunct="1">
              <a:lnSpc>
                <a:spcPts val="1100"/>
              </a:lnSpc>
              <a:spcBef>
                <a:spcPts val="0"/>
              </a:spcBef>
              <a:defRPr/>
            </a:pPr>
            <a:r>
              <a:rPr lang="fr-FR" sz="1050" b="1" kern="1200" dirty="0">
                <a:solidFill>
                  <a:srgbClr val="373CF5">
                    <a:lumMod val="50000"/>
                  </a:srgbClr>
                </a:solidFill>
                <a:latin typeface="Fira Sans"/>
                <a:ea typeface="+mn-ea"/>
                <a:cs typeface="+mn-cs"/>
              </a:rPr>
              <a:t>Franck GERVAIS, </a:t>
            </a:r>
          </a:p>
          <a:p>
            <a:pPr defTabSz="685800">
              <a:lnSpc>
                <a:spcPts val="1100"/>
              </a:lnSpc>
              <a:spcBef>
                <a:spcPts val="0"/>
              </a:spcBef>
              <a:defRPr/>
            </a:pPr>
            <a:r>
              <a:rPr lang="fr-FR" sz="1000" kern="1200" dirty="0">
                <a:solidFill>
                  <a:srgbClr val="373CF5">
                    <a:lumMod val="50000"/>
                  </a:srgbClr>
                </a:solidFill>
                <a:latin typeface="Fira Sans"/>
                <a:ea typeface="+mn-ea"/>
                <a:cs typeface="+mn-cs"/>
              </a:rPr>
              <a:t>DG</a:t>
            </a:r>
            <a:r>
              <a:rPr lang="fr-FR" sz="1050" kern="1200" dirty="0">
                <a:solidFill>
                  <a:srgbClr val="373CF5">
                    <a:lumMod val="50000"/>
                  </a:srgbClr>
                </a:solidFill>
                <a:latin typeface="Fira Sans"/>
                <a:ea typeface="+mn-ea"/>
                <a:cs typeface="+mn-cs"/>
              </a:rPr>
              <a:t> </a:t>
            </a:r>
            <a:r>
              <a:rPr lang="fr-FR" sz="1000" kern="1200" dirty="0">
                <a:solidFill>
                  <a:srgbClr val="373CF5">
                    <a:lumMod val="50000"/>
                  </a:srgbClr>
                </a:solidFill>
                <a:latin typeface="Fira Sans"/>
                <a:ea typeface="+mn-ea"/>
                <a:cs typeface="+mn-cs"/>
              </a:rPr>
              <a:t>Groupe Pierre </a:t>
            </a:r>
            <a:br>
              <a:rPr lang="fr-FR" sz="1000" kern="1200" dirty="0">
                <a:solidFill>
                  <a:srgbClr val="373CF5">
                    <a:lumMod val="50000"/>
                  </a:srgbClr>
                </a:solidFill>
                <a:latin typeface="Fira Sans"/>
                <a:ea typeface="+mn-ea"/>
                <a:cs typeface="+mn-cs"/>
              </a:rPr>
            </a:br>
            <a:r>
              <a:rPr lang="fr-FR" sz="1000" kern="1200" dirty="0">
                <a:solidFill>
                  <a:srgbClr val="373CF5">
                    <a:lumMod val="50000"/>
                  </a:srgbClr>
                </a:solidFill>
                <a:latin typeface="Fira Sans"/>
                <a:ea typeface="+mn-ea"/>
                <a:cs typeface="+mn-cs"/>
              </a:rPr>
              <a:t>&amp; Vacances-Center Parcs</a:t>
            </a:r>
            <a:endParaRPr lang="fr-FR" sz="1050" dirty="0"/>
          </a:p>
        </p:txBody>
      </p:sp>
      <p:pic>
        <p:nvPicPr>
          <p:cNvPr id="42" name="Picture 41" descr="Franck Gervais nommé directeur général du Groupe Pierre &amp; Vacances-Center  Parcs">
            <a:extLst>
              <a:ext uri="{FF2B5EF4-FFF2-40B4-BE49-F238E27FC236}">
                <a16:creationId xmlns:a16="http://schemas.microsoft.com/office/drawing/2014/main" id="{CFF0CD4B-B31F-0058-4551-934B40CAA66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8896" y="1828523"/>
            <a:ext cx="554399" cy="554400"/>
          </a:xfrm>
          <a:custGeom>
            <a:avLst/>
            <a:gdLst>
              <a:gd name="connsiteX0" fmla="*/ 277200 w 554399"/>
              <a:gd name="connsiteY0" fmla="*/ 0 h 554400"/>
              <a:gd name="connsiteX1" fmla="*/ 548768 w 554399"/>
              <a:gd name="connsiteY1" fmla="*/ 221335 h 554400"/>
              <a:gd name="connsiteX2" fmla="*/ 554399 w 554399"/>
              <a:gd name="connsiteY2" fmla="*/ 277190 h 554400"/>
              <a:gd name="connsiteX3" fmla="*/ 554399 w 554399"/>
              <a:gd name="connsiteY3" fmla="*/ 277210 h 554400"/>
              <a:gd name="connsiteX4" fmla="*/ 548768 w 554399"/>
              <a:gd name="connsiteY4" fmla="*/ 333065 h 554400"/>
              <a:gd name="connsiteX5" fmla="*/ 277200 w 554399"/>
              <a:gd name="connsiteY5" fmla="*/ 554400 h 554400"/>
              <a:gd name="connsiteX6" fmla="*/ 0 w 554399"/>
              <a:gd name="connsiteY6" fmla="*/ 277200 h 554400"/>
              <a:gd name="connsiteX7" fmla="*/ 277200 w 554399"/>
              <a:gd name="connsiteY7" fmla="*/ 0 h 55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4399" h="554400">
                <a:moveTo>
                  <a:pt x="277200" y="0"/>
                </a:moveTo>
                <a:cubicBezTo>
                  <a:pt x="411156" y="0"/>
                  <a:pt x="522920" y="95019"/>
                  <a:pt x="548768" y="221335"/>
                </a:cubicBezTo>
                <a:lnTo>
                  <a:pt x="554399" y="277190"/>
                </a:lnTo>
                <a:lnTo>
                  <a:pt x="554399" y="277210"/>
                </a:lnTo>
                <a:lnTo>
                  <a:pt x="548768" y="333065"/>
                </a:lnTo>
                <a:cubicBezTo>
                  <a:pt x="522920" y="459381"/>
                  <a:pt x="411156" y="554400"/>
                  <a:pt x="277200" y="554400"/>
                </a:cubicBezTo>
                <a:cubicBezTo>
                  <a:pt x="124107" y="554400"/>
                  <a:pt x="0" y="430293"/>
                  <a:pt x="0" y="277200"/>
                </a:cubicBezTo>
                <a:cubicBezTo>
                  <a:pt x="0" y="124107"/>
                  <a:pt x="124107" y="0"/>
                  <a:pt x="277200" y="0"/>
                </a:cubicBezTo>
                <a:close/>
              </a:path>
            </a:pathLst>
          </a:cu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Placeholder 6" descr="A person wearing glasses and a suit&#10;&#10;AI-generated content may be incorrect.">
            <a:extLst>
              <a:ext uri="{FF2B5EF4-FFF2-40B4-BE49-F238E27FC236}">
                <a16:creationId xmlns:a16="http://schemas.microsoft.com/office/drawing/2014/main" id="{FC70CE30-CC10-B871-3973-5212EE4F730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929" r="23929"/>
          <a:stretch/>
        </p:blipFill>
        <p:spPr>
          <a:xfrm>
            <a:off x="6702494" y="1828523"/>
            <a:ext cx="554400" cy="554400"/>
          </a:xfrm>
          <a:prstGeom prst="ellipse">
            <a:avLst/>
          </a:prstGeom>
          <a:noFill/>
          <a:ln w="22225">
            <a:noFill/>
          </a:ln>
        </p:spPr>
      </p:pic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15D0D6F2-6702-2168-BF79-6BA9E221A79B}"/>
              </a:ext>
            </a:extLst>
          </p:cNvPr>
          <p:cNvCxnSpPr>
            <a:cxnSpLocks/>
          </p:cNvCxnSpPr>
          <p:nvPr/>
        </p:nvCxnSpPr>
        <p:spPr>
          <a:xfrm>
            <a:off x="3190258" y="1098805"/>
            <a:ext cx="0" cy="3783341"/>
          </a:xfrm>
          <a:prstGeom prst="line">
            <a:avLst/>
          </a:prstGeom>
          <a:noFill/>
          <a:ln w="25400" cap="rnd">
            <a:gradFill>
              <a:gsLst>
                <a:gs pos="0">
                  <a:schemeClr val="accent5"/>
                </a:gs>
                <a:gs pos="100000">
                  <a:schemeClr val="tx2"/>
                </a:gs>
              </a:gsLst>
              <a:lin ang="5400000" scaled="1"/>
            </a:gra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C4436D37-0AAC-14E0-27A6-5BFB7E044F55}"/>
              </a:ext>
            </a:extLst>
          </p:cNvPr>
          <p:cNvCxnSpPr>
            <a:cxnSpLocks/>
          </p:cNvCxnSpPr>
          <p:nvPr/>
        </p:nvCxnSpPr>
        <p:spPr>
          <a:xfrm>
            <a:off x="6288352" y="1098805"/>
            <a:ext cx="0" cy="3783341"/>
          </a:xfrm>
          <a:prstGeom prst="line">
            <a:avLst/>
          </a:prstGeom>
          <a:noFill/>
          <a:ln w="25400" cap="rnd">
            <a:gradFill>
              <a:gsLst>
                <a:gs pos="0">
                  <a:schemeClr val="accent5"/>
                </a:gs>
                <a:gs pos="100000">
                  <a:schemeClr val="tx2"/>
                </a:gs>
              </a:gsLst>
              <a:lin ang="5400000" scaled="1"/>
            </a:gra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664015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6AE644-D882-B952-54FF-2DE6FE5F21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EB58311C-2421-49FC-A117-318BE6AAED4C}"/>
              </a:ext>
            </a:extLst>
          </p:cNvPr>
          <p:cNvSpPr txBox="1"/>
          <p:nvPr/>
        </p:nvSpPr>
        <p:spPr>
          <a:xfrm>
            <a:off x="146043" y="4706225"/>
            <a:ext cx="8053128" cy="222618"/>
          </a:xfrm>
          <a:prstGeom prst="rect">
            <a:avLst/>
          </a:prstGeom>
        </p:spPr>
        <p:txBody>
          <a:bodyPr wrap="square" rtlCol="0"/>
          <a:lstStyle>
            <a:defPPr>
              <a:defRPr lang="ja-JP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3429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6858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0287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1714500" algn="l" defTabSz="685800" rtl="0" eaLnBrk="1" latinLnBrk="0" hangingPunct="1"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057400" algn="l" defTabSz="685800" rtl="0" eaLnBrk="1" latinLnBrk="0" hangingPunct="1"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2400300" algn="l" defTabSz="685800" rtl="0" eaLnBrk="1" latinLnBrk="0" hangingPunct="1"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2743200" algn="l" defTabSz="685800" rtl="0" eaLnBrk="1" latinLnBrk="0" hangingPunct="1"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GB" sz="1200" u="sng" dirty="0">
                <a:solidFill>
                  <a:srgbClr val="373CF5"/>
                </a:solidFill>
                <a:latin typeface="+mn-lt"/>
                <a:hlinkClick r:id="" action="ppaction://noaction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Source</a:t>
            </a:r>
            <a:r>
              <a:rPr lang="en-GB" sz="1200" u="sng" baseline="0" dirty="0">
                <a:solidFill>
                  <a:srgbClr val="373CF5"/>
                </a:solidFill>
                <a:latin typeface="+mn-lt"/>
                <a:hlinkClick r:id="" action="ppaction://noaction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: </a:t>
            </a:r>
            <a:r>
              <a:rPr lang="en-GB" sz="1200" u="sng" dirty="0">
                <a:solidFill>
                  <a:schemeClr val="tx1"/>
                </a:solidFill>
                <a:latin typeface="+mn-lt"/>
                <a:hlinkClick r:id="" action="ppaction://noaction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Trends in electric car markets – Global EV Outlook 2025 – Analysis - IEA</a:t>
            </a:r>
            <a:endParaRPr lang="en-GB" sz="600" u="sng" kern="1200" dirty="0">
              <a:solidFill>
                <a:schemeClr val="tx1"/>
              </a:solidFill>
              <a:latin typeface="+mn-lt"/>
            </a:endParaRP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82E9D7FB-4815-3150-853F-CE3B432C63DD}"/>
              </a:ext>
            </a:extLst>
          </p:cNvPr>
          <p:cNvGraphicFramePr>
            <a:graphicFrameLocks/>
          </p:cNvGraphicFramePr>
          <p:nvPr/>
        </p:nvGraphicFramePr>
        <p:xfrm>
          <a:off x="608901" y="1215694"/>
          <a:ext cx="7858206" cy="27121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itre 6">
            <a:extLst>
              <a:ext uri="{FF2B5EF4-FFF2-40B4-BE49-F238E27FC236}">
                <a16:creationId xmlns:a16="http://schemas.microsoft.com/office/drawing/2014/main" id="{9BE4F151-CECC-1D25-3135-7D3F6367E5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China PHEV Sales</a:t>
            </a:r>
          </a:p>
        </p:txBody>
      </p:sp>
    </p:spTree>
    <p:extLst>
      <p:ext uri="{BB962C8B-B14F-4D97-AF65-F5344CB8AC3E}">
        <p14:creationId xmlns:p14="http://schemas.microsoft.com/office/powerpoint/2010/main" val="122121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8E0A38-B50B-3A95-8BD8-BA558EE29A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white and blue race car&#10;&#10;AI-generated content may be incorrect.">
            <a:extLst>
              <a:ext uri="{FF2B5EF4-FFF2-40B4-BE49-F238E27FC236}">
                <a16:creationId xmlns:a16="http://schemas.microsoft.com/office/drawing/2014/main" id="{AB5E5D2E-04FF-2F3A-D087-2DD3051D253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80" b="11319"/>
          <a:stretch/>
        </p:blipFill>
        <p:spPr>
          <a:xfrm>
            <a:off x="227982" y="723049"/>
            <a:ext cx="8688036" cy="376486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58F519D-8F2C-CAFD-0DAF-2D76F692BF51}"/>
              </a:ext>
            </a:extLst>
          </p:cNvPr>
          <p:cNvSpPr txBox="1"/>
          <p:nvPr/>
        </p:nvSpPr>
        <p:spPr>
          <a:xfrm>
            <a:off x="227982" y="1079813"/>
            <a:ext cx="3501055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ja-JP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3429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6858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0287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1714500" algn="l" defTabSz="685800" rtl="0" eaLnBrk="1" latinLnBrk="0" hangingPunct="1"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057400" algn="l" defTabSz="685800" rtl="0" eaLnBrk="1" latinLnBrk="0" hangingPunct="1"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2400300" algn="l" defTabSz="685800" rtl="0" eaLnBrk="1" latinLnBrk="0" hangingPunct="1"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2743200" algn="l" defTabSz="685800" rtl="0" eaLnBrk="1" latinLnBrk="0" hangingPunct="1"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 algn="ctr"/>
            <a:r>
              <a:rPr lang="fr-BE" sz="1800" dirty="0">
                <a:solidFill>
                  <a:schemeClr val="bg1"/>
                </a:solidFill>
                <a:latin typeface="Fira Sans Black" panose="020B0503050000020004" pitchFamily="34" charset="0"/>
              </a:rPr>
              <a:t>L’injection directe d’H2</a:t>
            </a:r>
            <a:endParaRPr lang="en-GB" sz="1800" dirty="0">
              <a:solidFill>
                <a:schemeClr val="bg1"/>
              </a:solidFill>
              <a:latin typeface="Fira Sans Black" panose="020B05030500000200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76EFBD4B-B1AC-F160-AC4C-AC86AA5C67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Les e-fuels / l’hydrogène</a:t>
            </a:r>
            <a:br>
              <a:rPr lang="fr-FR" dirty="0"/>
            </a:b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09799771"/>
      </p:ext>
    </p:extLst>
  </p:cSld>
  <p:clrMapOvr>
    <a:masterClrMapping/>
  </p:clrMapOvr>
  <p:transition spd="slow">
    <p:wip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C4CC0A-709F-C351-10C6-F3B0760F26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D46E7F9C-A018-0C45-5366-254FE04DCBD1}"/>
              </a:ext>
            </a:extLst>
          </p:cNvPr>
          <p:cNvSpPr txBox="1"/>
          <p:nvPr/>
        </p:nvSpPr>
        <p:spPr>
          <a:xfrm>
            <a:off x="227982" y="1612256"/>
            <a:ext cx="3627209" cy="187743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ja-JP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3429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6858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0287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1714500" algn="l" defTabSz="685800" rtl="0" eaLnBrk="1" latinLnBrk="0" hangingPunct="1"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057400" algn="l" defTabSz="685800" rtl="0" eaLnBrk="1" latinLnBrk="0" hangingPunct="1"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2400300" algn="l" defTabSz="685800" rtl="0" eaLnBrk="1" latinLnBrk="0" hangingPunct="1"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2743200" algn="l" defTabSz="685800" rtl="0" eaLnBrk="1" latinLnBrk="0" hangingPunct="1"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fr-BE" sz="1800" dirty="0">
                <a:solidFill>
                  <a:schemeClr val="tx1"/>
                </a:solidFill>
                <a:latin typeface="Fira Sans" panose="020B0503050000020004" pitchFamily="34" charset="0"/>
              </a:rPr>
              <a:t>La pile à combustible</a:t>
            </a:r>
          </a:p>
          <a:p>
            <a:pPr marL="285750" indent="-285750">
              <a:spcBef>
                <a:spcPts val="1350"/>
              </a:spcBef>
              <a:buBlip>
                <a:blip r:embed="rId3"/>
              </a:buBlip>
            </a:pPr>
            <a:r>
              <a:rPr lang="fr-FR" altLang="ja-JP" sz="1800" dirty="0">
                <a:solidFill>
                  <a:schemeClr val="tx1"/>
                </a:solidFill>
                <a:latin typeface="Fira Sans" panose="020B0503050000020004" pitchFamily="34" charset="0"/>
                <a:ea typeface="ＭＳ Ｐゴシック" pitchFamily="34" charset="-128"/>
                <a:sym typeface="Wingdings"/>
              </a:rPr>
              <a:t>En étude chez Toyota 1999</a:t>
            </a:r>
          </a:p>
          <a:p>
            <a:pPr marL="285750" indent="-285750">
              <a:spcBef>
                <a:spcPts val="1350"/>
              </a:spcBef>
              <a:buBlip>
                <a:blip r:embed="rId3"/>
              </a:buBlip>
            </a:pPr>
            <a:r>
              <a:rPr lang="fr-FR" altLang="ja-JP" sz="1800" dirty="0">
                <a:solidFill>
                  <a:schemeClr val="tx1"/>
                </a:solidFill>
                <a:latin typeface="Fira Sans" panose="020B0503050000020004" pitchFamily="34" charset="0"/>
                <a:ea typeface="ＭＳ Ｐゴシック" pitchFamily="34" charset="-128"/>
                <a:sym typeface="Wingdings"/>
              </a:rPr>
              <a:t>La 1</a:t>
            </a:r>
            <a:r>
              <a:rPr lang="fr-FR" altLang="ja-JP" sz="1800" baseline="30000" dirty="0">
                <a:solidFill>
                  <a:schemeClr val="tx1"/>
                </a:solidFill>
                <a:latin typeface="Fira Sans" panose="020B0503050000020004" pitchFamily="34" charset="0"/>
                <a:ea typeface="ＭＳ Ｐゴシック" pitchFamily="34" charset="-128"/>
                <a:sym typeface="Wingdings"/>
              </a:rPr>
              <a:t>ère</a:t>
            </a:r>
            <a:r>
              <a:rPr lang="fr-FR" altLang="ja-JP" sz="1800" dirty="0">
                <a:solidFill>
                  <a:schemeClr val="tx1"/>
                </a:solidFill>
                <a:latin typeface="Fira Sans" panose="020B0503050000020004" pitchFamily="34" charset="0"/>
                <a:ea typeface="ＭＳ Ｐゴシック" pitchFamily="34" charset="-128"/>
                <a:sym typeface="Wingdings"/>
              </a:rPr>
              <a:t> voiture : </a:t>
            </a:r>
            <a:r>
              <a:rPr lang="fr-FR" altLang="ja-JP" sz="1800" dirty="0">
                <a:solidFill>
                  <a:schemeClr val="accent5"/>
                </a:solidFill>
                <a:latin typeface="Fira Sans" panose="020B0503050000020004" pitchFamily="34" charset="0"/>
                <a:ea typeface="ＭＳ Ｐゴシック" pitchFamily="34" charset="-128"/>
                <a:sym typeface="Wingdings"/>
              </a:rPr>
              <a:t>La MIRAI</a:t>
            </a:r>
          </a:p>
          <a:p>
            <a:pPr marL="285750" indent="-285750">
              <a:spcBef>
                <a:spcPts val="1350"/>
              </a:spcBef>
              <a:buBlip>
                <a:blip r:embed="rId3"/>
              </a:buBlip>
            </a:pPr>
            <a:r>
              <a:rPr lang="fr-FR" altLang="ja-JP" sz="1800" dirty="0">
                <a:solidFill>
                  <a:schemeClr val="tx1"/>
                </a:solidFill>
                <a:latin typeface="Fira Sans" panose="020B0503050000020004" pitchFamily="34" charset="0"/>
                <a:ea typeface="ＭＳ Ｐゴシック" pitchFamily="34" charset="-128"/>
                <a:sym typeface="Wingdings"/>
              </a:rPr>
              <a:t>Des travaux en commun </a:t>
            </a:r>
            <a:br>
              <a:rPr lang="fr-FR" altLang="ja-JP" sz="1800" dirty="0">
                <a:solidFill>
                  <a:schemeClr val="tx1"/>
                </a:solidFill>
                <a:latin typeface="Fira Sans" panose="020B0503050000020004" pitchFamily="34" charset="0"/>
                <a:ea typeface="ＭＳ Ｐゴシック" pitchFamily="34" charset="-128"/>
                <a:sym typeface="Wingdings"/>
              </a:rPr>
            </a:br>
            <a:r>
              <a:rPr lang="fr-FR" altLang="ja-JP" sz="1800" dirty="0">
                <a:solidFill>
                  <a:schemeClr val="tx1"/>
                </a:solidFill>
                <a:latin typeface="Fira Sans" panose="020B0503050000020004" pitchFamily="34" charset="0"/>
                <a:ea typeface="ＭＳ Ｐゴシック" pitchFamily="34" charset="-128"/>
                <a:sym typeface="Wingdings"/>
              </a:rPr>
              <a:t>avec BMW et Mercedes</a:t>
            </a:r>
            <a:endParaRPr lang="en-GB" sz="1800" dirty="0">
              <a:solidFill>
                <a:schemeClr val="tx1"/>
              </a:solidFill>
              <a:latin typeface="Fira Sans" panose="020B0503050000020004" pitchFamily="34" charset="0"/>
            </a:endParaRPr>
          </a:p>
        </p:txBody>
      </p:sp>
      <p:pic>
        <p:nvPicPr>
          <p:cNvPr id="11" name="Picture 10" descr="A silver car parked on a reflective surface&#10;&#10;AI-generated content may be incorrect.">
            <a:extLst>
              <a:ext uri="{FF2B5EF4-FFF2-40B4-BE49-F238E27FC236}">
                <a16:creationId xmlns:a16="http://schemas.microsoft.com/office/drawing/2014/main" id="{8DD8153A-A9E2-8F4A-20A8-C485E263525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2" t="1" b="3240"/>
          <a:stretch/>
        </p:blipFill>
        <p:spPr>
          <a:xfrm>
            <a:off x="3972910" y="648368"/>
            <a:ext cx="4884977" cy="3765977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5F0EF012-CB6E-B84D-36F7-B4AF025F6E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Les e-fuels / l’hydrogène</a:t>
            </a:r>
          </a:p>
        </p:txBody>
      </p:sp>
    </p:spTree>
    <p:extLst>
      <p:ext uri="{BB962C8B-B14F-4D97-AF65-F5344CB8AC3E}">
        <p14:creationId xmlns:p14="http://schemas.microsoft.com/office/powerpoint/2010/main" val="3438687434"/>
      </p:ext>
    </p:extLst>
  </p:cSld>
  <p:clrMapOvr>
    <a:masterClrMapping/>
  </p:clrMapOvr>
  <p:transition spd="slow">
    <p:wip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40E824-6A32-D83D-8D05-712A727173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FCC747DC-5EA2-3FCC-7587-C4B1517824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8063" y="2088274"/>
            <a:ext cx="8677401" cy="1154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ja-JP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3429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6858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0287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1714500" algn="l" defTabSz="685800" rtl="0" eaLnBrk="1" latinLnBrk="0" hangingPunct="1"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057400" algn="l" defTabSz="685800" rtl="0" eaLnBrk="1" latinLnBrk="0" hangingPunct="1"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2400300" algn="l" defTabSz="685800" rtl="0" eaLnBrk="1" latinLnBrk="0" hangingPunct="1"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2743200" algn="l" defTabSz="685800" rtl="0" eaLnBrk="1" latinLnBrk="0" hangingPunct="1"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fr-FR" altLang="ja-JP" sz="3000" b="1" dirty="0">
                <a:solidFill>
                  <a:srgbClr val="0033CC"/>
                </a:solidFill>
                <a:latin typeface="+mj-lt"/>
                <a:ea typeface="ＭＳ Ｐゴシック" panose="020B0600070205080204" pitchFamily="34" charset="-128"/>
              </a:rPr>
              <a:t> </a:t>
            </a:r>
            <a:r>
              <a:rPr lang="fr-FR" altLang="ja-JP" sz="3000" cap="all" dirty="0">
                <a:solidFill>
                  <a:srgbClr val="0033CC"/>
                </a:solidFill>
                <a:latin typeface="+mj-lt"/>
                <a:ea typeface="ＭＳ Ｐゴシック" panose="020B0600070205080204" pitchFamily="34" charset="-128"/>
              </a:rPr>
              <a:t>Comment rester </a:t>
            </a:r>
          </a:p>
          <a:p>
            <a:pPr algn="ctr" eaLnBrk="1" hangingPunct="1">
              <a:spcBef>
                <a:spcPct val="50000"/>
              </a:spcBef>
            </a:pPr>
            <a:r>
              <a:rPr lang="fr-FR" altLang="ja-JP" sz="3000" u="sng" cap="all" dirty="0">
                <a:solidFill>
                  <a:srgbClr val="0033CC"/>
                </a:solidFill>
                <a:latin typeface="+mj-lt"/>
                <a:ea typeface="ＭＳ Ｐゴシック" panose="020B0600070205080204" pitchFamily="34" charset="-128"/>
              </a:rPr>
              <a:t>abordable</a:t>
            </a:r>
            <a:r>
              <a:rPr lang="fr-FR" altLang="ja-JP" sz="3000" cap="all" dirty="0">
                <a:solidFill>
                  <a:srgbClr val="0033CC"/>
                </a:solidFill>
                <a:latin typeface="+mj-lt"/>
                <a:ea typeface="ＭＳ Ｐゴシック" panose="020B0600070205080204" pitchFamily="34" charset="-128"/>
              </a:rPr>
              <a:t> </a:t>
            </a:r>
            <a:r>
              <a:rPr lang="fr-FR" altLang="ja-JP" sz="3000" cap="all" dirty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ＭＳ Ｐゴシック" panose="020B0600070205080204" pitchFamily="34" charset="-128"/>
              </a:rPr>
              <a:t>et</a:t>
            </a:r>
            <a:r>
              <a:rPr lang="fr-FR" altLang="ja-JP" sz="3000" cap="all" dirty="0">
                <a:solidFill>
                  <a:schemeClr val="accent5"/>
                </a:solidFill>
                <a:latin typeface="+mj-lt"/>
                <a:ea typeface="ＭＳ Ｐゴシック" panose="020B0600070205080204" pitchFamily="34" charset="-128"/>
              </a:rPr>
              <a:t> </a:t>
            </a:r>
            <a:r>
              <a:rPr lang="fr-FR" altLang="ja-JP" sz="3000" u="sng" cap="all" dirty="0">
                <a:solidFill>
                  <a:srgbClr val="0033CC"/>
                </a:solidFill>
                <a:latin typeface="+mj-lt"/>
                <a:ea typeface="ＭＳ Ｐゴシック" panose="020B0600070205080204" pitchFamily="34" charset="-128"/>
              </a:rPr>
              <a:t>rentable</a:t>
            </a:r>
            <a:r>
              <a:rPr lang="fr-FR" altLang="ja-JP" sz="3000" cap="all" dirty="0">
                <a:solidFill>
                  <a:srgbClr val="0033CC"/>
                </a:solidFill>
                <a:latin typeface="+mj-lt"/>
                <a:ea typeface="ＭＳ Ｐゴシック" panose="020B0600070205080204" pitchFamily="34" charset="-128"/>
              </a:rPr>
              <a:t>?</a:t>
            </a:r>
            <a:endParaRPr lang="fr-FR" altLang="ja-JP" sz="3000" b="1" cap="all" dirty="0">
              <a:solidFill>
                <a:srgbClr val="0033CC"/>
              </a:solidFill>
              <a:latin typeface="+mj-lt"/>
              <a:ea typeface="ＭＳ Ｐゴシック" panose="020B0600070205080204" pitchFamily="34" charset="-128"/>
            </a:endParaRP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E33C7F22-80BE-12AE-20AD-CC27EBDA33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Les changements du secteur automobile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2FE447C-8CBE-A6DC-977C-D08C211D7909}"/>
              </a:ext>
            </a:extLst>
          </p:cNvPr>
          <p:cNvSpPr txBox="1"/>
          <p:nvPr/>
        </p:nvSpPr>
        <p:spPr>
          <a:xfrm>
            <a:off x="227982" y="568344"/>
            <a:ext cx="5184846" cy="59093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kumimoji="0" lang="fr-FR" sz="3600" b="0" i="0" u="none" strike="noStrike" kern="0" cap="all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ira Sans ExtraBold"/>
                <a:sym typeface="Fira Sans Bold"/>
              </a:rPr>
              <a:t>2. La </a:t>
            </a:r>
            <a:r>
              <a:rPr kumimoji="0" lang="fr-FR" sz="3600" b="0" i="0" u="none" strike="noStrike" kern="0" cap="all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ira Sans ExtraBold"/>
                <a:sym typeface="Fira Sans Bold"/>
              </a:rPr>
              <a:t>competitivité</a:t>
            </a:r>
            <a:endParaRPr lang="fr-FR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2740732"/>
      </p:ext>
    </p:extLst>
  </p:cSld>
  <p:clrMapOvr>
    <a:masterClrMapping/>
  </p:clrMapOvr>
  <p:transition spd="slow">
    <p:wip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F0A38B-95BA-7729-DE3E-DDC491DEED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9C6EBD17-8701-CD4B-5E44-4A8494B15D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8839" y="1497367"/>
            <a:ext cx="7688268" cy="199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40" tIns="45720" rIns="91440" bIns="45720" anchor="t">
            <a:spAutoFit/>
          </a:bodyPr>
          <a:lstStyle>
            <a:defPPr>
              <a:defRPr lang="ja-JP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3429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6858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0287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1714500" algn="l" defTabSz="685800" rtl="0" eaLnBrk="1" latinLnBrk="0" hangingPunct="1"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057400" algn="l" defTabSz="685800" rtl="0" eaLnBrk="1" latinLnBrk="0" hangingPunct="1"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2400300" algn="l" defTabSz="685800" rtl="0" eaLnBrk="1" latinLnBrk="0" hangingPunct="1"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2743200" algn="l" defTabSz="685800" rtl="0" eaLnBrk="1" latinLnBrk="0" hangingPunct="1"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rgbClr val="0033CC"/>
              </a:buClr>
            </a:pPr>
            <a:r>
              <a:rPr lang="fr-FR" altLang="ja-JP" sz="2550" b="1" cap="all" dirty="0">
                <a:solidFill>
                  <a:srgbClr val="0033CC"/>
                </a:solidFill>
                <a:latin typeface="+mj-ea"/>
                <a:ea typeface="+mj-ea"/>
              </a:rPr>
              <a:t>La stratégie </a:t>
            </a:r>
            <a:r>
              <a:rPr lang="fr-FR" altLang="ja-JP" sz="2550" b="1" cap="all" dirty="0" err="1">
                <a:solidFill>
                  <a:srgbClr val="0033CC"/>
                </a:solidFill>
                <a:latin typeface="+mj-ea"/>
                <a:ea typeface="+mj-ea"/>
              </a:rPr>
              <a:t>toyota</a:t>
            </a:r>
            <a:endParaRPr lang="fr-FR" altLang="ja-JP" sz="2550" b="1" cap="all" dirty="0">
              <a:solidFill>
                <a:srgbClr val="0033CC"/>
              </a:solidFill>
              <a:latin typeface="+mj-ea"/>
              <a:ea typeface="+mj-ea"/>
            </a:endParaRPr>
          </a:p>
          <a:p>
            <a:pPr marL="342900" indent="-342900" eaLnBrk="1" hangingPunct="1">
              <a:spcBef>
                <a:spcPct val="50000"/>
              </a:spcBef>
              <a:buClr>
                <a:srgbClr val="0033CC"/>
              </a:buClr>
              <a:buBlip>
                <a:blip r:embed="rId3"/>
              </a:buBlip>
            </a:pPr>
            <a:r>
              <a:rPr lang="fr-FR" altLang="ja-JP" sz="2400" b="1" dirty="0">
                <a:solidFill>
                  <a:srgbClr val="000000"/>
                </a:solidFill>
                <a:latin typeface="+mj-ea"/>
                <a:ea typeface="+mj-ea"/>
              </a:rPr>
              <a:t>Une analyse détaillée des différences régionales</a:t>
            </a:r>
            <a:endParaRPr lang="fr-FR" altLang="ja-JP" sz="2400" dirty="0">
              <a:solidFill>
                <a:srgbClr val="000000"/>
              </a:solidFill>
              <a:latin typeface="+mj-ea"/>
              <a:ea typeface="+mj-ea"/>
            </a:endParaRPr>
          </a:p>
          <a:p>
            <a:pPr marL="342900" indent="-342900" eaLnBrk="1" hangingPunct="1">
              <a:spcBef>
                <a:spcPct val="50000"/>
              </a:spcBef>
              <a:buClr>
                <a:srgbClr val="0033CC"/>
              </a:buClr>
              <a:buBlip>
                <a:blip r:embed="rId3"/>
              </a:buBlip>
            </a:pPr>
            <a:r>
              <a:rPr lang="fr-FR" altLang="ja-JP" sz="2400" dirty="0">
                <a:solidFill>
                  <a:srgbClr val="000000"/>
                </a:solidFill>
                <a:latin typeface="+mj-ea"/>
                <a:ea typeface="+mj-ea"/>
                <a:sym typeface="Wingdings"/>
              </a:rPr>
              <a:t>Une réforme profonde de notre structure de coûts</a:t>
            </a:r>
            <a:endParaRPr lang="fr-FR" altLang="ja-JP" sz="2400" dirty="0">
              <a:solidFill>
                <a:srgbClr val="000000"/>
              </a:solidFill>
              <a:latin typeface="+mj-ea"/>
              <a:ea typeface="+mj-ea"/>
            </a:endParaRPr>
          </a:p>
          <a:p>
            <a:pPr marL="342900" indent="-342900" eaLnBrk="1" hangingPunct="1">
              <a:spcBef>
                <a:spcPct val="50000"/>
              </a:spcBef>
              <a:buClr>
                <a:srgbClr val="0033CC"/>
              </a:buClr>
              <a:buBlip>
                <a:blip r:embed="rId3"/>
              </a:buBlip>
            </a:pPr>
            <a:r>
              <a:rPr lang="fr-FR" altLang="ja-JP" sz="2400" dirty="0">
                <a:solidFill>
                  <a:srgbClr val="000000"/>
                </a:solidFill>
                <a:latin typeface="+mj-ea"/>
                <a:ea typeface="+mj-ea"/>
                <a:sym typeface="Wingdings"/>
              </a:rPr>
              <a:t>Une priorité absolue donnée à l’Humain</a:t>
            </a:r>
            <a:endParaRPr lang="fr-FR" altLang="ja-JP" sz="2400" dirty="0">
              <a:solidFill>
                <a:srgbClr val="000000"/>
              </a:solidFill>
              <a:latin typeface="+mj-ea"/>
              <a:ea typeface="+mj-ea"/>
            </a:endParaRP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1EA256E7-77EE-7BF9-FAED-433B4FFACF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B) La distribution</a:t>
            </a:r>
          </a:p>
        </p:txBody>
      </p:sp>
    </p:spTree>
    <p:extLst>
      <p:ext uri="{BB962C8B-B14F-4D97-AF65-F5344CB8AC3E}">
        <p14:creationId xmlns:p14="http://schemas.microsoft.com/office/powerpoint/2010/main" val="188941747"/>
      </p:ext>
    </p:extLst>
  </p:cSld>
  <p:clrMapOvr>
    <a:masterClrMapping/>
  </p:clrMapOvr>
  <p:transition spd="slow">
    <p:wip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F0A38B-95BA-7729-DE3E-DDC491DEED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9C6EBD17-8701-CD4B-5E44-4A8494B15D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8839" y="1497367"/>
            <a:ext cx="7688268" cy="1294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40" tIns="45720" rIns="91440" bIns="45720" anchor="t">
            <a:spAutoFit/>
          </a:bodyPr>
          <a:lstStyle>
            <a:defPPr>
              <a:defRPr lang="ja-JP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3429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6858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0287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1714500" algn="l" defTabSz="685800" rtl="0" eaLnBrk="1" latinLnBrk="0" hangingPunct="1"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057400" algn="l" defTabSz="685800" rtl="0" eaLnBrk="1" latinLnBrk="0" hangingPunct="1"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2400300" algn="l" defTabSz="685800" rtl="0" eaLnBrk="1" latinLnBrk="0" hangingPunct="1"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2743200" algn="l" defTabSz="685800" rtl="0" eaLnBrk="1" latinLnBrk="0" hangingPunct="1"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rgbClr val="0033CC"/>
              </a:buClr>
            </a:pPr>
            <a:r>
              <a:rPr lang="fr-FR" altLang="ja-JP" sz="2550" b="1" cap="all" dirty="0">
                <a:solidFill>
                  <a:srgbClr val="0033CC"/>
                </a:solidFill>
                <a:latin typeface="+mj-ea"/>
                <a:ea typeface="+mj-ea"/>
              </a:rPr>
              <a:t>La stratégie </a:t>
            </a:r>
            <a:r>
              <a:rPr lang="fr-FR" altLang="ja-JP" sz="2550" b="1" cap="all" dirty="0" err="1">
                <a:solidFill>
                  <a:srgbClr val="0033CC"/>
                </a:solidFill>
                <a:latin typeface="+mj-ea"/>
                <a:ea typeface="+mj-ea"/>
              </a:rPr>
              <a:t>toyota</a:t>
            </a:r>
            <a:endParaRPr lang="fr-FR" altLang="ja-JP" sz="2550" b="1" cap="all" dirty="0">
              <a:solidFill>
                <a:srgbClr val="0033CC"/>
              </a:solidFill>
              <a:latin typeface="+mj-ea"/>
              <a:ea typeface="+mj-ea"/>
            </a:endParaRPr>
          </a:p>
          <a:p>
            <a:pPr marL="342900" indent="-342900" eaLnBrk="1" hangingPunct="1">
              <a:spcBef>
                <a:spcPct val="50000"/>
              </a:spcBef>
              <a:buClr>
                <a:srgbClr val="0033CC"/>
              </a:buClr>
              <a:buFont typeface="Wingdings" panose="05000000000000000000" pitchFamily="2" charset="2"/>
              <a:buChar char="Ø"/>
            </a:pPr>
            <a:r>
              <a:rPr lang="fr-FR" altLang="ja-JP" sz="2400" b="1" dirty="0">
                <a:solidFill>
                  <a:srgbClr val="000000"/>
                </a:solidFill>
                <a:latin typeface="+mj-ea"/>
                <a:ea typeface="+mj-ea"/>
              </a:rPr>
              <a:t>La mise </a:t>
            </a:r>
            <a:r>
              <a:rPr lang="fr-FR" altLang="ja-JP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« sous process » </a:t>
            </a:r>
            <a:r>
              <a:rPr lang="fr-FR" altLang="ja-JP" sz="2400" b="1" dirty="0">
                <a:solidFill>
                  <a:srgbClr val="000000"/>
                </a:solidFill>
                <a:latin typeface="+mj-ea"/>
                <a:ea typeface="+mj-ea"/>
              </a:rPr>
              <a:t>généralisée n’est pas </a:t>
            </a:r>
            <a:r>
              <a:rPr lang="fr-FR" altLang="ja-JP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« LA » </a:t>
            </a:r>
            <a:r>
              <a:rPr lang="fr-FR" altLang="ja-JP" sz="2400" b="1" dirty="0">
                <a:solidFill>
                  <a:srgbClr val="000000"/>
                </a:solidFill>
                <a:latin typeface="+mj-ea"/>
                <a:ea typeface="+mj-ea"/>
              </a:rPr>
              <a:t>solution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1EA256E7-77EE-7BF9-FAED-433B4FFACF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B) La distribution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B250D27-0CD5-7A89-4971-B28D97B489D1}"/>
              </a:ext>
            </a:extLst>
          </p:cNvPr>
          <p:cNvSpPr txBox="1"/>
          <p:nvPr/>
        </p:nvSpPr>
        <p:spPr>
          <a:xfrm>
            <a:off x="3452647" y="3159112"/>
            <a:ext cx="3536732" cy="64633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fr-FR" sz="4000" b="1" dirty="0">
                <a:gradFill>
                  <a:gsLst>
                    <a:gs pos="0">
                      <a:schemeClr val="accent5"/>
                    </a:gs>
                    <a:gs pos="100000">
                      <a:schemeClr val="accent6"/>
                    </a:gs>
                  </a:gsLst>
                  <a:lin ang="0" scaled="1"/>
                </a:gradFill>
                <a:latin typeface="+mj-ea"/>
                <a:ea typeface="+mj-ea"/>
              </a:rPr>
              <a:t>BEST IN TOWN</a:t>
            </a:r>
          </a:p>
        </p:txBody>
      </p:sp>
      <p:sp>
        <p:nvSpPr>
          <p:cNvPr id="6" name="Flèche vers la droite 5">
            <a:extLst>
              <a:ext uri="{FF2B5EF4-FFF2-40B4-BE49-F238E27FC236}">
                <a16:creationId xmlns:a16="http://schemas.microsoft.com/office/drawing/2014/main" id="{01F4A9C2-666B-D618-F410-77DD52B0AB5E}"/>
              </a:ext>
            </a:extLst>
          </p:cNvPr>
          <p:cNvSpPr/>
          <p:nvPr/>
        </p:nvSpPr>
        <p:spPr>
          <a:xfrm>
            <a:off x="2401612" y="3209008"/>
            <a:ext cx="1051035" cy="546538"/>
          </a:xfrm>
          <a:prstGeom prst="rightArrow">
            <a:avLst>
              <a:gd name="adj1" fmla="val 50000"/>
              <a:gd name="adj2" fmla="val 67308"/>
            </a:avLst>
          </a:prstGeom>
          <a:gradFill flip="none" rotWithShape="1">
            <a:gsLst>
              <a:gs pos="0">
                <a:schemeClr val="accent5"/>
              </a:gs>
              <a:gs pos="100000">
                <a:schemeClr val="accent6"/>
              </a:gs>
            </a:gsLst>
            <a:lin ang="0" scaled="1"/>
            <a:tileRect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026906006"/>
      </p:ext>
    </p:extLst>
  </p:cSld>
  <p:clrMapOvr>
    <a:masterClrMapping/>
  </p:clrMapOvr>
  <p:transition spd="slow">
    <p:wip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 1">
            <a:extLst>
              <a:ext uri="{FF2B5EF4-FFF2-40B4-BE49-F238E27FC236}">
                <a16:creationId xmlns:a16="http://schemas.microsoft.com/office/drawing/2014/main" id="{6B136412-85FF-7506-256D-CE66729C701D}"/>
              </a:ext>
            </a:extLst>
          </p:cNvPr>
          <p:cNvGrpSpPr/>
          <p:nvPr/>
        </p:nvGrpSpPr>
        <p:grpSpPr>
          <a:xfrm>
            <a:off x="1336174" y="273086"/>
            <a:ext cx="6471651" cy="4597327"/>
            <a:chOff x="1038296" y="289983"/>
            <a:chExt cx="7223777" cy="5131622"/>
          </a:xfrm>
        </p:grpSpPr>
        <p:pic>
          <p:nvPicPr>
            <p:cNvPr id="3" name="Picture 2" descr="A machine in a room&#10;&#10;AI-generated content may be incorrect.">
              <a:extLst>
                <a:ext uri="{FF2B5EF4-FFF2-40B4-BE49-F238E27FC236}">
                  <a16:creationId xmlns:a16="http://schemas.microsoft.com/office/drawing/2014/main" id="{4E7F3377-F099-6AA5-290F-C6424580550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82073" y="2901605"/>
              <a:ext cx="3780000" cy="2520000"/>
            </a:xfrm>
            <a:prstGeom prst="rect">
              <a:avLst/>
            </a:prstGeom>
          </p:spPr>
        </p:pic>
        <p:pic>
          <p:nvPicPr>
            <p:cNvPr id="5" name="Picture 4" descr="A person lying in a hospital bed&#10;&#10;AI-generated content may be incorrect.">
              <a:extLst>
                <a:ext uri="{FF2B5EF4-FFF2-40B4-BE49-F238E27FC236}">
                  <a16:creationId xmlns:a16="http://schemas.microsoft.com/office/drawing/2014/main" id="{B4AD9F41-A198-6B6F-A353-75BFBEDAA83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8232" y="289983"/>
              <a:ext cx="3780000" cy="2520000"/>
            </a:xfrm>
            <a:prstGeom prst="rect">
              <a:avLst/>
            </a:prstGeom>
          </p:spPr>
        </p:pic>
        <p:pic>
          <p:nvPicPr>
            <p:cNvPr id="7" name="Picture 6" descr="A person with a prosthetic leg&#10;&#10;AI-generated content may be incorrect.">
              <a:extLst>
                <a:ext uri="{FF2B5EF4-FFF2-40B4-BE49-F238E27FC236}">
                  <a16:creationId xmlns:a16="http://schemas.microsoft.com/office/drawing/2014/main" id="{095CADA7-A5B4-AB65-7A6C-E02AFC13C0F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38296" y="289983"/>
              <a:ext cx="2924566" cy="2520000"/>
            </a:xfrm>
            <a:prstGeom prst="rect">
              <a:avLst/>
            </a:prstGeom>
          </p:spPr>
        </p:pic>
        <p:pic>
          <p:nvPicPr>
            <p:cNvPr id="9" name="Picture 8" descr="A person in a helmet and a robot&#10;&#10;AI-generated content may be incorrect.">
              <a:extLst>
                <a:ext uri="{FF2B5EF4-FFF2-40B4-BE49-F238E27FC236}">
                  <a16:creationId xmlns:a16="http://schemas.microsoft.com/office/drawing/2014/main" id="{C35BEA04-1754-BB9A-97F4-F2FAE80C3B5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38296" y="2901605"/>
              <a:ext cx="3355030" cy="252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84652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16">
            <a:extLst>
              <a:ext uri="{FF2B5EF4-FFF2-40B4-BE49-F238E27FC236}">
                <a16:creationId xmlns:a16="http://schemas.microsoft.com/office/drawing/2014/main" id="{32E680C7-B99A-4D90-BDD2-336FCEA82D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8070" y="1901430"/>
            <a:ext cx="1554956" cy="1064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Picture 19">
            <a:extLst>
              <a:ext uri="{FF2B5EF4-FFF2-40B4-BE49-F238E27FC236}">
                <a16:creationId xmlns:a16="http://schemas.microsoft.com/office/drawing/2014/main" id="{F2A139CF-9E5E-4E43-B970-B5B92CAEB08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36" r="-2"/>
          <a:stretch>
            <a:fillRect/>
          </a:stretch>
        </p:blipFill>
        <p:spPr bwMode="auto">
          <a:xfrm>
            <a:off x="6339287" y="2165379"/>
            <a:ext cx="1159669" cy="1147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7" name="Picture 14">
            <a:extLst>
              <a:ext uri="{FF2B5EF4-FFF2-40B4-BE49-F238E27FC236}">
                <a16:creationId xmlns:a16="http://schemas.microsoft.com/office/drawing/2014/main" id="{42CD3565-A340-4E8C-B262-D49682579FF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009" y="2097513"/>
            <a:ext cx="1840706" cy="1283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DE16931F-9E79-4C74-C07D-283B71640E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Mais ce n’est pas la première…!</a:t>
            </a:r>
            <a:br>
              <a:rPr lang="fr-FR" dirty="0"/>
            </a:br>
            <a:endParaRPr lang="fr-FR" dirty="0"/>
          </a:p>
        </p:txBody>
      </p:sp>
      <p:pic>
        <p:nvPicPr>
          <p:cNvPr id="23558" name="Picture 3">
            <a:extLst>
              <a:ext uri="{FF2B5EF4-FFF2-40B4-BE49-F238E27FC236}">
                <a16:creationId xmlns:a16="http://schemas.microsoft.com/office/drawing/2014/main" id="{724FADBA-E4CC-4320-AEF3-3B04AC489BDB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1769" y="1389856"/>
            <a:ext cx="3251200" cy="1384300"/>
          </a:xfrm>
        </p:spPr>
      </p:pic>
      <p:sp>
        <p:nvSpPr>
          <p:cNvPr id="23559" name="Isosceles Triangle 4">
            <a:extLst>
              <a:ext uri="{FF2B5EF4-FFF2-40B4-BE49-F238E27FC236}">
                <a16:creationId xmlns:a16="http://schemas.microsoft.com/office/drawing/2014/main" id="{CA048E8C-0306-4060-9C87-EE6B20562FFF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2844607" y="2587615"/>
            <a:ext cx="567929" cy="333965"/>
          </a:xfrm>
          <a:prstGeom prst="triangle">
            <a:avLst>
              <a:gd name="adj" fmla="val 50000"/>
            </a:avLst>
          </a:prstGeom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0" scaled="1"/>
          </a:gradFill>
          <a:ln>
            <a:noFill/>
          </a:ln>
        </p:spPr>
        <p:txBody>
          <a:bodyPr/>
          <a:lstStyle>
            <a:defPPr>
              <a:defRPr lang="ja-JP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3429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6858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0287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1714500" algn="l" defTabSz="685800" rtl="0" eaLnBrk="1" latinLnBrk="0" hangingPunct="1"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057400" algn="l" defTabSz="685800" rtl="0" eaLnBrk="1" latinLnBrk="0" hangingPunct="1"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2400300" algn="l" defTabSz="685800" rtl="0" eaLnBrk="1" latinLnBrk="0" hangingPunct="1"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2743200" algn="l" defTabSz="685800" rtl="0" eaLnBrk="1" latinLnBrk="0" hangingPunct="1"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 marL="0" marR="0" lvl="0" indent="0" algn="l" defTabSz="51435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GB" altLang="en-US" sz="135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" panose="02020603050405020304" pitchFamily="18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23560" name="Isosceles Triangle 15">
            <a:extLst>
              <a:ext uri="{FF2B5EF4-FFF2-40B4-BE49-F238E27FC236}">
                <a16:creationId xmlns:a16="http://schemas.microsoft.com/office/drawing/2014/main" id="{2AA4836F-882A-4A9C-A16F-71BB8F053C7B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5682586" y="2587018"/>
            <a:ext cx="566738" cy="333965"/>
          </a:xfrm>
          <a:prstGeom prst="triangle">
            <a:avLst>
              <a:gd name="adj" fmla="val 50000"/>
            </a:avLst>
          </a:prstGeom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0" scaled="1"/>
          </a:gradFill>
          <a:ln>
            <a:noFill/>
          </a:ln>
        </p:spPr>
        <p:txBody>
          <a:bodyPr/>
          <a:lstStyle>
            <a:defPPr>
              <a:defRPr lang="ja-JP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3429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6858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0287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1714500" algn="l" defTabSz="685800" rtl="0" eaLnBrk="1" latinLnBrk="0" hangingPunct="1"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057400" algn="l" defTabSz="685800" rtl="0" eaLnBrk="1" latinLnBrk="0" hangingPunct="1"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2400300" algn="l" defTabSz="685800" rtl="0" eaLnBrk="1" latinLnBrk="0" hangingPunct="1"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2743200" algn="l" defTabSz="685800" rtl="0" eaLnBrk="1" latinLnBrk="0" hangingPunct="1"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 marL="0" marR="0" lvl="0" indent="0" algn="l" defTabSz="51435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GB" altLang="en-US" sz="135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" panose="02020603050405020304" pitchFamily="18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23561" name="Title 2">
            <a:extLst>
              <a:ext uri="{FF2B5EF4-FFF2-40B4-BE49-F238E27FC236}">
                <a16:creationId xmlns:a16="http://schemas.microsoft.com/office/drawing/2014/main" id="{04CBDDE3-B2B0-4799-AD64-3939641F7DB9}"/>
              </a:ext>
            </a:extLst>
          </p:cNvPr>
          <p:cNvSpPr txBox="1">
            <a:spLocks/>
          </p:cNvSpPr>
          <p:nvPr/>
        </p:nvSpPr>
        <p:spPr bwMode="auto">
          <a:xfrm>
            <a:off x="1033660" y="1143339"/>
            <a:ext cx="170140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>
            <a:noAutofit/>
          </a:bodyPr>
          <a:lstStyle>
            <a:defPPr>
              <a:defRPr lang="ja-JP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3429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6858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0287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1714500" algn="l" defTabSz="685800" rtl="0" eaLnBrk="1" latinLnBrk="0" hangingPunct="1"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057400" algn="l" defTabSz="685800" rtl="0" eaLnBrk="1" latinLnBrk="0" hangingPunct="1"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2400300" algn="l" defTabSz="685800" rtl="0" eaLnBrk="1" latinLnBrk="0" hangingPunct="1"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2743200" algn="l" defTabSz="685800" rtl="0" eaLnBrk="1" latinLnBrk="0" hangingPunct="1"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 marL="0" marR="0" lvl="0" indent="0" algn="ctr" defTabSz="51435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nl-BE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Machines à tisser</a:t>
            </a:r>
            <a:endParaRPr kumimoji="1" lang="en-GB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3562" name="Title 2">
            <a:extLst>
              <a:ext uri="{FF2B5EF4-FFF2-40B4-BE49-F238E27FC236}">
                <a16:creationId xmlns:a16="http://schemas.microsoft.com/office/drawing/2014/main" id="{28111699-4117-4E4B-AF51-C800F69D8718}"/>
              </a:ext>
            </a:extLst>
          </p:cNvPr>
          <p:cNvSpPr txBox="1">
            <a:spLocks/>
          </p:cNvSpPr>
          <p:nvPr/>
        </p:nvSpPr>
        <p:spPr bwMode="auto">
          <a:xfrm>
            <a:off x="3539812" y="1143339"/>
            <a:ext cx="169991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>
            <a:noAutofit/>
          </a:bodyPr>
          <a:lstStyle>
            <a:defPPr>
              <a:defRPr lang="ja-JP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3429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6858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0287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1714500" algn="l" defTabSz="685800" rtl="0" eaLnBrk="1" latinLnBrk="0" hangingPunct="1"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057400" algn="l" defTabSz="685800" rtl="0" eaLnBrk="1" latinLnBrk="0" hangingPunct="1"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2400300" algn="l" defTabSz="685800" rtl="0" eaLnBrk="1" latinLnBrk="0" hangingPunct="1"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2743200" algn="l" defTabSz="685800" rtl="0" eaLnBrk="1" latinLnBrk="0" hangingPunct="1"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 marL="0" marR="0" lvl="0" indent="0" algn="ctr" defTabSz="51435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nl-BE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Voitures</a:t>
            </a:r>
          </a:p>
        </p:txBody>
      </p:sp>
      <p:sp>
        <p:nvSpPr>
          <p:cNvPr id="23563" name="Title 2">
            <a:extLst>
              <a:ext uri="{FF2B5EF4-FFF2-40B4-BE49-F238E27FC236}">
                <a16:creationId xmlns:a16="http://schemas.microsoft.com/office/drawing/2014/main" id="{1F3F0354-B92A-4274-86F3-1B39253D523F}"/>
              </a:ext>
            </a:extLst>
          </p:cNvPr>
          <p:cNvSpPr txBox="1">
            <a:spLocks/>
          </p:cNvSpPr>
          <p:nvPr/>
        </p:nvSpPr>
        <p:spPr bwMode="auto">
          <a:xfrm>
            <a:off x="6341486" y="1143339"/>
            <a:ext cx="169991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>
            <a:noAutofit/>
          </a:bodyPr>
          <a:lstStyle>
            <a:defPPr>
              <a:defRPr lang="ja-JP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3429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6858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0287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1714500" algn="l" defTabSz="685800" rtl="0" eaLnBrk="1" latinLnBrk="0" hangingPunct="1"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057400" algn="l" defTabSz="685800" rtl="0" eaLnBrk="1" latinLnBrk="0" hangingPunct="1"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2400300" algn="l" defTabSz="685800" rtl="0" eaLnBrk="1" latinLnBrk="0" hangingPunct="1"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2743200" algn="l" defTabSz="685800" rtl="0" eaLnBrk="1" latinLnBrk="0" hangingPunct="1"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 marL="0" marR="0" lvl="0" indent="0" algn="ctr" defTabSz="51435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nl-BE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Mobilité pour Tous</a:t>
            </a:r>
            <a:endParaRPr kumimoji="1" lang="en-GB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pic>
        <p:nvPicPr>
          <p:cNvPr id="23564" name="Picture 9" descr="C:\Users\MMI8532\AppData\Local\Microsoft\Windows\Temporary Internet Files\Content.Outlook\2SLQ33LA\Kirobo.JPG">
            <a:extLst>
              <a:ext uri="{FF2B5EF4-FFF2-40B4-BE49-F238E27FC236}">
                <a16:creationId xmlns:a16="http://schemas.microsoft.com/office/drawing/2014/main" id="{7A13965F-D05F-4D5A-898B-E272F8DF2D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2256" y="2131446"/>
            <a:ext cx="783431" cy="1215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65" name="Title 1">
            <a:extLst>
              <a:ext uri="{FF2B5EF4-FFF2-40B4-BE49-F238E27FC236}">
                <a16:creationId xmlns:a16="http://schemas.microsoft.com/office/drawing/2014/main" id="{F47CBF57-2DBD-42CB-B7D3-658674F36219}"/>
              </a:ext>
            </a:extLst>
          </p:cNvPr>
          <p:cNvSpPr txBox="1">
            <a:spLocks/>
          </p:cNvSpPr>
          <p:nvPr/>
        </p:nvSpPr>
        <p:spPr bwMode="auto">
          <a:xfrm>
            <a:off x="1065071" y="233797"/>
            <a:ext cx="7193700" cy="789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defPPr>
              <a:defRPr lang="ja-JP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3429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6858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0287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1714500" algn="l" defTabSz="685800" rtl="0" eaLnBrk="1" latinLnBrk="0" hangingPunct="1"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057400" algn="l" defTabSz="685800" rtl="0" eaLnBrk="1" latinLnBrk="0" hangingPunct="1"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2400300" algn="l" defTabSz="685800" rtl="0" eaLnBrk="1" latinLnBrk="0" hangingPunct="1"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2743200" algn="l" defTabSz="685800" rtl="0" eaLnBrk="1" latinLnBrk="0" hangingPunct="1">
              <a:defRPr kumimoji="1" sz="2400" b="1" kern="1200">
                <a:solidFill>
                  <a:srgbClr val="CC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 marL="0" marR="0" lvl="0" indent="0" algn="l" defTabSz="51435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GB" altLang="en-US" sz="3000" b="1" i="0" u="sng" strike="noStrike" kern="1200" cap="all" spc="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cs typeface="Arial" panose="020B0604020202020204" pitchFamily="34" charset="0"/>
            </a:endParaRPr>
          </a:p>
        </p:txBody>
      </p:sp>
      <p:pic>
        <p:nvPicPr>
          <p:cNvPr id="3" name="Picture 2" descr="A blue sports car&#10;&#10;Description automatically generated with medium confidence">
            <a:extLst>
              <a:ext uri="{FF2B5EF4-FFF2-40B4-BE49-F238E27FC236}">
                <a16:creationId xmlns:a16="http://schemas.microsoft.com/office/drawing/2014/main" id="{44BFFAF1-42C1-47F5-A9E2-66F9C06025A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5049" y="3111277"/>
            <a:ext cx="1789436" cy="119295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D23498-9CC1-ADE6-AD09-4AD2328B89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FE6FAF2-2554-5923-A464-5CA3AAADAA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2437" y="1533810"/>
            <a:ext cx="8239125" cy="830997"/>
          </a:xfrm>
        </p:spPr>
        <p:txBody>
          <a:bodyPr/>
          <a:lstStyle/>
          <a:p>
            <a:r>
              <a:rPr lang="fr-FR" dirty="0">
                <a:latin typeface="+mn-lt"/>
              </a:rPr>
              <a:t>secteur</a:t>
            </a:r>
            <a:endParaRPr lang="en-US" dirty="0">
              <a:latin typeface="+mn-lt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8E8AEB5-F7F2-F9E4-3CD2-5BC0931296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2437" y="2389362"/>
            <a:ext cx="8239125" cy="830997"/>
          </a:xfrm>
        </p:spPr>
        <p:txBody>
          <a:bodyPr/>
          <a:lstStyle/>
          <a:p>
            <a:r>
              <a:rPr lang="fr-FR" dirty="0">
                <a:latin typeface="Fira Sans Black" panose="020B0503050000020004" pitchFamily="34" charset="0"/>
              </a:rPr>
              <a:t>Automobile</a:t>
            </a:r>
            <a:endParaRPr lang="en-US" dirty="0">
              <a:latin typeface="Fira Sans Black" panose="020B050305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171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5F248C-8560-E8C3-EF56-3F2411DFE8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719B47-39D1-1A9B-1DEC-58EB6A800E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2805" y="2207197"/>
            <a:ext cx="3400425" cy="1231106"/>
          </a:xfrm>
        </p:spPr>
        <p:txBody>
          <a:bodyPr/>
          <a:lstStyle/>
          <a:p>
            <a:r>
              <a:rPr lang="fr-FR" dirty="0">
                <a:latin typeface="+mn-lt"/>
              </a:rPr>
              <a:t>Nicolas</a:t>
            </a:r>
            <a:r>
              <a:rPr lang="fr-FR" dirty="0"/>
              <a:t> </a:t>
            </a:r>
            <a:br>
              <a:rPr lang="fr-FR" dirty="0"/>
            </a:br>
            <a:r>
              <a:rPr lang="fr-FR" dirty="0"/>
              <a:t>ROHR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E53542-DEA6-C89E-7292-BFF11F0B02C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882805" y="3438541"/>
            <a:ext cx="3381375" cy="957263"/>
          </a:xfrm>
        </p:spPr>
        <p:txBody>
          <a:bodyPr/>
          <a:lstStyle/>
          <a:p>
            <a:r>
              <a:rPr lang="fr-FR" dirty="0"/>
              <a:t>Co-Fondateur </a:t>
            </a:r>
            <a:r>
              <a:rPr lang="fr-FR" dirty="0" err="1"/>
              <a:t>Faguo</a:t>
            </a:r>
            <a:r>
              <a:rPr lang="fr-FR" dirty="0"/>
              <a:t> </a:t>
            </a:r>
          </a:p>
        </p:txBody>
      </p:sp>
      <p:pic>
        <p:nvPicPr>
          <p:cNvPr id="8" name="Picture Placeholder 7" descr="A person sitting on a couch holding a shoe&#10;&#10;AI-generated content may be incorrect.">
            <a:extLst>
              <a:ext uri="{FF2B5EF4-FFF2-40B4-BE49-F238E27FC236}">
                <a16:creationId xmlns:a16="http://schemas.microsoft.com/office/drawing/2014/main" id="{A5976346-A4F2-A206-2E7A-DAB1C1CBD1A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40" r="1874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20256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B65535-57B9-CC47-050A-4767BFED6C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96F9506-6371-E2DB-9816-4F715A594F3B}"/>
              </a:ext>
            </a:extLst>
          </p:cNvPr>
          <p:cNvSpPr/>
          <p:nvPr/>
        </p:nvSpPr>
        <p:spPr>
          <a:xfrm>
            <a:off x="4661807" y="1208314"/>
            <a:ext cx="2334986" cy="926515"/>
          </a:xfrm>
          <a:prstGeom prst="rect">
            <a:avLst/>
          </a:prstGeom>
          <a:solidFill>
            <a:schemeClr val="bg1"/>
          </a:solidFill>
          <a:ln w="12700" cap="flat">
            <a:solidFill>
              <a:schemeClr val="bg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pic>
        <p:nvPicPr>
          <p:cNvPr id="19" name="Espace réservé pour une image  8" descr="Une image contenant habits, personne, Visage humain, sourire&#10;&#10;Description générée automatiquement">
            <a:extLst>
              <a:ext uri="{FF2B5EF4-FFF2-40B4-BE49-F238E27FC236}">
                <a16:creationId xmlns:a16="http://schemas.microsoft.com/office/drawing/2014/main" id="{EA77AFEF-D581-EF01-21CB-35D653329CD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9" b="79"/>
          <a:stretch/>
        </p:blipFill>
        <p:spPr>
          <a:xfrm>
            <a:off x="2010764" y="2743200"/>
            <a:ext cx="1987104" cy="1987104"/>
          </a:xfrm>
          <a:prstGeom prst="ellipse">
            <a:avLst/>
          </a:prstGeom>
          <a:solidFill>
            <a:schemeClr val="bg1">
              <a:lumMod val="95000"/>
            </a:schemeClr>
          </a:solidFill>
          <a:ln w="73025">
            <a:gradFill flip="none" rotWithShape="1">
              <a:gsLst>
                <a:gs pos="7000">
                  <a:schemeClr val="tx2"/>
                </a:gs>
                <a:gs pos="76000">
                  <a:schemeClr val="accent5"/>
                </a:gs>
              </a:gsLst>
              <a:lin ang="10800000" scaled="1"/>
              <a:tileRect/>
            </a:gra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</p:pic>
      <p:sp>
        <p:nvSpPr>
          <p:cNvPr id="20" name="Title 1">
            <a:extLst>
              <a:ext uri="{FF2B5EF4-FFF2-40B4-BE49-F238E27FC236}">
                <a16:creationId xmlns:a16="http://schemas.microsoft.com/office/drawing/2014/main" id="{3AA87B29-F746-89B6-063A-EA55B022B899}"/>
              </a:ext>
            </a:extLst>
          </p:cNvPr>
          <p:cNvSpPr txBox="1">
            <a:spLocks/>
          </p:cNvSpPr>
          <p:nvPr/>
        </p:nvSpPr>
        <p:spPr>
          <a:xfrm>
            <a:off x="4367900" y="700477"/>
            <a:ext cx="3400425" cy="10336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b">
            <a:spAutoFit/>
          </a:bodyPr>
          <a:lstStyle>
            <a:lvl1pPr marL="0" marR="0" indent="0" algn="l" defTabSz="91437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none" strike="noStrike" cap="all" spc="0" baseline="0">
                <a:solidFill>
                  <a:schemeClr val="tx2"/>
                </a:solidFill>
                <a:uFillTx/>
                <a:latin typeface="+mj-lt"/>
                <a:ea typeface="+mn-ea"/>
                <a:cs typeface="+mn-cs"/>
                <a:sym typeface="Fira Sans Bold"/>
              </a:defRPr>
            </a:lvl1pPr>
            <a:lvl2pPr marL="0" marR="0" indent="17145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2pPr>
            <a:lvl3pPr marL="0" marR="0" indent="34290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3pPr>
            <a:lvl4pPr marL="0" marR="0" indent="51435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4pPr>
            <a:lvl5pPr marL="0" marR="0" indent="68580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5pPr>
            <a:lvl6pPr marL="0" marR="0" indent="85725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6pPr>
            <a:lvl7pPr marL="0" marR="0" indent="102870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7pPr>
            <a:lvl8pPr marL="0" marR="0" indent="120015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8pPr>
            <a:lvl9pPr marL="0" marR="0" indent="137160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9pPr>
          </a:lstStyle>
          <a:p>
            <a:pPr hangingPunct="1">
              <a:lnSpc>
                <a:spcPts val="4000"/>
              </a:lnSpc>
            </a:pPr>
            <a:r>
              <a:rPr lang="fr-FR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n-lt"/>
              </a:rPr>
              <a:t>Alain</a:t>
            </a:r>
            <a:br>
              <a:rPr lang="fr-FR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</a:rPr>
            </a:br>
            <a:r>
              <a:rPr lang="fr-FR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</a:rPr>
              <a:t>DI CRESCENZO</a:t>
            </a:r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5E24C7C0-C52B-A877-1DD0-B01DF6257434}"/>
              </a:ext>
            </a:extLst>
          </p:cNvPr>
          <p:cNvSpPr txBox="1">
            <a:spLocks/>
          </p:cNvSpPr>
          <p:nvPr/>
        </p:nvSpPr>
        <p:spPr>
          <a:xfrm>
            <a:off x="4367900" y="1734331"/>
            <a:ext cx="3381375" cy="9572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numCol="1" spcCol="1098550">
            <a:normAutofit/>
          </a:bodyPr>
          <a:lstStyle>
            <a:lvl1pPr marL="0" marR="0" indent="0" algn="l" defTabSz="914377" rtl="0" latinLnBrk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1800" b="0" i="0" u="none" strike="noStrike" cap="none" spc="0" baseline="0">
                <a:solidFill>
                  <a:schemeClr val="tx2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1pPr>
            <a:lvl2pPr marL="228600" marR="0" indent="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1200" b="0" i="0" u="none" strike="noStrike" cap="none" spc="0" baseline="0">
                <a:solidFill>
                  <a:schemeClr val="bg1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2pPr>
            <a:lvl3pPr marL="457200" marR="0" indent="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1200" b="0" i="0" u="none" strike="noStrike" cap="none" spc="0" baseline="0">
                <a:solidFill>
                  <a:schemeClr val="bg1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3pPr>
            <a:lvl4pPr marL="685800" marR="0" indent="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1200" b="0" i="0" u="none" strike="noStrike" cap="none" spc="0" baseline="0">
                <a:solidFill>
                  <a:schemeClr val="bg1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4pPr>
            <a:lvl5pPr marL="914400" marR="0" indent="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1200" b="0" i="0" u="none" strike="noStrike" cap="none" spc="0" baseline="0">
                <a:solidFill>
                  <a:schemeClr val="bg1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5pPr>
            <a:lvl6pPr marL="13716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6pPr>
            <a:lvl7pPr marL="16002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7pPr>
            <a:lvl8pPr marL="18288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8pPr>
            <a:lvl9pPr marL="20574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9pPr>
          </a:lstStyle>
          <a:p>
            <a:pPr hangingPunct="1"/>
            <a:r>
              <a:rPr lang="fr-FR"/>
              <a:t>Président de CCI France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99B29831-D34C-4C0E-077F-F41CF9BC13B8}"/>
              </a:ext>
            </a:extLst>
          </p:cNvPr>
          <p:cNvSpPr txBox="1">
            <a:spLocks/>
          </p:cNvSpPr>
          <p:nvPr/>
        </p:nvSpPr>
        <p:spPr>
          <a:xfrm>
            <a:off x="4367900" y="3008671"/>
            <a:ext cx="3400425" cy="10336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b">
            <a:spAutoFit/>
          </a:bodyPr>
          <a:lstStyle>
            <a:lvl1pPr marL="0" marR="0" indent="0" algn="l" defTabSz="91437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none" strike="noStrike" cap="all" spc="0" baseline="0">
                <a:solidFill>
                  <a:schemeClr val="tx2"/>
                </a:solidFill>
                <a:uFillTx/>
                <a:latin typeface="+mj-lt"/>
                <a:ea typeface="+mn-ea"/>
                <a:cs typeface="+mn-cs"/>
                <a:sym typeface="Fira Sans Bold"/>
              </a:defRPr>
            </a:lvl1pPr>
            <a:lvl2pPr marL="0" marR="0" indent="17145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2pPr>
            <a:lvl3pPr marL="0" marR="0" indent="34290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3pPr>
            <a:lvl4pPr marL="0" marR="0" indent="51435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4pPr>
            <a:lvl5pPr marL="0" marR="0" indent="68580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5pPr>
            <a:lvl6pPr marL="0" marR="0" indent="85725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6pPr>
            <a:lvl7pPr marL="0" marR="0" indent="102870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7pPr>
            <a:lvl8pPr marL="0" marR="0" indent="120015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8pPr>
            <a:lvl9pPr marL="0" marR="0" indent="137160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9pPr>
          </a:lstStyle>
          <a:p>
            <a:pPr hangingPunct="1">
              <a:lnSpc>
                <a:spcPts val="4000"/>
              </a:lnSpc>
            </a:pPr>
            <a:r>
              <a:rPr lang="fr-FR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n-lt"/>
              </a:rPr>
              <a:t>FANY</a:t>
            </a:r>
            <a:br>
              <a:rPr lang="fr-FR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</a:rPr>
            </a:br>
            <a:r>
              <a:rPr lang="fr-FR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</a:rPr>
              <a:t>RUIN</a:t>
            </a:r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ABB32FC9-970A-F825-AD22-0A21435954D9}"/>
              </a:ext>
            </a:extLst>
          </p:cNvPr>
          <p:cNvSpPr txBox="1">
            <a:spLocks/>
          </p:cNvSpPr>
          <p:nvPr/>
        </p:nvSpPr>
        <p:spPr>
          <a:xfrm>
            <a:off x="4367900" y="4042525"/>
            <a:ext cx="4314461" cy="9572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numCol="1" spcCol="1098550" anchor="t">
            <a:normAutofit/>
          </a:bodyPr>
          <a:lstStyle>
            <a:lvl1pPr marL="0" marR="0" indent="0" algn="l" defTabSz="914377" rtl="0" latinLnBrk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1800" b="0" i="0" u="none" strike="noStrike" cap="none" spc="0" baseline="0">
                <a:solidFill>
                  <a:schemeClr val="tx2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1pPr>
            <a:lvl2pPr marL="228600" marR="0" indent="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1200" b="0" i="0" u="none" strike="noStrike" cap="none" spc="0" baseline="0">
                <a:solidFill>
                  <a:schemeClr val="bg1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2pPr>
            <a:lvl3pPr marL="457200" marR="0" indent="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1200" b="0" i="0" u="none" strike="noStrike" cap="none" spc="0" baseline="0">
                <a:solidFill>
                  <a:schemeClr val="bg1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3pPr>
            <a:lvl4pPr marL="685800" marR="0" indent="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1200" b="0" i="0" u="none" strike="noStrike" cap="none" spc="0" baseline="0">
                <a:solidFill>
                  <a:schemeClr val="bg1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4pPr>
            <a:lvl5pPr marL="914400" marR="0" indent="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1200" b="0" i="0" u="none" strike="noStrike" cap="none" spc="0" baseline="0">
                <a:solidFill>
                  <a:schemeClr val="bg1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5pPr>
            <a:lvl6pPr marL="13716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6pPr>
            <a:lvl7pPr marL="16002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7pPr>
            <a:lvl8pPr marL="18288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8pPr>
            <a:lvl9pPr marL="20574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9pPr>
          </a:lstStyle>
          <a:p>
            <a:pPr hangingPunct="1"/>
            <a:r>
              <a:rPr lang="fr-FR" dirty="0"/>
              <a:t>Présidente Amiens-Picardie</a:t>
            </a:r>
          </a:p>
          <a:p>
            <a:pPr hangingPunct="1"/>
            <a:r>
              <a:rPr lang="fr-FR" dirty="0"/>
              <a:t>1</a:t>
            </a:r>
            <a:r>
              <a:rPr lang="fr-FR" baseline="30000" dirty="0"/>
              <a:t>ère</a:t>
            </a:r>
            <a:r>
              <a:rPr lang="fr-FR" dirty="0"/>
              <a:t> Vice-Présidente de CCI France </a:t>
            </a:r>
          </a:p>
        </p:txBody>
      </p:sp>
      <p:pic>
        <p:nvPicPr>
          <p:cNvPr id="24" name="Espace réservé pour une image  14" descr="Une image contenant Visage humain, personne, sourire, habits&#10;&#10;Le contenu généré par l’IA peut être incorrect.">
            <a:extLst>
              <a:ext uri="{FF2B5EF4-FFF2-40B4-BE49-F238E27FC236}">
                <a16:creationId xmlns:a16="http://schemas.microsoft.com/office/drawing/2014/main" id="{5D0AD612-B5DC-DD4D-9949-FE046E1C5C30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02" t="3625" r="502" b="29709"/>
          <a:stretch/>
        </p:blipFill>
        <p:spPr>
          <a:xfrm>
            <a:off x="2010762" y="372593"/>
            <a:ext cx="1987105" cy="1987105"/>
          </a:xfrm>
        </p:spPr>
      </p:pic>
    </p:spTree>
    <p:extLst>
      <p:ext uri="{BB962C8B-B14F-4D97-AF65-F5344CB8AC3E}">
        <p14:creationId xmlns:p14="http://schemas.microsoft.com/office/powerpoint/2010/main" val="3784669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D23498-9CC1-ADE6-AD09-4AD2328B89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FE6FAF2-2554-5923-A464-5CA3AAADAA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2437" y="1533810"/>
            <a:ext cx="8239125" cy="830997"/>
          </a:xfrm>
        </p:spPr>
        <p:txBody>
          <a:bodyPr/>
          <a:lstStyle/>
          <a:p>
            <a:r>
              <a:rPr lang="fr-FR" dirty="0">
                <a:latin typeface="+mn-lt"/>
              </a:rPr>
              <a:t>secteur</a:t>
            </a:r>
            <a:endParaRPr lang="en-US" dirty="0">
              <a:latin typeface="+mn-lt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8E8AEB5-F7F2-F9E4-3CD2-5BC0931296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2437" y="2389362"/>
            <a:ext cx="8239125" cy="830997"/>
          </a:xfrm>
        </p:spPr>
        <p:txBody>
          <a:bodyPr/>
          <a:lstStyle/>
          <a:p>
            <a:r>
              <a:rPr lang="fr-FR" dirty="0">
                <a:latin typeface="Fira Sans Black" panose="020B0503050000020004" pitchFamily="34" charset="0"/>
              </a:rPr>
              <a:t>commerce</a:t>
            </a:r>
            <a:endParaRPr lang="en-US" dirty="0">
              <a:latin typeface="Fira Sans Black" panose="020B050305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6419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3A38CD-DA6C-FE7D-5A21-2E29380C32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95AAE7-9CFE-EC00-2E50-B5DF17266B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2805" y="2678371"/>
            <a:ext cx="3400425" cy="615553"/>
          </a:xfrm>
        </p:spPr>
        <p:txBody>
          <a:bodyPr/>
          <a:lstStyle/>
          <a:p>
            <a:r>
              <a:rPr lang="fr-FR" dirty="0">
                <a:latin typeface="+mn-lt"/>
              </a:rPr>
              <a:t>Julia</a:t>
            </a:r>
            <a:r>
              <a:rPr lang="fr-FR" dirty="0"/>
              <a:t> </a:t>
            </a:r>
            <a:br>
              <a:rPr lang="fr-FR" dirty="0"/>
            </a:br>
            <a:r>
              <a:rPr lang="fr-FR" dirty="0"/>
              <a:t>DE FUNÈS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09ACE9-81C0-F24E-1316-88795AC38F7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882805" y="3294162"/>
            <a:ext cx="3381375" cy="957263"/>
          </a:xfrm>
        </p:spPr>
        <p:txBody>
          <a:bodyPr/>
          <a:lstStyle/>
          <a:p>
            <a:r>
              <a:rPr lang="fr-FR" dirty="0"/>
              <a:t>Philosophe &amp; </a:t>
            </a:r>
            <a:r>
              <a:rPr lang="fr-FR" dirty="0" err="1"/>
              <a:t>Conférencière</a:t>
            </a:r>
            <a:endParaRPr lang="fr-FR" dirty="0"/>
          </a:p>
        </p:txBody>
      </p:sp>
      <p:pic>
        <p:nvPicPr>
          <p:cNvPr id="8" name="Picture Placeholder 7" descr="A person sitting on a couch&#10;&#10;AI-generated content may be incorrect.">
            <a:extLst>
              <a:ext uri="{FF2B5EF4-FFF2-40B4-BE49-F238E27FC236}">
                <a16:creationId xmlns:a16="http://schemas.microsoft.com/office/drawing/2014/main" id="{A6AA5306-A42B-C055-F1F6-A2C129AAF36D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33913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D23498-9CC1-ADE6-AD09-4AD2328B89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FE6FAF2-2554-5923-A464-5CA3AAADAA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2437" y="1533810"/>
            <a:ext cx="8239125" cy="830997"/>
          </a:xfrm>
        </p:spPr>
        <p:txBody>
          <a:bodyPr/>
          <a:lstStyle/>
          <a:p>
            <a:r>
              <a:rPr lang="fr-FR" dirty="0">
                <a:latin typeface="+mn-lt"/>
              </a:rPr>
              <a:t>secteur</a:t>
            </a:r>
            <a:endParaRPr lang="en-US" dirty="0">
              <a:latin typeface="+mn-lt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8E8AEB5-F7F2-F9E4-3CD2-5BC0931296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2437" y="2389362"/>
            <a:ext cx="8239125" cy="830997"/>
          </a:xfrm>
        </p:spPr>
        <p:txBody>
          <a:bodyPr/>
          <a:lstStyle/>
          <a:p>
            <a:r>
              <a:rPr lang="fr-FR" dirty="0">
                <a:latin typeface="Fira Sans Black" panose="020B0503050000020004" pitchFamily="34" charset="0"/>
              </a:rPr>
              <a:t>Management RH</a:t>
            </a:r>
            <a:endParaRPr lang="en-US" dirty="0">
              <a:latin typeface="Fira Sans Black" panose="020B050305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8306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E4DDDF-A987-C4E8-A352-397F8F00C9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3FCA79-9878-608F-CE86-AF19D3FE53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2805" y="2707247"/>
            <a:ext cx="3400425" cy="615553"/>
          </a:xfrm>
        </p:spPr>
        <p:txBody>
          <a:bodyPr/>
          <a:lstStyle/>
          <a:p>
            <a:r>
              <a:rPr lang="fr-FR" dirty="0">
                <a:latin typeface="+mn-lt"/>
              </a:rPr>
              <a:t>Youssef</a:t>
            </a:r>
            <a:r>
              <a:rPr lang="fr-FR" dirty="0"/>
              <a:t> </a:t>
            </a:r>
            <a:br>
              <a:rPr lang="fr-FR" dirty="0"/>
            </a:br>
            <a:r>
              <a:rPr lang="fr-FR" dirty="0"/>
              <a:t>ACHOUR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46114D-46CC-33EE-5221-709570FC168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882805" y="3323038"/>
            <a:ext cx="3381375" cy="957263"/>
          </a:xfrm>
        </p:spPr>
        <p:txBody>
          <a:bodyPr/>
          <a:lstStyle/>
          <a:p>
            <a:r>
              <a:rPr lang="fr-FR" dirty="0" err="1"/>
              <a:t>Président</a:t>
            </a:r>
            <a:r>
              <a:rPr lang="fr-FR" dirty="0"/>
              <a:t> coopérative </a:t>
            </a:r>
            <a:r>
              <a:rPr lang="fr-FR" dirty="0" err="1"/>
              <a:t>UpCoop</a:t>
            </a:r>
            <a:endParaRPr lang="fr-FR" dirty="0"/>
          </a:p>
        </p:txBody>
      </p:sp>
      <p:pic>
        <p:nvPicPr>
          <p:cNvPr id="8" name="Picture Placeholder 7" descr="A person in a suit&#10;&#10;AI-generated content may be incorrect.">
            <a:extLst>
              <a:ext uri="{FF2B5EF4-FFF2-40B4-BE49-F238E27FC236}">
                <a16:creationId xmlns:a16="http://schemas.microsoft.com/office/drawing/2014/main" id="{B2D8E66E-8171-FED7-89B1-6DBD07632701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89" t="5213" r="21055" b="54"/>
          <a:stretch>
            <a:fillRect/>
          </a:stretch>
        </p:blipFill>
        <p:spPr>
          <a:xfrm>
            <a:off x="1137168" y="1065161"/>
            <a:ext cx="3013177" cy="3013177"/>
          </a:xfrm>
        </p:spPr>
      </p:pic>
    </p:spTree>
    <p:extLst>
      <p:ext uri="{BB962C8B-B14F-4D97-AF65-F5344CB8AC3E}">
        <p14:creationId xmlns:p14="http://schemas.microsoft.com/office/powerpoint/2010/main" val="711220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D23498-9CC1-ADE6-AD09-4AD2328B89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FE6FAF2-2554-5923-A464-5CA3AAADAA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2437" y="1533810"/>
            <a:ext cx="8239125" cy="830997"/>
          </a:xfrm>
        </p:spPr>
        <p:txBody>
          <a:bodyPr/>
          <a:lstStyle/>
          <a:p>
            <a:r>
              <a:rPr lang="fr-FR" dirty="0">
                <a:latin typeface="+mn-lt"/>
              </a:rPr>
              <a:t>secteur</a:t>
            </a:r>
            <a:endParaRPr lang="en-US" dirty="0">
              <a:latin typeface="+mn-lt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8E8AEB5-F7F2-F9E4-3CD2-5BC0931296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2437" y="2389362"/>
            <a:ext cx="8239125" cy="830997"/>
          </a:xfrm>
        </p:spPr>
        <p:txBody>
          <a:bodyPr/>
          <a:lstStyle/>
          <a:p>
            <a:r>
              <a:rPr lang="fr-FR" dirty="0">
                <a:latin typeface="Fira Sans Black" panose="020B0503050000020004" pitchFamily="34" charset="0"/>
              </a:rPr>
              <a:t>Management RH</a:t>
            </a:r>
            <a:endParaRPr lang="en-US" dirty="0">
              <a:latin typeface="Fira Sans Black" panose="020B050305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208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9C25DB-EFF2-A39B-F64D-D66DA8A82D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036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646587-0C32-402E-D185-F815B0FD6C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57769B-A2EC-E0FE-7EB8-CFF860D2E9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7298" y="2656629"/>
            <a:ext cx="3400425" cy="615553"/>
          </a:xfrm>
        </p:spPr>
        <p:txBody>
          <a:bodyPr/>
          <a:lstStyle/>
          <a:p>
            <a:r>
              <a:rPr lang="fr-FR">
                <a:latin typeface="+mn-lt"/>
              </a:rPr>
              <a:t>Armel</a:t>
            </a:r>
            <a:r>
              <a:rPr lang="fr-FR"/>
              <a:t> </a:t>
            </a:r>
            <a:br>
              <a:rPr lang="fr-FR"/>
            </a:br>
            <a:r>
              <a:rPr lang="fr-FR"/>
              <a:t>TRIPON </a:t>
            </a:r>
            <a:endParaRPr lang="fr-FR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3BA591B-64D4-21BC-CADC-375EB3AE6B8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907298" y="3272420"/>
            <a:ext cx="3381375" cy="957263"/>
          </a:xfrm>
        </p:spPr>
        <p:txBody>
          <a:bodyPr/>
          <a:lstStyle/>
          <a:p>
            <a:r>
              <a:rPr lang="fr-FR" dirty="0"/>
              <a:t>Marin&amp; Skipper </a:t>
            </a:r>
          </a:p>
          <a:p>
            <a:r>
              <a:rPr lang="fr-FR" dirty="0" err="1"/>
              <a:t>Imoca</a:t>
            </a:r>
            <a:r>
              <a:rPr lang="fr-FR" dirty="0"/>
              <a:t> Les P'tits Doudous </a:t>
            </a:r>
          </a:p>
        </p:txBody>
      </p:sp>
      <p:pic>
        <p:nvPicPr>
          <p:cNvPr id="7" name="Picture Placeholder 6" descr="A bald person smiling at the camera&#10;&#10;AI-generated content may be incorrect.">
            <a:extLst>
              <a:ext uri="{FF2B5EF4-FFF2-40B4-BE49-F238E27FC236}">
                <a16:creationId xmlns:a16="http://schemas.microsoft.com/office/drawing/2014/main" id="{825B2866-099A-559A-F03E-6C9D655C72CB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5" b="13149"/>
          <a:stretch/>
        </p:blipFill>
        <p:spPr>
          <a:xfrm>
            <a:off x="1137168" y="1065161"/>
            <a:ext cx="3013177" cy="3013177"/>
          </a:xfrm>
        </p:spPr>
      </p:pic>
    </p:spTree>
    <p:extLst>
      <p:ext uri="{BB962C8B-B14F-4D97-AF65-F5344CB8AC3E}">
        <p14:creationId xmlns:p14="http://schemas.microsoft.com/office/powerpoint/2010/main" val="748362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A1F9AF-2033-87EA-4816-4EA78B181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A861BD4-1E51-EB12-69F2-9C19FA10F410}"/>
              </a:ext>
            </a:extLst>
          </p:cNvPr>
          <p:cNvSpPr/>
          <p:nvPr/>
        </p:nvSpPr>
        <p:spPr>
          <a:xfrm>
            <a:off x="4661807" y="1208314"/>
            <a:ext cx="2334986" cy="926515"/>
          </a:xfrm>
          <a:prstGeom prst="rect">
            <a:avLst/>
          </a:prstGeom>
          <a:solidFill>
            <a:schemeClr val="bg1"/>
          </a:solidFill>
          <a:ln w="12700" cap="flat">
            <a:solidFill>
              <a:schemeClr val="bg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A9CE0EC-3ADF-2276-FAD1-2336338A9A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85823" y="2681695"/>
            <a:ext cx="3400425" cy="1033616"/>
          </a:xfrm>
        </p:spPr>
        <p:txBody>
          <a:bodyPr/>
          <a:lstStyle/>
          <a:p>
            <a:r>
              <a:rPr lang="fr-FR" dirty="0">
                <a:latin typeface="+mn-lt"/>
              </a:rPr>
              <a:t>Alain</a:t>
            </a:r>
            <a:br>
              <a:rPr lang="fr-FR" dirty="0"/>
            </a:br>
            <a:r>
              <a:rPr lang="fr-FR" dirty="0"/>
              <a:t>DI CRESCENZO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D65E6C-F59A-2A84-9023-DD978B264E0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86168" y="3715328"/>
            <a:ext cx="3381375" cy="957263"/>
          </a:xfrm>
        </p:spPr>
        <p:txBody>
          <a:bodyPr/>
          <a:lstStyle/>
          <a:p>
            <a:r>
              <a:rPr lang="fr-FR"/>
              <a:t>Président CCI France</a:t>
            </a:r>
          </a:p>
        </p:txBody>
      </p:sp>
      <p:pic>
        <p:nvPicPr>
          <p:cNvPr id="8" name="Picture Placeholder 7" descr="A person in a suit and glasses&#10;&#10;AI-generated content may be incorrect.">
            <a:extLst>
              <a:ext uri="{FF2B5EF4-FFF2-40B4-BE49-F238E27FC236}">
                <a16:creationId xmlns:a16="http://schemas.microsoft.com/office/drawing/2014/main" id="{A06672FB-8B70-B5BF-B8DF-A17E871A9C48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56" b="27078"/>
          <a:stretch>
            <a:fillRect/>
          </a:stretch>
        </p:blipFill>
        <p:spPr>
          <a:xfrm>
            <a:off x="1137168" y="1065161"/>
            <a:ext cx="3013177" cy="3013177"/>
          </a:xfr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C07DDA2D-16DC-44A4-A5EF-38F886355C79}"/>
              </a:ext>
            </a:extLst>
          </p:cNvPr>
          <p:cNvSpPr txBox="1"/>
          <p:nvPr/>
        </p:nvSpPr>
        <p:spPr>
          <a:xfrm>
            <a:off x="4674987" y="1518843"/>
            <a:ext cx="4572000" cy="7848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hangingPunct="1">
              <a:lnSpc>
                <a:spcPts val="5400"/>
              </a:lnSpc>
            </a:pPr>
            <a:r>
              <a:rPr lang="fr-FR" sz="4800" b="1" dirty="0">
                <a:gradFill flip="none" rotWithShape="1">
                  <a:gsLst>
                    <a:gs pos="68000">
                      <a:schemeClr val="tx2"/>
                    </a:gs>
                    <a:gs pos="0">
                      <a:schemeClr val="accent5"/>
                    </a:gs>
                  </a:gsLst>
                  <a:lin ang="0" scaled="1"/>
                  <a:tileRect/>
                </a:gradFill>
                <a:latin typeface="Fira Sans Black" panose="020B0503050000020004" pitchFamily="34" charset="0"/>
                <a:sym typeface="Fira Sans Regular"/>
              </a:rPr>
              <a:t>CONCLUSION</a:t>
            </a:r>
            <a:endParaRPr lang="fr-FR" sz="4800" b="1" dirty="0">
              <a:gradFill flip="none" rotWithShape="1">
                <a:gsLst>
                  <a:gs pos="68000">
                    <a:schemeClr val="tx2"/>
                  </a:gs>
                  <a:gs pos="0">
                    <a:schemeClr val="accent5"/>
                  </a:gs>
                </a:gsLst>
                <a:lin ang="0" scaled="1"/>
                <a:tileRect/>
              </a:gradFill>
              <a:latin typeface="Fira Sans Black" panose="020B0503050000020004" pitchFamily="34" charset="0"/>
            </a:endParaRPr>
          </a:p>
        </p:txBody>
      </p:sp>
      <p:cxnSp>
        <p:nvCxnSpPr>
          <p:cNvPr id="6" name="Straight Connector 17">
            <a:extLst>
              <a:ext uri="{FF2B5EF4-FFF2-40B4-BE49-F238E27FC236}">
                <a16:creationId xmlns:a16="http://schemas.microsoft.com/office/drawing/2014/main" id="{1697BDD3-94FA-8E57-87F3-F3641E824A02}"/>
              </a:ext>
            </a:extLst>
          </p:cNvPr>
          <p:cNvCxnSpPr>
            <a:cxnSpLocks/>
          </p:cNvCxnSpPr>
          <p:nvPr/>
        </p:nvCxnSpPr>
        <p:spPr>
          <a:xfrm flipH="1">
            <a:off x="4898557" y="2253200"/>
            <a:ext cx="3400425" cy="0"/>
          </a:xfrm>
          <a:prstGeom prst="line">
            <a:avLst/>
          </a:prstGeom>
          <a:noFill/>
          <a:ln w="25400" cap="rnd">
            <a:gradFill flip="none" rotWithShape="1">
              <a:gsLst>
                <a:gs pos="0">
                  <a:schemeClr val="accent5"/>
                </a:gs>
                <a:gs pos="100000">
                  <a:schemeClr val="tx2"/>
                </a:gs>
              </a:gsLst>
              <a:lin ang="0" scaled="1"/>
              <a:tileRect/>
            </a:gra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925266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C77ACF-2D4B-4E49-55B8-9348F5DBF4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re 14">
            <a:extLst>
              <a:ext uri="{FF2B5EF4-FFF2-40B4-BE49-F238E27FC236}">
                <a16:creationId xmlns:a16="http://schemas.microsoft.com/office/drawing/2014/main" id="{85A5FD95-61A9-3CBE-7AC6-C99C78AC89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24" y="389469"/>
            <a:ext cx="2942492" cy="547047"/>
          </a:xfrm>
        </p:spPr>
        <p:txBody>
          <a:bodyPr lIns="0" tIns="0" rIns="0" bIns="0">
            <a:normAutofit/>
          </a:bodyPr>
          <a:lstStyle/>
          <a:p>
            <a:pPr algn="ctr"/>
            <a:r>
              <a:rPr lang="fr-FR" sz="3600" dirty="0">
                <a:solidFill>
                  <a:schemeClr val="bg1"/>
                </a:solidFill>
              </a:rPr>
              <a:t>Thème 2025</a:t>
            </a:r>
          </a:p>
        </p:txBody>
      </p:sp>
      <p:sp>
        <p:nvSpPr>
          <p:cNvPr id="43" name="ZoneTexte 2">
            <a:extLst>
              <a:ext uri="{FF2B5EF4-FFF2-40B4-BE49-F238E27FC236}">
                <a16:creationId xmlns:a16="http://schemas.microsoft.com/office/drawing/2014/main" id="{302F1812-A2BA-CB79-8D93-551F00A05B81}"/>
              </a:ext>
            </a:extLst>
          </p:cNvPr>
          <p:cNvSpPr txBox="1"/>
          <p:nvPr/>
        </p:nvSpPr>
        <p:spPr>
          <a:xfrm>
            <a:off x="222500" y="1096288"/>
            <a:ext cx="2510940" cy="46166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buSzPct val="123000"/>
            </a:pPr>
            <a:r>
              <a:rPr lang="fr-FR" sz="2400" b="1" dirty="0">
                <a:ln w="12700">
                  <a:noFill/>
                </a:ln>
                <a:solidFill>
                  <a:schemeClr val="bg1"/>
                </a:solidFill>
                <a:latin typeface="Fira Sans Black" panose="020B0A03050000020004" pitchFamily="34" charset="0"/>
              </a:rPr>
              <a:t>TENSIONS</a:t>
            </a:r>
          </a:p>
        </p:txBody>
      </p:sp>
      <p:sp>
        <p:nvSpPr>
          <p:cNvPr id="48" name="ZoneTexte 22">
            <a:extLst>
              <a:ext uri="{FF2B5EF4-FFF2-40B4-BE49-F238E27FC236}">
                <a16:creationId xmlns:a16="http://schemas.microsoft.com/office/drawing/2014/main" id="{E2FC609D-4B54-7638-6A24-6F0024865F94}"/>
              </a:ext>
            </a:extLst>
          </p:cNvPr>
          <p:cNvSpPr txBox="1"/>
          <p:nvPr/>
        </p:nvSpPr>
        <p:spPr>
          <a:xfrm>
            <a:off x="3466631" y="196989"/>
            <a:ext cx="5174039" cy="8732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>
              <a:lnSpc>
                <a:spcPts val="6600"/>
              </a:lnSpc>
              <a:spcBef>
                <a:spcPts val="0"/>
              </a:spcBef>
            </a:pPr>
            <a:r>
              <a:rPr lang="fr-FR" sz="4300" dirty="0">
                <a:gradFill flip="none" rotWithShape="1">
                  <a:gsLst>
                    <a:gs pos="0">
                      <a:schemeClr val="accent5"/>
                    </a:gs>
                    <a:gs pos="68000">
                      <a:schemeClr val="tx2"/>
                    </a:gs>
                  </a:gsLst>
                  <a:lin ang="0" scaled="1"/>
                  <a:tileRect/>
                </a:gradFill>
                <a:latin typeface="+mn-lt"/>
              </a:rPr>
              <a:t>CAP SUR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0954C0A5-8B3C-C784-D3E9-4B60E1845278}"/>
              </a:ext>
            </a:extLst>
          </p:cNvPr>
          <p:cNvSpPr txBox="1"/>
          <p:nvPr/>
        </p:nvSpPr>
        <p:spPr>
          <a:xfrm>
            <a:off x="4311748" y="804512"/>
            <a:ext cx="3494690" cy="8402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/>
            <a:r>
              <a:rPr kumimoji="0" lang="fr-FR" sz="5400" b="1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32BEF0"/>
                    </a:gs>
                    <a:gs pos="68000">
                      <a:srgbClr val="373CF5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Fira Sans ExtraBold"/>
                <a:sym typeface="Fira Sans Regular"/>
              </a:rPr>
              <a:t>DEMAIN</a:t>
            </a:r>
            <a:endParaRPr lang="fr-FR" sz="4300" dirty="0"/>
          </a:p>
        </p:txBody>
      </p:sp>
      <p:sp>
        <p:nvSpPr>
          <p:cNvPr id="53" name="Arrow: Right 52">
            <a:extLst>
              <a:ext uri="{FF2B5EF4-FFF2-40B4-BE49-F238E27FC236}">
                <a16:creationId xmlns:a16="http://schemas.microsoft.com/office/drawing/2014/main" id="{ED720499-39EC-DC9F-2445-EBD121665533}"/>
              </a:ext>
            </a:extLst>
          </p:cNvPr>
          <p:cNvSpPr/>
          <p:nvPr/>
        </p:nvSpPr>
        <p:spPr>
          <a:xfrm>
            <a:off x="2733440" y="522753"/>
            <a:ext cx="2208674" cy="328476"/>
          </a:xfrm>
          <a:prstGeom prst="rightArrow">
            <a:avLst>
              <a:gd name="adj1" fmla="val 24012"/>
              <a:gd name="adj2" fmla="val 67021"/>
            </a:avLst>
          </a:prstGeom>
          <a:blipFill dpi="0" rotWithShape="1">
            <a:blip r:embed="rId3"/>
            <a:srcRect/>
            <a:tile tx="-660400" ty="-660400" sx="70000" sy="70000" flip="none" algn="tl"/>
          </a:blipFill>
          <a:ln w="2222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54" name="ZoneTexte 2">
            <a:extLst>
              <a:ext uri="{FF2B5EF4-FFF2-40B4-BE49-F238E27FC236}">
                <a16:creationId xmlns:a16="http://schemas.microsoft.com/office/drawing/2014/main" id="{1EAB8EBA-806E-906F-2D57-185F2995FE68}"/>
              </a:ext>
            </a:extLst>
          </p:cNvPr>
          <p:cNvSpPr txBox="1"/>
          <p:nvPr/>
        </p:nvSpPr>
        <p:spPr>
          <a:xfrm>
            <a:off x="3946820" y="2325059"/>
            <a:ext cx="4557100" cy="7882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>
              <a:lnSpc>
                <a:spcPts val="1800"/>
              </a:lnSpc>
              <a:spcBef>
                <a:spcPts val="0"/>
              </a:spcBef>
              <a:buSzPct val="123000"/>
            </a:pPr>
            <a:r>
              <a:rPr lang="fr-FR" b="1" dirty="0">
                <a:ln w="12700">
                  <a:noFill/>
                </a:ln>
                <a:solidFill>
                  <a:schemeClr val="accent5"/>
                </a:solidFill>
                <a:latin typeface="Fira Sans Black" panose="020B0A03050000020004" pitchFamily="34" charset="0"/>
              </a:rPr>
              <a:t>La réponse du réseau : </a:t>
            </a:r>
            <a:br>
              <a:rPr lang="fr-FR" b="1" dirty="0">
                <a:ln w="12700">
                  <a:noFill/>
                </a:ln>
                <a:solidFill>
                  <a:schemeClr val="accent5"/>
                </a:solidFill>
                <a:latin typeface="Fira Sans Black" panose="020B0A03050000020004" pitchFamily="34" charset="0"/>
              </a:rPr>
            </a:br>
            <a:r>
              <a:rPr lang="fr-FR" b="1" dirty="0">
                <a:ln w="12700">
                  <a:noFill/>
                </a:ln>
                <a:solidFill>
                  <a:schemeClr val="accent5"/>
                </a:solidFill>
                <a:latin typeface="Fira Sans Black" panose="020B0A03050000020004" pitchFamily="34" charset="0"/>
              </a:rPr>
              <a:t>un accompagnement qui repose </a:t>
            </a:r>
            <a:br>
              <a:rPr lang="fr-FR" b="1" dirty="0">
                <a:ln w="12700">
                  <a:noFill/>
                </a:ln>
                <a:solidFill>
                  <a:schemeClr val="accent5"/>
                </a:solidFill>
                <a:latin typeface="Fira Sans Black" panose="020B0A03050000020004" pitchFamily="34" charset="0"/>
              </a:rPr>
            </a:br>
            <a:r>
              <a:rPr lang="fr-FR" b="1" dirty="0">
                <a:ln w="12700">
                  <a:noFill/>
                </a:ln>
                <a:solidFill>
                  <a:schemeClr val="accent5"/>
                </a:solidFill>
                <a:latin typeface="Fira Sans Black" panose="020B0A03050000020004" pitchFamily="34" charset="0"/>
              </a:rPr>
              <a:t>sur 4 fondamentaux</a:t>
            </a:r>
          </a:p>
        </p:txBody>
      </p:sp>
      <p:sp>
        <p:nvSpPr>
          <p:cNvPr id="61" name="Rectangle : coins arrondis 6">
            <a:extLst>
              <a:ext uri="{FF2B5EF4-FFF2-40B4-BE49-F238E27FC236}">
                <a16:creationId xmlns:a16="http://schemas.microsoft.com/office/drawing/2014/main" id="{944DD15E-1126-BEF0-D23D-336A4856F108}"/>
              </a:ext>
            </a:extLst>
          </p:cNvPr>
          <p:cNvSpPr/>
          <p:nvPr/>
        </p:nvSpPr>
        <p:spPr>
          <a:xfrm>
            <a:off x="4572000" y="3188721"/>
            <a:ext cx="3282512" cy="273205"/>
          </a:xfrm>
          <a:prstGeom prst="roundRect">
            <a:avLst>
              <a:gd name="adj" fmla="val 50000"/>
            </a:avLst>
          </a:prstGeom>
          <a:noFill/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ctr">
            <a:noAutofit/>
          </a:bodyPr>
          <a:lstStyle/>
          <a:p>
            <a:pPr algn="ctr" defTabSz="914400" latinLnBrk="1">
              <a:lnSpc>
                <a:spcPct val="100000"/>
              </a:lnSpc>
              <a:spcBef>
                <a:spcPts val="0"/>
              </a:spcBef>
            </a:pPr>
            <a:r>
              <a:rPr lang="fr-FR" sz="1400" dirty="0">
                <a:solidFill>
                  <a:schemeClr val="tx1"/>
                </a:solidFill>
              </a:rPr>
              <a:t>Un leitmotiv "Ne rien lâcher"</a:t>
            </a:r>
          </a:p>
        </p:txBody>
      </p:sp>
      <p:sp>
        <p:nvSpPr>
          <p:cNvPr id="62" name="Rectangle : coins arrondis 6">
            <a:extLst>
              <a:ext uri="{FF2B5EF4-FFF2-40B4-BE49-F238E27FC236}">
                <a16:creationId xmlns:a16="http://schemas.microsoft.com/office/drawing/2014/main" id="{0FADEA08-F086-7C92-9BD0-C2D18ECE73E4}"/>
              </a:ext>
            </a:extLst>
          </p:cNvPr>
          <p:cNvSpPr/>
          <p:nvPr/>
        </p:nvSpPr>
        <p:spPr>
          <a:xfrm>
            <a:off x="4572000" y="3548344"/>
            <a:ext cx="3282512" cy="273205"/>
          </a:xfrm>
          <a:prstGeom prst="roundRect">
            <a:avLst>
              <a:gd name="adj" fmla="val 50000"/>
            </a:avLst>
          </a:prstGeom>
          <a:noFill/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ctr">
            <a:noAutofit/>
          </a:bodyPr>
          <a:lstStyle/>
          <a:p>
            <a:pPr algn="ctr" defTabSz="914400" latinLnBrk="1">
              <a:lnSpc>
                <a:spcPts val="1200"/>
              </a:lnSpc>
              <a:spcBef>
                <a:spcPts val="0"/>
              </a:spcBef>
            </a:pPr>
            <a:r>
              <a:rPr kumimoji="0" lang="fr-FR" sz="14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</a:rPr>
              <a:t>Une méthode structurée </a:t>
            </a:r>
          </a:p>
        </p:txBody>
      </p:sp>
      <p:sp>
        <p:nvSpPr>
          <p:cNvPr id="17" name="Rectangle : coins arrondis 3">
            <a:extLst>
              <a:ext uri="{FF2B5EF4-FFF2-40B4-BE49-F238E27FC236}">
                <a16:creationId xmlns:a16="http://schemas.microsoft.com/office/drawing/2014/main" id="{B5D159A7-FCF2-7D53-4A72-001A4E57E28E}"/>
              </a:ext>
            </a:extLst>
          </p:cNvPr>
          <p:cNvSpPr/>
          <p:nvPr/>
        </p:nvSpPr>
        <p:spPr>
          <a:xfrm>
            <a:off x="521678" y="1557953"/>
            <a:ext cx="1912584" cy="27320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flat">
            <a:solidFill>
              <a:schemeClr val="bg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ctr">
            <a:noAutofit/>
          </a:bodyPr>
          <a:lstStyle/>
          <a:p>
            <a:pPr marL="0" marR="0" indent="0" algn="ctr" defTabSz="914400" rtl="0" fontAlgn="auto" latinLnBrk="1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12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</a:rPr>
              <a:t>International : Conflits</a:t>
            </a:r>
          </a:p>
        </p:txBody>
      </p:sp>
      <p:sp>
        <p:nvSpPr>
          <p:cNvPr id="18" name="Rectangle : coins arrondis 4">
            <a:extLst>
              <a:ext uri="{FF2B5EF4-FFF2-40B4-BE49-F238E27FC236}">
                <a16:creationId xmlns:a16="http://schemas.microsoft.com/office/drawing/2014/main" id="{B969F454-C377-08CE-6979-B1FD4B1E419C}"/>
              </a:ext>
            </a:extLst>
          </p:cNvPr>
          <p:cNvSpPr/>
          <p:nvPr/>
        </p:nvSpPr>
        <p:spPr>
          <a:xfrm>
            <a:off x="841482" y="1905183"/>
            <a:ext cx="1272977" cy="273205"/>
          </a:xfrm>
          <a:prstGeom prst="roundRect">
            <a:avLst>
              <a:gd name="adj" fmla="val 50000"/>
            </a:avLst>
          </a:prstGeom>
          <a:noFill/>
          <a:ln w="12700" cap="flat">
            <a:solidFill>
              <a:schemeClr val="bg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ctr">
            <a:noAutofit/>
          </a:bodyPr>
          <a:lstStyle/>
          <a:p>
            <a:pPr marL="0" marR="0" indent="0" algn="ctr" defTabSz="914400" rtl="0" fontAlgn="auto" latinLnBrk="1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12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</a:rPr>
              <a:t>Militaires</a:t>
            </a:r>
            <a:endParaRPr kumimoji="0" lang="fr-FR" sz="12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</a:endParaRPr>
          </a:p>
        </p:txBody>
      </p:sp>
      <p:sp>
        <p:nvSpPr>
          <p:cNvPr id="19" name="Rectangle : coins arrondis 5">
            <a:extLst>
              <a:ext uri="{FF2B5EF4-FFF2-40B4-BE49-F238E27FC236}">
                <a16:creationId xmlns:a16="http://schemas.microsoft.com/office/drawing/2014/main" id="{B547FD6B-1E22-E017-B13A-075E9107078D}"/>
              </a:ext>
            </a:extLst>
          </p:cNvPr>
          <p:cNvSpPr/>
          <p:nvPr/>
        </p:nvSpPr>
        <p:spPr>
          <a:xfrm>
            <a:off x="841482" y="2252413"/>
            <a:ext cx="1272977" cy="273205"/>
          </a:xfrm>
          <a:prstGeom prst="roundRect">
            <a:avLst>
              <a:gd name="adj" fmla="val 50000"/>
            </a:avLst>
          </a:prstGeom>
          <a:noFill/>
          <a:ln w="12700" cap="flat">
            <a:solidFill>
              <a:schemeClr val="bg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ctr">
            <a:noAutofit/>
          </a:bodyPr>
          <a:lstStyle/>
          <a:p>
            <a:pPr marL="0" marR="0" indent="0" algn="ctr" defTabSz="914400" rtl="0" fontAlgn="auto" latinLnBrk="1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12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</a:rPr>
              <a:t>Économiques</a:t>
            </a:r>
            <a:endParaRPr kumimoji="0" lang="fr-FR" sz="12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</a:endParaRPr>
          </a:p>
        </p:txBody>
      </p:sp>
      <p:sp>
        <p:nvSpPr>
          <p:cNvPr id="20" name="Rectangle : coins arrondis 3">
            <a:extLst>
              <a:ext uri="{FF2B5EF4-FFF2-40B4-BE49-F238E27FC236}">
                <a16:creationId xmlns:a16="http://schemas.microsoft.com/office/drawing/2014/main" id="{A76D9FA6-352D-A628-E4CD-7AE1115BB34C}"/>
              </a:ext>
            </a:extLst>
          </p:cNvPr>
          <p:cNvSpPr/>
          <p:nvPr/>
        </p:nvSpPr>
        <p:spPr>
          <a:xfrm>
            <a:off x="521678" y="2886010"/>
            <a:ext cx="1912584" cy="27320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flat">
            <a:solidFill>
              <a:schemeClr val="bg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ctr">
            <a:noAutofit/>
          </a:bodyPr>
          <a:lstStyle/>
          <a:p>
            <a:pPr marL="0" marR="0" indent="0" algn="ctr" defTabSz="914400" rtl="0" fontAlgn="auto" latinLnBrk="1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12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</a:rPr>
              <a:t>National : Crises</a:t>
            </a:r>
          </a:p>
        </p:txBody>
      </p:sp>
      <p:sp>
        <p:nvSpPr>
          <p:cNvPr id="21" name="Rectangle : coins arrondis 4">
            <a:extLst>
              <a:ext uri="{FF2B5EF4-FFF2-40B4-BE49-F238E27FC236}">
                <a16:creationId xmlns:a16="http://schemas.microsoft.com/office/drawing/2014/main" id="{3CA57879-E566-C488-C42B-EF756466DEDE}"/>
              </a:ext>
            </a:extLst>
          </p:cNvPr>
          <p:cNvSpPr/>
          <p:nvPr/>
        </p:nvSpPr>
        <p:spPr>
          <a:xfrm>
            <a:off x="841482" y="3241117"/>
            <a:ext cx="1272977" cy="273205"/>
          </a:xfrm>
          <a:prstGeom prst="roundRect">
            <a:avLst>
              <a:gd name="adj" fmla="val 50000"/>
            </a:avLst>
          </a:prstGeom>
          <a:noFill/>
          <a:ln w="12700" cap="flat">
            <a:solidFill>
              <a:schemeClr val="bg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ctr">
            <a:noAutofit/>
          </a:bodyPr>
          <a:lstStyle/>
          <a:p>
            <a:pPr marL="0" marR="0" indent="0" algn="ctr" defTabSz="914400" rtl="0" fontAlgn="auto" latinLnBrk="1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12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</a:rPr>
              <a:t>Politiques</a:t>
            </a:r>
            <a:endParaRPr kumimoji="0" lang="fr-FR" sz="12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</a:endParaRPr>
          </a:p>
        </p:txBody>
      </p:sp>
      <p:sp>
        <p:nvSpPr>
          <p:cNvPr id="22" name="Rectangle : coins arrondis 5">
            <a:extLst>
              <a:ext uri="{FF2B5EF4-FFF2-40B4-BE49-F238E27FC236}">
                <a16:creationId xmlns:a16="http://schemas.microsoft.com/office/drawing/2014/main" id="{56171684-A798-E0CE-7EA5-FCDF3CAB9F1C}"/>
              </a:ext>
            </a:extLst>
          </p:cNvPr>
          <p:cNvSpPr/>
          <p:nvPr/>
        </p:nvSpPr>
        <p:spPr>
          <a:xfrm>
            <a:off x="841482" y="3596224"/>
            <a:ext cx="1272977" cy="273205"/>
          </a:xfrm>
          <a:prstGeom prst="roundRect">
            <a:avLst>
              <a:gd name="adj" fmla="val 50000"/>
            </a:avLst>
          </a:prstGeom>
          <a:noFill/>
          <a:ln w="12700" cap="flat">
            <a:solidFill>
              <a:schemeClr val="bg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ctr">
            <a:noAutofit/>
          </a:bodyPr>
          <a:lstStyle/>
          <a:p>
            <a:pPr marL="0" marR="0" indent="0" algn="ctr" defTabSz="914400" rtl="0" fontAlgn="auto" latinLnBrk="1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12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</a:rPr>
              <a:t>Budgétaires</a:t>
            </a:r>
            <a:endParaRPr kumimoji="0" lang="fr-FR" sz="12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</a:endParaRPr>
          </a:p>
        </p:txBody>
      </p:sp>
      <p:sp>
        <p:nvSpPr>
          <p:cNvPr id="23" name="Rectangle : coins arrondis 4">
            <a:extLst>
              <a:ext uri="{FF2B5EF4-FFF2-40B4-BE49-F238E27FC236}">
                <a16:creationId xmlns:a16="http://schemas.microsoft.com/office/drawing/2014/main" id="{92BFF00D-C771-750F-CAAC-042B4B3667DD}"/>
              </a:ext>
            </a:extLst>
          </p:cNvPr>
          <p:cNvSpPr/>
          <p:nvPr/>
        </p:nvSpPr>
        <p:spPr>
          <a:xfrm>
            <a:off x="841482" y="3951331"/>
            <a:ext cx="1272977" cy="273205"/>
          </a:xfrm>
          <a:prstGeom prst="roundRect">
            <a:avLst>
              <a:gd name="adj" fmla="val 50000"/>
            </a:avLst>
          </a:prstGeom>
          <a:noFill/>
          <a:ln w="12700" cap="flat">
            <a:solidFill>
              <a:schemeClr val="bg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ctr">
            <a:noAutofit/>
          </a:bodyPr>
          <a:lstStyle/>
          <a:p>
            <a:pPr marL="0" marR="0" indent="0" algn="ctr" defTabSz="914400" rtl="0" fontAlgn="auto" latinLnBrk="1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12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</a:rPr>
              <a:t>Économiques</a:t>
            </a:r>
            <a:endParaRPr kumimoji="0" lang="fr-FR" sz="12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</a:endParaRPr>
          </a:p>
        </p:txBody>
      </p:sp>
      <p:sp>
        <p:nvSpPr>
          <p:cNvPr id="24" name="Rectangle : coins arrondis 5">
            <a:extLst>
              <a:ext uri="{FF2B5EF4-FFF2-40B4-BE49-F238E27FC236}">
                <a16:creationId xmlns:a16="http://schemas.microsoft.com/office/drawing/2014/main" id="{DF933BE4-92DE-74FC-E0D4-A60E45138D5F}"/>
              </a:ext>
            </a:extLst>
          </p:cNvPr>
          <p:cNvSpPr/>
          <p:nvPr/>
        </p:nvSpPr>
        <p:spPr>
          <a:xfrm>
            <a:off x="841482" y="4306439"/>
            <a:ext cx="1272977" cy="273205"/>
          </a:xfrm>
          <a:prstGeom prst="roundRect">
            <a:avLst>
              <a:gd name="adj" fmla="val 50000"/>
            </a:avLst>
          </a:prstGeom>
          <a:noFill/>
          <a:ln w="12700" cap="flat">
            <a:solidFill>
              <a:schemeClr val="bg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ctr">
            <a:noAutofit/>
          </a:bodyPr>
          <a:lstStyle/>
          <a:p>
            <a:pPr marL="0" marR="0" indent="0" algn="ctr" defTabSz="914400" rtl="0" fontAlgn="auto" latinLnBrk="1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12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</a:rPr>
              <a:t>Sociales</a:t>
            </a:r>
            <a:endParaRPr kumimoji="0" lang="fr-FR" sz="12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</a:endParaRP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97FF50F6-C2C7-8F91-63C2-D8298609CC3B}"/>
              </a:ext>
            </a:extLst>
          </p:cNvPr>
          <p:cNvSpPr txBox="1"/>
          <p:nvPr/>
        </p:nvSpPr>
        <p:spPr>
          <a:xfrm>
            <a:off x="3466631" y="1422837"/>
            <a:ext cx="5303520" cy="10695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fr-FR" sz="2400" b="1" dirty="0">
                <a:solidFill>
                  <a:schemeClr val="tx1"/>
                </a:solidFill>
                <a:latin typeface="+mj-lt"/>
              </a:rPr>
              <a:t>"Avancer au bon rythme </a:t>
            </a:r>
            <a:br>
              <a:rPr lang="fr-FR" sz="2400" b="1" dirty="0">
                <a:solidFill>
                  <a:schemeClr val="tx1"/>
                </a:solidFill>
                <a:latin typeface="+mj-lt"/>
              </a:rPr>
            </a:br>
            <a:r>
              <a:rPr lang="fr-FR" sz="2400" b="1" dirty="0">
                <a:solidFill>
                  <a:schemeClr val="tx1"/>
                </a:solidFill>
                <a:latin typeface="+mj-lt"/>
              </a:rPr>
              <a:t>&amp; dans la bonne direction "</a:t>
            </a:r>
            <a:endParaRPr lang="fr-FR" sz="2400" dirty="0">
              <a:solidFill>
                <a:schemeClr val="tx1"/>
              </a:solidFill>
              <a:latin typeface="+mj-lt"/>
            </a:endParaRPr>
          </a:p>
          <a:p>
            <a:pPr algn="ctr">
              <a:lnSpc>
                <a:spcPts val="2400"/>
              </a:lnSpc>
              <a:spcBef>
                <a:spcPts val="0"/>
              </a:spcBef>
            </a:pPr>
            <a:endParaRPr lang="fr-FR" sz="2400" b="1" dirty="0">
              <a:solidFill>
                <a:schemeClr val="tx1"/>
              </a:solidFill>
              <a:latin typeface="Fira Sans ExtraBold"/>
            </a:endParaRPr>
          </a:p>
        </p:txBody>
      </p:sp>
      <p:sp>
        <p:nvSpPr>
          <p:cNvPr id="27" name="Rectangle : coins arrondis 6">
            <a:extLst>
              <a:ext uri="{FF2B5EF4-FFF2-40B4-BE49-F238E27FC236}">
                <a16:creationId xmlns:a16="http://schemas.microsoft.com/office/drawing/2014/main" id="{05266D14-2B3B-73B7-A19F-329C9E38A10A}"/>
              </a:ext>
            </a:extLst>
          </p:cNvPr>
          <p:cNvSpPr/>
          <p:nvPr/>
        </p:nvSpPr>
        <p:spPr>
          <a:xfrm>
            <a:off x="4311748" y="3907967"/>
            <a:ext cx="3676001" cy="357732"/>
          </a:xfrm>
          <a:prstGeom prst="roundRect">
            <a:avLst>
              <a:gd name="adj" fmla="val 50000"/>
            </a:avLst>
          </a:prstGeom>
          <a:noFill/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0" numCol="1" spcCol="38100" rtlCol="0" anchor="ctr">
            <a:noAutofit/>
          </a:bodyPr>
          <a:lstStyle/>
          <a:p>
            <a:pPr algn="ctr" defTabSz="914400" latinLnBrk="1">
              <a:lnSpc>
                <a:spcPts val="1800"/>
              </a:lnSpc>
              <a:spcBef>
                <a:spcPts val="0"/>
              </a:spcBef>
            </a:pPr>
            <a:r>
              <a:rPr kumimoji="0" lang="fr-FR" b="1" u="none" strike="noStrike" cap="none" spc="0" normalizeH="0" baseline="0" dirty="0">
                <a:ln>
                  <a:noFill/>
                </a:ln>
                <a:gradFill flip="none" rotWithShape="1">
                  <a:gsLst>
                    <a:gs pos="7000">
                      <a:srgbClr val="339AF1"/>
                    </a:gs>
                    <a:gs pos="76000">
                      <a:schemeClr val="accent6"/>
                    </a:gs>
                  </a:gsLst>
                  <a:lin ang="0" scaled="1"/>
                  <a:tileRect/>
                </a:gradFill>
                <a:effectLst/>
                <a:uFillTx/>
                <a:latin typeface="Fira Sans Black" panose="020B0503050000020004" pitchFamily="34" charset="0"/>
              </a:rPr>
              <a:t>DES PLANS D'ACTIONS SOLIDES</a:t>
            </a:r>
          </a:p>
        </p:txBody>
      </p:sp>
      <p:sp>
        <p:nvSpPr>
          <p:cNvPr id="28" name="Rectangle : coins arrondis 6">
            <a:extLst>
              <a:ext uri="{FF2B5EF4-FFF2-40B4-BE49-F238E27FC236}">
                <a16:creationId xmlns:a16="http://schemas.microsoft.com/office/drawing/2014/main" id="{1CF579AD-2F69-8137-4BD5-5C2099414689}"/>
              </a:ext>
            </a:extLst>
          </p:cNvPr>
          <p:cNvSpPr/>
          <p:nvPr/>
        </p:nvSpPr>
        <p:spPr>
          <a:xfrm>
            <a:off x="4572000" y="4352118"/>
            <a:ext cx="3282512" cy="273205"/>
          </a:xfrm>
          <a:prstGeom prst="roundRect">
            <a:avLst>
              <a:gd name="adj" fmla="val 50000"/>
            </a:avLst>
          </a:prstGeom>
          <a:noFill/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ctr">
            <a:noAutofit/>
          </a:bodyPr>
          <a:lstStyle/>
          <a:p>
            <a:pPr algn="ctr" defTabSz="914400" latinLnBrk="1">
              <a:lnSpc>
                <a:spcPts val="1200"/>
              </a:lnSpc>
              <a:spcBef>
                <a:spcPts val="0"/>
              </a:spcBef>
            </a:pPr>
            <a:r>
              <a:rPr kumimoji="0" lang="fr-FR" sz="14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</a:rPr>
              <a:t>Une équipe engagée</a:t>
            </a:r>
          </a:p>
        </p:txBody>
      </p:sp>
    </p:spTree>
    <p:extLst>
      <p:ext uri="{BB962C8B-B14F-4D97-AF65-F5344CB8AC3E}">
        <p14:creationId xmlns:p14="http://schemas.microsoft.com/office/powerpoint/2010/main" val="2725186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25DE88-3581-C05B-E995-F55CD9312A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re 14">
            <a:extLst>
              <a:ext uri="{FF2B5EF4-FFF2-40B4-BE49-F238E27FC236}">
                <a16:creationId xmlns:a16="http://schemas.microsoft.com/office/drawing/2014/main" id="{1AC4F2B3-8FCC-A9A4-9A2D-4EC60A30B0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7982" y="214657"/>
            <a:ext cx="8239125" cy="353687"/>
          </a:xfrm>
        </p:spPr>
        <p:txBody>
          <a:bodyPr lIns="0" tIns="0" rIns="0" bIns="0">
            <a:normAutofit fontScale="90000"/>
          </a:bodyPr>
          <a:lstStyle/>
          <a:p>
            <a:r>
              <a:rPr lang="fr-FR" dirty="0"/>
              <a:t>CAP SUR DEMAIN</a:t>
            </a:r>
            <a:br>
              <a:rPr lang="fr-FR" dirty="0"/>
            </a:br>
            <a:br>
              <a:rPr lang="fr-FR" dirty="0"/>
            </a:br>
            <a:br>
              <a:rPr lang="fr-FR" dirty="0"/>
            </a:br>
            <a:endParaRPr lang="fr-FR" dirty="0"/>
          </a:p>
        </p:txBody>
      </p:sp>
      <p:pic>
        <p:nvPicPr>
          <p:cNvPr id="3" name="Picture 2" descr="femme tenant un appareil photo debout près des gens">
            <a:extLst>
              <a:ext uri="{FF2B5EF4-FFF2-40B4-BE49-F238E27FC236}">
                <a16:creationId xmlns:a16="http://schemas.microsoft.com/office/drawing/2014/main" id="{49AB56B3-F0DE-B066-FA52-2B7354A6D7E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alphaModFix/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343" t="7867" b="5134"/>
          <a:stretch/>
        </p:blipFill>
        <p:spPr bwMode="auto">
          <a:xfrm>
            <a:off x="4576894" y="1199865"/>
            <a:ext cx="4349936" cy="3044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femme tenant une carte magnétique">
            <a:extLst>
              <a:ext uri="{FF2B5EF4-FFF2-40B4-BE49-F238E27FC236}">
                <a16:creationId xmlns:a16="http://schemas.microsoft.com/office/drawing/2014/main" id="{E4744EC3-BA3E-C0A6-2AD3-8AE2DC4C9C8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alphaModFix/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363" t="1145" r="31800" b="4695"/>
          <a:stretch/>
        </p:blipFill>
        <p:spPr bwMode="auto">
          <a:xfrm>
            <a:off x="228600" y="1199866"/>
            <a:ext cx="4283256" cy="3044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space réservé du texte 3">
            <a:extLst>
              <a:ext uri="{FF2B5EF4-FFF2-40B4-BE49-F238E27FC236}">
                <a16:creationId xmlns:a16="http://schemas.microsoft.com/office/drawing/2014/main" id="{DA30E152-0D33-13A3-536C-51CD46BF7952}"/>
              </a:ext>
            </a:extLst>
          </p:cNvPr>
          <p:cNvSpPr txBox="1">
            <a:spLocks/>
          </p:cNvSpPr>
          <p:nvPr/>
        </p:nvSpPr>
        <p:spPr>
          <a:xfrm>
            <a:off x="1563028" y="1265501"/>
            <a:ext cx="1614401" cy="863144"/>
          </a:xfrm>
          <a:prstGeom prst="roundRect">
            <a:avLst>
              <a:gd name="adj" fmla="val 7895"/>
            </a:avLst>
          </a:prstGeom>
          <a:noFill/>
          <a:ln w="12700">
            <a:noFill/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0" tIns="0" rIns="0" bIns="0" numCol="1" spcCol="1098550" anchor="ctr">
            <a:sp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 hangingPunct="1">
              <a:lnSpc>
                <a:spcPct val="100000"/>
              </a:lnSpc>
              <a:spcBef>
                <a:spcPts val="0"/>
              </a:spcBef>
              <a:buSzPct val="123000"/>
              <a:defRPr sz="3200">
                <a:ln w="12700">
                  <a:solidFill>
                    <a:schemeClr val="bg1"/>
                  </a:solidFill>
                </a:ln>
                <a:noFill/>
                <a:latin typeface="Fira Sans Black" panose="020B0A03050000020004" pitchFamily="34" charset="0"/>
              </a:defRPr>
            </a:lvl1pPr>
            <a:lvl2pPr marL="228600" indent="0">
              <a:buSzPct val="123000"/>
              <a:defRPr sz="1600" i="1">
                <a:latin typeface="Fira Sans" panose="020B0503050000020004" pitchFamily="34" charset="0"/>
              </a:defRPr>
            </a:lvl2pPr>
            <a:lvl3pPr marL="685800" indent="-228600">
              <a:buSzPct val="123000"/>
              <a:buChar char="•"/>
              <a:defRPr sz="1200"/>
            </a:lvl3pPr>
            <a:lvl4pPr marL="914400" indent="-228600">
              <a:buSzPct val="123000"/>
              <a:buChar char="•"/>
              <a:defRPr sz="1200"/>
            </a:lvl4pPr>
            <a:lvl5pPr marL="1143000" indent="-228600">
              <a:buSzPct val="123000"/>
              <a:buChar char="•"/>
              <a:defRPr sz="1200"/>
            </a:lvl5pPr>
            <a:lvl6pPr marL="1371600" indent="-228600">
              <a:buSzPct val="123000"/>
              <a:buChar char="•"/>
            </a:lvl6pPr>
            <a:lvl7pPr marL="1600200" indent="-228600">
              <a:buSzPct val="123000"/>
              <a:buChar char="•"/>
            </a:lvl7pPr>
            <a:lvl8pPr marL="1828800" indent="-228600">
              <a:buSzPct val="123000"/>
              <a:buChar char="•"/>
            </a:lvl8pPr>
            <a:lvl9pPr marL="2057400" indent="-228600">
              <a:buSzPct val="123000"/>
              <a:buChar char="•"/>
            </a:lvl9pPr>
          </a:lstStyle>
          <a:p>
            <a:r>
              <a:rPr lang="fr-FR" sz="5400" dirty="0">
                <a:ln w="22225">
                  <a:solidFill>
                    <a:schemeClr val="bg1"/>
                  </a:solidFill>
                </a:ln>
              </a:rPr>
              <a:t>Faire</a:t>
            </a:r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A715C61D-FDF7-990E-C54D-A6384528AE23}"/>
              </a:ext>
            </a:extLst>
          </p:cNvPr>
          <p:cNvSpPr txBox="1">
            <a:spLocks/>
          </p:cNvSpPr>
          <p:nvPr/>
        </p:nvSpPr>
        <p:spPr>
          <a:xfrm>
            <a:off x="5161986" y="1313453"/>
            <a:ext cx="3322793" cy="767239"/>
          </a:xfrm>
          <a:prstGeom prst="roundRect">
            <a:avLst>
              <a:gd name="adj" fmla="val 7895"/>
            </a:avLst>
          </a:prstGeom>
          <a:noFill/>
          <a:ln w="12700">
            <a:noFill/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0" tIns="0" rIns="0" bIns="0" numCol="1" spcCol="1098550" anchor="ctr">
            <a:noAutofit/>
          </a:bodyPr>
          <a:lstStyle>
            <a:lvl1pPr marL="0" marR="0" indent="0" algn="ctr" defTabSz="91437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4800" b="0" i="0" u="none" strike="noStrike" cap="none" spc="0" baseline="0">
                <a:ln w="12700">
                  <a:solidFill>
                    <a:schemeClr val="bg1"/>
                  </a:solidFill>
                </a:ln>
                <a:noFill/>
                <a:uFillTx/>
                <a:latin typeface="Fira Sans Black" panose="020B0A03050000020004" pitchFamily="34" charset="0"/>
                <a:ea typeface="Fira Sans Regular"/>
                <a:cs typeface="Fira Sans Regular"/>
                <a:sym typeface="Fira Sans Regular"/>
              </a:defRPr>
            </a:lvl1pPr>
            <a:lvl2pPr marL="228600" marR="0" indent="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1600" b="0" i="1" u="none" strike="noStrike" cap="none" spc="0" baseline="0">
                <a:solidFill>
                  <a:srgbClr val="000000"/>
                </a:solidFill>
                <a:uFillTx/>
                <a:latin typeface="Fira Sans" panose="020B0503050000020004" pitchFamily="34" charset="0"/>
                <a:ea typeface="Fira Sans Regular"/>
                <a:cs typeface="Fira Sans Regular"/>
                <a:sym typeface="Fira Sans Regular"/>
              </a:defRPr>
            </a:lvl2pPr>
            <a:lvl3pPr marL="6858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3pPr>
            <a:lvl4pPr marL="9144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4pPr>
            <a:lvl5pPr marL="11430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5pPr>
            <a:lvl6pPr marL="13716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6pPr>
            <a:lvl7pPr marL="16002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7pPr>
            <a:lvl8pPr marL="18288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8pPr>
            <a:lvl9pPr marL="20574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9pPr>
          </a:lstStyle>
          <a:p>
            <a:pPr hangingPunct="1"/>
            <a:r>
              <a:rPr lang="fr-FR" dirty="0">
                <a:ln w="22225">
                  <a:solidFill>
                    <a:schemeClr val="bg1"/>
                  </a:solidFill>
                </a:ln>
              </a:rPr>
              <a:t>Faire savoir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04F2909C-621E-D887-59E9-067951E9E10F}"/>
              </a:ext>
            </a:extLst>
          </p:cNvPr>
          <p:cNvSpPr txBox="1"/>
          <p:nvPr/>
        </p:nvSpPr>
        <p:spPr>
          <a:xfrm>
            <a:off x="133920" y="534606"/>
            <a:ext cx="7858713" cy="3449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91440" tIns="45720" rIns="91440" bIns="45720" anchor="t">
            <a:spAutoFit/>
          </a:bodyPr>
          <a:lstStyle/>
          <a:p>
            <a:pPr hangingPunct="1">
              <a:lnSpc>
                <a:spcPct val="80000"/>
              </a:lnSpc>
              <a:spcBef>
                <a:spcPts val="0"/>
              </a:spcBef>
            </a:pPr>
            <a:r>
              <a:rPr lang="fr-FR" sz="2000" cap="all" dirty="0">
                <a:solidFill>
                  <a:schemeClr val="accent5"/>
                </a:solidFill>
                <a:latin typeface="+mj-lt"/>
                <a:ea typeface="+mn-ea"/>
                <a:cs typeface="+mn-cs"/>
                <a:sym typeface="Fira Sans Bold"/>
              </a:rPr>
              <a:t>DES </a:t>
            </a:r>
            <a:r>
              <a:rPr lang="fr-FR" sz="2000" cap="all" dirty="0" err="1">
                <a:solidFill>
                  <a:schemeClr val="accent5"/>
                </a:solidFill>
                <a:latin typeface="+mj-lt"/>
                <a:ea typeface="+mn-ea"/>
                <a:cs typeface="+mn-cs"/>
                <a:sym typeface="Fira Sans Bold"/>
              </a:rPr>
              <a:t>PLANs</a:t>
            </a:r>
            <a:r>
              <a:rPr lang="fr-FR" sz="2000" cap="all" dirty="0">
                <a:solidFill>
                  <a:schemeClr val="accent5"/>
                </a:solidFill>
                <a:latin typeface="+mj-lt"/>
                <a:ea typeface="+mn-ea"/>
                <a:cs typeface="+mn-cs"/>
                <a:sym typeface="Fira Sans Bold"/>
              </a:rPr>
              <a:t> D’ACTIONS SOLIDES 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87D6CB2-D0E2-2F6E-3240-78CE564A831D}"/>
              </a:ext>
            </a:extLst>
          </p:cNvPr>
          <p:cNvSpPr txBox="1"/>
          <p:nvPr/>
        </p:nvSpPr>
        <p:spPr>
          <a:xfrm>
            <a:off x="1027387" y="2373961"/>
            <a:ext cx="2685683" cy="124341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91440" tIns="45720" rIns="91440" bIns="45720" anchor="t">
            <a:spAutoFit/>
          </a:bodyPr>
          <a:lstStyle/>
          <a:p>
            <a:pPr algn="ctr">
              <a:spcBef>
                <a:spcPts val="0"/>
              </a:spcBef>
              <a:spcAft>
                <a:spcPts val="600"/>
              </a:spcAft>
            </a:pPr>
            <a:r>
              <a:rPr lang="fr-FR" sz="2400" cap="all" dirty="0">
                <a:solidFill>
                  <a:schemeClr val="tx2"/>
                </a:solidFill>
                <a:highlight>
                  <a:srgbClr val="FFFFFF"/>
                </a:highlight>
                <a:latin typeface="+mj-lt"/>
                <a:ea typeface="+mn-ea"/>
                <a:cs typeface="+mn-cs"/>
              </a:rPr>
              <a:t>LE 1</a:t>
            </a:r>
            <a:r>
              <a:rPr lang="fr-FR" sz="2400" cap="all" baseline="30000" dirty="0">
                <a:solidFill>
                  <a:schemeClr val="tx2"/>
                </a:solidFill>
                <a:highlight>
                  <a:srgbClr val="FFFFFF"/>
                </a:highlight>
                <a:latin typeface="+mj-lt"/>
                <a:ea typeface="+mn-ea"/>
                <a:cs typeface="+mn-cs"/>
              </a:rPr>
              <a:t>er</a:t>
            </a:r>
            <a:r>
              <a:rPr lang="fr-FR" sz="2400" cap="all" dirty="0">
                <a:solidFill>
                  <a:schemeClr val="tx2"/>
                </a:solidFill>
                <a:highlight>
                  <a:srgbClr val="FFFFFF"/>
                </a:highlight>
                <a:latin typeface="+mj-lt"/>
                <a:ea typeface="+mn-ea"/>
                <a:cs typeface="+mn-cs"/>
              </a:rPr>
              <a:t> km</a:t>
            </a:r>
          </a:p>
          <a:p>
            <a:pPr algn="ctr">
              <a:spcBef>
                <a:spcPts val="0"/>
              </a:spcBef>
              <a:spcAft>
                <a:spcPts val="600"/>
              </a:spcAft>
            </a:pPr>
            <a:endParaRPr lang="fr-FR" sz="2400" cap="all" dirty="0">
              <a:solidFill>
                <a:schemeClr val="tx2"/>
              </a:solidFill>
              <a:highlight>
                <a:srgbClr val="FFFFFF"/>
              </a:highlight>
              <a:latin typeface="+mj-lt"/>
              <a:ea typeface="+mn-ea"/>
              <a:cs typeface="+mn-cs"/>
            </a:endParaRPr>
          </a:p>
          <a:p>
            <a:pPr algn="ctr">
              <a:spcBef>
                <a:spcPts val="0"/>
              </a:spcBef>
              <a:spcAft>
                <a:spcPts val="600"/>
              </a:spcAft>
            </a:pPr>
            <a:r>
              <a:rPr lang="fr-FR" sz="2400" cap="all" dirty="0">
                <a:solidFill>
                  <a:schemeClr val="tx2"/>
                </a:solidFill>
                <a:highlight>
                  <a:srgbClr val="FFFFFF"/>
                </a:highlight>
                <a:latin typeface="+mj-lt"/>
                <a:ea typeface="+mn-ea"/>
                <a:cs typeface="+mn-cs"/>
              </a:rPr>
              <a:t>LE Dernier Km</a:t>
            </a:r>
          </a:p>
        </p:txBody>
      </p:sp>
      <p:sp>
        <p:nvSpPr>
          <p:cNvPr id="8" name="Titre 14">
            <a:extLst>
              <a:ext uri="{FF2B5EF4-FFF2-40B4-BE49-F238E27FC236}">
                <a16:creationId xmlns:a16="http://schemas.microsoft.com/office/drawing/2014/main" id="{E1AD92F5-51FF-E6ED-DCAF-4CF53A4F551F}"/>
              </a:ext>
            </a:extLst>
          </p:cNvPr>
          <p:cNvSpPr txBox="1">
            <a:spLocks/>
          </p:cNvSpPr>
          <p:nvPr/>
        </p:nvSpPr>
        <p:spPr>
          <a:xfrm>
            <a:off x="5892586" y="4564539"/>
            <a:ext cx="2416829" cy="3536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0" tIns="0" rIns="0" bIns="0" anchor="ctr">
            <a:normAutofit fontScale="97500"/>
          </a:bodyPr>
          <a:lstStyle>
            <a:lvl1pPr marL="0" marR="0" indent="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b="0" i="0" u="none" strike="noStrike" cap="all" spc="0" baseline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uFillTx/>
                <a:latin typeface="+mj-lt"/>
                <a:ea typeface="+mn-ea"/>
                <a:cs typeface="+mn-cs"/>
                <a:sym typeface="Fira Sans Bold"/>
              </a:defRPr>
            </a:lvl1pPr>
            <a:lvl2pPr marL="0" marR="0" indent="17145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2pPr>
            <a:lvl3pPr marL="0" marR="0" indent="34290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3pPr>
            <a:lvl4pPr marL="0" marR="0" indent="51435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4pPr>
            <a:lvl5pPr marL="0" marR="0" indent="68580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5pPr>
            <a:lvl6pPr marL="0" marR="0" indent="85725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6pPr>
            <a:lvl7pPr marL="0" marR="0" indent="102870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7pPr>
            <a:lvl8pPr marL="0" marR="0" indent="120015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8pPr>
            <a:lvl9pPr marL="0" marR="0" indent="137160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9pPr>
          </a:lstStyle>
          <a:p>
            <a:pPr algn="r" hangingPunct="1">
              <a:lnSpc>
                <a:spcPct val="100000"/>
              </a:lnSpc>
            </a:pPr>
            <a:r>
              <a:rPr lang="fr-FR" sz="1600" dirty="0"/>
              <a:t>CAP SUR DEMAIN</a:t>
            </a:r>
          </a:p>
        </p:txBody>
      </p:sp>
    </p:spTree>
    <p:extLst>
      <p:ext uri="{BB962C8B-B14F-4D97-AF65-F5344CB8AC3E}">
        <p14:creationId xmlns:p14="http://schemas.microsoft.com/office/powerpoint/2010/main" val="1967634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0F17EA-3D9B-1FF4-D05B-266E829025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Espace réservé pour une image  16">
            <a:extLst>
              <a:ext uri="{FF2B5EF4-FFF2-40B4-BE49-F238E27FC236}">
                <a16:creationId xmlns:a16="http://schemas.microsoft.com/office/drawing/2014/main" id="{C214DA1F-B053-5CC4-8F77-A0D685500BB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l="21595" r="21595"/>
          <a:stretch/>
        </p:blipFill>
        <p:spPr>
          <a:xfrm>
            <a:off x="0" y="0"/>
            <a:ext cx="4383088" cy="514350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FA925880-F502-E361-F582-CF4114722B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1012" y="389469"/>
            <a:ext cx="4329612" cy="1149075"/>
          </a:xfrm>
        </p:spPr>
        <p:txBody>
          <a:bodyPr/>
          <a:lstStyle/>
          <a:p>
            <a:r>
              <a:rPr lang="fr-FR" dirty="0"/>
              <a:t>Quizz musical : résultats de vos votes</a:t>
            </a:r>
          </a:p>
        </p:txBody>
      </p:sp>
      <p:sp>
        <p:nvSpPr>
          <p:cNvPr id="22" name="Titre 1">
            <a:extLst>
              <a:ext uri="{FF2B5EF4-FFF2-40B4-BE49-F238E27FC236}">
                <a16:creationId xmlns:a16="http://schemas.microsoft.com/office/drawing/2014/main" id="{EB41EDE4-864B-9F0D-6FD0-46DC3C92EE86}"/>
              </a:ext>
            </a:extLst>
          </p:cNvPr>
          <p:cNvSpPr txBox="1">
            <a:spLocks/>
          </p:cNvSpPr>
          <p:nvPr/>
        </p:nvSpPr>
        <p:spPr>
          <a:xfrm>
            <a:off x="4684510" y="1506068"/>
            <a:ext cx="3702695" cy="6155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 anchor="ctr">
            <a:spAutoFit/>
          </a:bodyPr>
          <a:lstStyle>
            <a:lvl1pPr marL="0" marR="0" indent="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b="0" i="0" u="none" strike="noStrike" cap="all" spc="0" baseline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uFillTx/>
                <a:latin typeface="+mj-lt"/>
                <a:ea typeface="+mn-ea"/>
                <a:cs typeface="+mn-cs"/>
                <a:sym typeface="Fira Sans Bold"/>
              </a:defRPr>
            </a:lvl1pPr>
            <a:lvl2pPr marL="0" marR="0" indent="17145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2pPr>
            <a:lvl3pPr marL="0" marR="0" indent="34290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3pPr>
            <a:lvl4pPr marL="0" marR="0" indent="51435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4pPr>
            <a:lvl5pPr marL="0" marR="0" indent="68580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5pPr>
            <a:lvl6pPr marL="0" marR="0" indent="85725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6pPr>
            <a:lvl7pPr marL="0" marR="0" indent="102870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7pPr>
            <a:lvl8pPr marL="0" marR="0" indent="120015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8pPr>
            <a:lvl9pPr marL="0" marR="0" indent="137160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9pPr>
          </a:lstStyle>
          <a:p>
            <a:pPr hangingPunct="1">
              <a:lnSpc>
                <a:spcPct val="100000"/>
              </a:lnSpc>
            </a:pPr>
            <a:r>
              <a:rPr lang="fr-FR" sz="2000" dirty="0">
                <a:solidFill>
                  <a:schemeClr val="tx1"/>
                </a:solidFill>
                <a:sym typeface="Fira Sans Regular"/>
              </a:rPr>
              <a:t>Chanson XX</a:t>
            </a:r>
          </a:p>
          <a:p>
            <a:pPr hangingPunct="1">
              <a:lnSpc>
                <a:spcPct val="100000"/>
              </a:lnSpc>
            </a:pPr>
            <a:r>
              <a:rPr lang="fr-FR" sz="2000" dirty="0">
                <a:solidFill>
                  <a:schemeClr val="tx1"/>
                </a:solidFill>
                <a:sym typeface="Fira Sans Regular"/>
              </a:rPr>
              <a:t>Nom du chanteur XX</a:t>
            </a:r>
          </a:p>
        </p:txBody>
      </p:sp>
      <p:sp>
        <p:nvSpPr>
          <p:cNvPr id="25" name="Titre 1">
            <a:extLst>
              <a:ext uri="{FF2B5EF4-FFF2-40B4-BE49-F238E27FC236}">
                <a16:creationId xmlns:a16="http://schemas.microsoft.com/office/drawing/2014/main" id="{BF6A6D34-4584-701A-8C41-96ABD70A9540}"/>
              </a:ext>
            </a:extLst>
          </p:cNvPr>
          <p:cNvSpPr txBox="1">
            <a:spLocks/>
          </p:cNvSpPr>
          <p:nvPr/>
        </p:nvSpPr>
        <p:spPr>
          <a:xfrm>
            <a:off x="4684508" y="2826647"/>
            <a:ext cx="3702695" cy="6155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 anchor="ctr">
            <a:spAutoFit/>
          </a:bodyPr>
          <a:lstStyle>
            <a:lvl1pPr marL="0" marR="0" indent="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b="0" i="0" u="none" strike="noStrike" cap="all" spc="0" baseline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uFillTx/>
                <a:latin typeface="+mj-lt"/>
                <a:ea typeface="+mn-ea"/>
                <a:cs typeface="+mn-cs"/>
                <a:sym typeface="Fira Sans Bold"/>
              </a:defRPr>
            </a:lvl1pPr>
            <a:lvl2pPr marL="0" marR="0" indent="17145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2pPr>
            <a:lvl3pPr marL="0" marR="0" indent="34290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3pPr>
            <a:lvl4pPr marL="0" marR="0" indent="51435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4pPr>
            <a:lvl5pPr marL="0" marR="0" indent="68580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5pPr>
            <a:lvl6pPr marL="0" marR="0" indent="85725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6pPr>
            <a:lvl7pPr marL="0" marR="0" indent="102870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7pPr>
            <a:lvl8pPr marL="0" marR="0" indent="120015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8pPr>
            <a:lvl9pPr marL="0" marR="0" indent="137160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9pPr>
          </a:lstStyle>
          <a:p>
            <a:pPr hangingPunct="1">
              <a:lnSpc>
                <a:spcPct val="100000"/>
              </a:lnSpc>
            </a:pPr>
            <a:r>
              <a:rPr lang="fr-FR" sz="2000" dirty="0">
                <a:solidFill>
                  <a:schemeClr val="tx1"/>
                </a:solidFill>
                <a:sym typeface="Fira Sans Regular"/>
              </a:rPr>
              <a:t>Chanson XX</a:t>
            </a:r>
          </a:p>
          <a:p>
            <a:pPr hangingPunct="1">
              <a:lnSpc>
                <a:spcPct val="100000"/>
              </a:lnSpc>
            </a:pPr>
            <a:r>
              <a:rPr lang="fr-FR" sz="2000" dirty="0">
                <a:solidFill>
                  <a:schemeClr val="tx1"/>
                </a:solidFill>
                <a:sym typeface="Fira Sans Regular"/>
              </a:rPr>
              <a:t>Nom du chanteur XX</a:t>
            </a:r>
          </a:p>
        </p:txBody>
      </p:sp>
      <p:sp>
        <p:nvSpPr>
          <p:cNvPr id="26" name="Titre 1">
            <a:extLst>
              <a:ext uri="{FF2B5EF4-FFF2-40B4-BE49-F238E27FC236}">
                <a16:creationId xmlns:a16="http://schemas.microsoft.com/office/drawing/2014/main" id="{6D100842-EF1C-1FD5-4070-9D828941E17B}"/>
              </a:ext>
            </a:extLst>
          </p:cNvPr>
          <p:cNvSpPr txBox="1">
            <a:spLocks/>
          </p:cNvSpPr>
          <p:nvPr/>
        </p:nvSpPr>
        <p:spPr>
          <a:xfrm>
            <a:off x="4684508" y="4003368"/>
            <a:ext cx="3702695" cy="6155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 anchor="ctr">
            <a:spAutoFit/>
          </a:bodyPr>
          <a:lstStyle>
            <a:lvl1pPr marL="0" marR="0" indent="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b="0" i="0" u="none" strike="noStrike" cap="all" spc="0" baseline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uFillTx/>
                <a:latin typeface="+mj-lt"/>
                <a:ea typeface="+mn-ea"/>
                <a:cs typeface="+mn-cs"/>
                <a:sym typeface="Fira Sans Bold"/>
              </a:defRPr>
            </a:lvl1pPr>
            <a:lvl2pPr marL="0" marR="0" indent="17145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2pPr>
            <a:lvl3pPr marL="0" marR="0" indent="34290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3pPr>
            <a:lvl4pPr marL="0" marR="0" indent="51435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4pPr>
            <a:lvl5pPr marL="0" marR="0" indent="68580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5pPr>
            <a:lvl6pPr marL="0" marR="0" indent="85725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6pPr>
            <a:lvl7pPr marL="0" marR="0" indent="102870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7pPr>
            <a:lvl8pPr marL="0" marR="0" indent="120015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8pPr>
            <a:lvl9pPr marL="0" marR="0" indent="137160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9pPr>
          </a:lstStyle>
          <a:p>
            <a:pPr hangingPunct="1">
              <a:lnSpc>
                <a:spcPct val="100000"/>
              </a:lnSpc>
            </a:pPr>
            <a:r>
              <a:rPr lang="fr-FR" sz="2000">
                <a:solidFill>
                  <a:schemeClr val="tx1"/>
                </a:solidFill>
                <a:sym typeface="Fira Sans Regular"/>
              </a:rPr>
              <a:t>Chanson XX</a:t>
            </a:r>
          </a:p>
          <a:p>
            <a:pPr hangingPunct="1">
              <a:lnSpc>
                <a:spcPct val="100000"/>
              </a:lnSpc>
            </a:pPr>
            <a:r>
              <a:rPr lang="fr-FR" sz="2000">
                <a:solidFill>
                  <a:schemeClr val="tx1"/>
                </a:solidFill>
                <a:sym typeface="Fira Sans Regular"/>
              </a:rPr>
              <a:t>Nom du chanteur XX</a:t>
            </a:r>
          </a:p>
        </p:txBody>
      </p:sp>
      <p:sp>
        <p:nvSpPr>
          <p:cNvPr id="3" name="Espace réservé du numéro de diapositive 3">
            <a:extLst>
              <a:ext uri="{FF2B5EF4-FFF2-40B4-BE49-F238E27FC236}">
                <a16:creationId xmlns:a16="http://schemas.microsoft.com/office/drawing/2014/main" id="{0B9A008D-2DED-0401-8B9F-33EF14CB02E2}"/>
              </a:ext>
            </a:extLst>
          </p:cNvPr>
          <p:cNvSpPr txBox="1">
            <a:spLocks/>
          </p:cNvSpPr>
          <p:nvPr/>
        </p:nvSpPr>
        <p:spPr>
          <a:xfrm>
            <a:off x="8467107" y="4730304"/>
            <a:ext cx="196516" cy="243078"/>
          </a:xfrm>
          <a:prstGeom prst="roundRect">
            <a:avLst>
              <a:gd name="adj" fmla="val 9065"/>
            </a:avLst>
          </a:prstGeom>
          <a:noFill/>
          <a:ln w="12700">
            <a:solidFill>
              <a:schemeClr val="bg1"/>
            </a:solidFill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36000" numCol="1" spcCol="1098550" anchor="b">
            <a:noAutofit/>
          </a:bodyPr>
          <a:lstStyle>
            <a:lvl1pPr marL="0" marR="0" indent="0" algn="l" defTabSz="914377" rtl="0" latinLnBrk="0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1600" b="0" i="0" u="none" strike="noStrike" cap="none" spc="0" baseline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uFillTx/>
                <a:latin typeface="+mj-lt"/>
                <a:ea typeface="Fira Sans Regular"/>
                <a:cs typeface="Fira Sans Regular"/>
                <a:sym typeface="Fira Sans Regular"/>
              </a:defRPr>
            </a:lvl1pPr>
            <a:lvl2pPr marL="228600" marR="0" indent="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1600" b="0" i="1" u="none" strike="noStrike" cap="none" spc="0" baseline="0">
                <a:solidFill>
                  <a:srgbClr val="000000"/>
                </a:solidFill>
                <a:uFillTx/>
                <a:latin typeface="Fira Sans" panose="020B0503050000020004" pitchFamily="34" charset="0"/>
                <a:ea typeface="Fira Sans Regular"/>
                <a:cs typeface="Fira Sans Regular"/>
                <a:sym typeface="Fira Sans Regular"/>
              </a:defRPr>
            </a:lvl2pPr>
            <a:lvl3pPr marL="6858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3pPr>
            <a:lvl4pPr marL="9144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4pPr>
            <a:lvl5pPr marL="11430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5pPr>
            <a:lvl6pPr marL="13716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6pPr>
            <a:lvl7pPr marL="16002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7pPr>
            <a:lvl8pPr marL="18288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8pPr>
            <a:lvl9pPr marL="20574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9pPr>
          </a:lstStyle>
          <a:p>
            <a:pPr algn="r" hangingPunct="1"/>
            <a:fld id="{06FD752D-FBA7-492A-B17E-AE96B3919299}" type="slidenum">
              <a:rPr lang="fr-FR" sz="1000" smtClean="0"/>
              <a:pPr algn="r" hangingPunct="1"/>
              <a:t>5</a:t>
            </a:fld>
            <a:endParaRPr lang="fr-FR" sz="1000"/>
          </a:p>
        </p:txBody>
      </p:sp>
      <p:sp>
        <p:nvSpPr>
          <p:cNvPr id="8" name="Espace réservé du texte 1">
            <a:extLst>
              <a:ext uri="{FF2B5EF4-FFF2-40B4-BE49-F238E27FC236}">
                <a16:creationId xmlns:a16="http://schemas.microsoft.com/office/drawing/2014/main" id="{C6A2672A-62F6-CA14-E6BC-C1710FC0DC89}"/>
              </a:ext>
            </a:extLst>
          </p:cNvPr>
          <p:cNvSpPr txBox="1">
            <a:spLocks/>
          </p:cNvSpPr>
          <p:nvPr/>
        </p:nvSpPr>
        <p:spPr>
          <a:xfrm>
            <a:off x="3416528" y="1273147"/>
            <a:ext cx="1075570" cy="1081396"/>
          </a:xfrm>
          <a:prstGeom prst="roundRect">
            <a:avLst>
              <a:gd name="adj" fmla="val 7895"/>
            </a:avLst>
          </a:prstGeom>
          <a:blipFill dpi="0" rotWithShape="1">
            <a:blip r:embed="rId3"/>
            <a:srcRect/>
            <a:tile tx="-774700" ty="-139700" sx="50000" sy="50000" flip="none" algn="tl"/>
          </a:blipFill>
          <a:ln w="12700">
            <a:noFill/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0" tIns="0" rIns="0" bIns="0" numCol="1" spcCol="1098550" anchor="ctr">
            <a:noAutofit/>
          </a:bodyPr>
          <a:lstStyle>
            <a:lvl1pPr marL="0" marR="0" indent="0" algn="ctr" defTabSz="91437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4800" b="0" i="0" u="none" strike="noStrike" cap="none" spc="0" baseline="0">
                <a:ln w="12700">
                  <a:solidFill>
                    <a:schemeClr val="bg1"/>
                  </a:solidFill>
                </a:ln>
                <a:noFill/>
                <a:uFillTx/>
                <a:latin typeface="Fira Sans Black" panose="020B0A03050000020004" pitchFamily="34" charset="0"/>
                <a:ea typeface="Fira Sans Regular"/>
                <a:cs typeface="Fira Sans Regular"/>
                <a:sym typeface="Fira Sans Regular"/>
              </a:defRPr>
            </a:lvl1pPr>
            <a:lvl2pPr marL="228600" marR="0" indent="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1600" b="0" i="1" u="none" strike="noStrike" cap="none" spc="0" baseline="0">
                <a:solidFill>
                  <a:srgbClr val="000000"/>
                </a:solidFill>
                <a:uFillTx/>
                <a:latin typeface="Fira Sans" panose="020B0503050000020004" pitchFamily="34" charset="0"/>
                <a:ea typeface="Fira Sans Regular"/>
                <a:cs typeface="Fira Sans Regular"/>
                <a:sym typeface="Fira Sans Regular"/>
              </a:defRPr>
            </a:lvl2pPr>
            <a:lvl3pPr marL="6858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3pPr>
            <a:lvl4pPr marL="9144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4pPr>
            <a:lvl5pPr marL="11430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5pPr>
            <a:lvl6pPr marL="13716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6pPr>
            <a:lvl7pPr marL="16002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7pPr>
            <a:lvl8pPr marL="18288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8pPr>
            <a:lvl9pPr marL="20574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9pPr>
          </a:lstStyle>
          <a:p>
            <a:pPr hangingPunct="1"/>
            <a:r>
              <a:rPr lang="en-US" sz="7200" dirty="0">
                <a:ln w="28575">
                  <a:solidFill>
                    <a:schemeClr val="bg1"/>
                  </a:solidFill>
                </a:ln>
              </a:rPr>
              <a:t>3</a:t>
            </a:r>
            <a:endParaRPr lang="fr-FR" sz="7200" dirty="0">
              <a:ln w="28575">
                <a:solidFill>
                  <a:schemeClr val="bg1"/>
                </a:solidFill>
              </a:ln>
            </a:endParaRPr>
          </a:p>
        </p:txBody>
      </p:sp>
      <p:sp>
        <p:nvSpPr>
          <p:cNvPr id="9" name="Espace réservé du texte 1">
            <a:extLst>
              <a:ext uri="{FF2B5EF4-FFF2-40B4-BE49-F238E27FC236}">
                <a16:creationId xmlns:a16="http://schemas.microsoft.com/office/drawing/2014/main" id="{60837D62-4954-B5C0-CD6C-1B8C1B928E07}"/>
              </a:ext>
            </a:extLst>
          </p:cNvPr>
          <p:cNvSpPr txBox="1">
            <a:spLocks/>
          </p:cNvSpPr>
          <p:nvPr/>
        </p:nvSpPr>
        <p:spPr>
          <a:xfrm>
            <a:off x="3416528" y="2521797"/>
            <a:ext cx="1075570" cy="1081396"/>
          </a:xfrm>
          <a:prstGeom prst="roundRect">
            <a:avLst>
              <a:gd name="adj" fmla="val 7895"/>
            </a:avLst>
          </a:prstGeom>
          <a:blipFill dpi="0" rotWithShape="1">
            <a:blip r:embed="rId3"/>
            <a:srcRect/>
            <a:tile tx="-774700" ty="-139700" sx="50000" sy="50000" flip="none" algn="tl"/>
          </a:blipFill>
          <a:ln w="12700">
            <a:noFill/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0" tIns="0" rIns="0" bIns="0" numCol="1" spcCol="1098550" anchor="ctr">
            <a:noAutofit/>
          </a:bodyPr>
          <a:lstStyle>
            <a:lvl1pPr marL="0" marR="0" indent="0" algn="ctr" defTabSz="91437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4800" b="0" i="0" u="none" strike="noStrike" cap="none" spc="0" baseline="0">
                <a:ln w="12700">
                  <a:solidFill>
                    <a:schemeClr val="bg1"/>
                  </a:solidFill>
                </a:ln>
                <a:noFill/>
                <a:uFillTx/>
                <a:latin typeface="Fira Sans Black" panose="020B0A03050000020004" pitchFamily="34" charset="0"/>
                <a:ea typeface="Fira Sans Regular"/>
                <a:cs typeface="Fira Sans Regular"/>
                <a:sym typeface="Fira Sans Regular"/>
              </a:defRPr>
            </a:lvl1pPr>
            <a:lvl2pPr marL="228600" marR="0" indent="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1600" b="0" i="1" u="none" strike="noStrike" cap="none" spc="0" baseline="0">
                <a:solidFill>
                  <a:srgbClr val="000000"/>
                </a:solidFill>
                <a:uFillTx/>
                <a:latin typeface="Fira Sans" panose="020B0503050000020004" pitchFamily="34" charset="0"/>
                <a:ea typeface="Fira Sans Regular"/>
                <a:cs typeface="Fira Sans Regular"/>
                <a:sym typeface="Fira Sans Regular"/>
              </a:defRPr>
            </a:lvl2pPr>
            <a:lvl3pPr marL="6858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3pPr>
            <a:lvl4pPr marL="9144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4pPr>
            <a:lvl5pPr marL="11430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5pPr>
            <a:lvl6pPr marL="13716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6pPr>
            <a:lvl7pPr marL="16002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7pPr>
            <a:lvl8pPr marL="18288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8pPr>
            <a:lvl9pPr marL="20574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9pPr>
          </a:lstStyle>
          <a:p>
            <a:pPr hangingPunct="1"/>
            <a:r>
              <a:rPr lang="en-US" sz="7200" dirty="0">
                <a:ln w="28575">
                  <a:solidFill>
                    <a:schemeClr val="bg1"/>
                  </a:solidFill>
                </a:ln>
              </a:rPr>
              <a:t>2</a:t>
            </a:r>
            <a:endParaRPr lang="fr-FR" sz="7200" dirty="0">
              <a:ln w="28575">
                <a:solidFill>
                  <a:schemeClr val="bg1"/>
                </a:solidFill>
              </a:ln>
            </a:endParaRPr>
          </a:p>
        </p:txBody>
      </p:sp>
      <p:sp>
        <p:nvSpPr>
          <p:cNvPr id="10" name="Espace réservé du texte 1">
            <a:extLst>
              <a:ext uri="{FF2B5EF4-FFF2-40B4-BE49-F238E27FC236}">
                <a16:creationId xmlns:a16="http://schemas.microsoft.com/office/drawing/2014/main" id="{D1405263-8BA1-E2A9-4CED-C157C260B275}"/>
              </a:ext>
            </a:extLst>
          </p:cNvPr>
          <p:cNvSpPr txBox="1">
            <a:spLocks/>
          </p:cNvSpPr>
          <p:nvPr/>
        </p:nvSpPr>
        <p:spPr>
          <a:xfrm>
            <a:off x="3416528" y="3770447"/>
            <a:ext cx="1075570" cy="1081396"/>
          </a:xfrm>
          <a:prstGeom prst="roundRect">
            <a:avLst>
              <a:gd name="adj" fmla="val 7895"/>
            </a:avLst>
          </a:prstGeom>
          <a:blipFill dpi="0" rotWithShape="1">
            <a:blip r:embed="rId3"/>
            <a:srcRect/>
            <a:tile tx="-774700" ty="-139700" sx="50000" sy="50000" flip="none" algn="tl"/>
          </a:blipFill>
          <a:ln w="12700">
            <a:noFill/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0" tIns="0" rIns="0" bIns="0" numCol="1" spcCol="1098550" anchor="ctr">
            <a:noAutofit/>
          </a:bodyPr>
          <a:lstStyle>
            <a:lvl1pPr marL="0" marR="0" indent="0" algn="ctr" defTabSz="91437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4800" b="0" i="0" u="none" strike="noStrike" cap="none" spc="0" baseline="0">
                <a:ln w="12700">
                  <a:solidFill>
                    <a:schemeClr val="bg1"/>
                  </a:solidFill>
                </a:ln>
                <a:noFill/>
                <a:uFillTx/>
                <a:latin typeface="Fira Sans Black" panose="020B0A03050000020004" pitchFamily="34" charset="0"/>
                <a:ea typeface="Fira Sans Regular"/>
                <a:cs typeface="Fira Sans Regular"/>
                <a:sym typeface="Fira Sans Regular"/>
              </a:defRPr>
            </a:lvl1pPr>
            <a:lvl2pPr marL="228600" marR="0" indent="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1600" b="0" i="1" u="none" strike="noStrike" cap="none" spc="0" baseline="0">
                <a:solidFill>
                  <a:srgbClr val="000000"/>
                </a:solidFill>
                <a:uFillTx/>
                <a:latin typeface="Fira Sans" panose="020B0503050000020004" pitchFamily="34" charset="0"/>
                <a:ea typeface="Fira Sans Regular"/>
                <a:cs typeface="Fira Sans Regular"/>
                <a:sym typeface="Fira Sans Regular"/>
              </a:defRPr>
            </a:lvl2pPr>
            <a:lvl3pPr marL="6858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3pPr>
            <a:lvl4pPr marL="9144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4pPr>
            <a:lvl5pPr marL="11430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5pPr>
            <a:lvl6pPr marL="13716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6pPr>
            <a:lvl7pPr marL="16002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7pPr>
            <a:lvl8pPr marL="18288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8pPr>
            <a:lvl9pPr marL="20574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9pPr>
          </a:lstStyle>
          <a:p>
            <a:pPr hangingPunct="1"/>
            <a:r>
              <a:rPr lang="en-US" sz="7200" dirty="0">
                <a:ln w="28575">
                  <a:solidFill>
                    <a:schemeClr val="bg1"/>
                  </a:solidFill>
                </a:ln>
              </a:rPr>
              <a:t>1</a:t>
            </a:r>
            <a:endParaRPr lang="fr-FR" sz="7200" dirty="0">
              <a:ln w="28575">
                <a:solidFill>
                  <a:schemeClr val="bg1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1856052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re 14">
            <a:extLst>
              <a:ext uri="{FF2B5EF4-FFF2-40B4-BE49-F238E27FC236}">
                <a16:creationId xmlns:a16="http://schemas.microsoft.com/office/drawing/2014/main" id="{4EB24DAE-EDF4-2B1C-59BC-C0F9F97DBB4B}"/>
              </a:ext>
            </a:extLst>
          </p:cNvPr>
          <p:cNvSpPr>
            <a:spLocks noGrp="1"/>
          </p:cNvSpPr>
          <p:nvPr>
            <p:ph type="title"/>
          </p:nvPr>
        </p:nvSpPr>
        <p:spPr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r>
              <a:rPr lang="fr-FR" sz="2800" dirty="0"/>
              <a:t>DES </a:t>
            </a:r>
            <a:r>
              <a:rPr lang="fr-FR" sz="2800" dirty="0" err="1"/>
              <a:t>planS</a:t>
            </a:r>
            <a:r>
              <a:rPr lang="fr-FR" sz="2800" dirty="0"/>
              <a:t> </a:t>
            </a:r>
            <a:r>
              <a:rPr lang="fr-FR" sz="2800" dirty="0" err="1"/>
              <a:t>d’actionS</a:t>
            </a:r>
            <a:r>
              <a:rPr lang="fr-FR" sz="2800" dirty="0"/>
              <a:t> </a:t>
            </a:r>
            <a:r>
              <a:rPr lang="fr-FR" sz="2800" dirty="0" err="1"/>
              <a:t>solideS</a:t>
            </a:r>
            <a:endParaRPr lang="fr-FR" dirty="0"/>
          </a:p>
        </p:txBody>
      </p:sp>
      <p:sp>
        <p:nvSpPr>
          <p:cNvPr id="3" name="Espace réservé du texte 3">
            <a:extLst>
              <a:ext uri="{FF2B5EF4-FFF2-40B4-BE49-F238E27FC236}">
                <a16:creationId xmlns:a16="http://schemas.microsoft.com/office/drawing/2014/main" id="{7FC232DE-A15A-BC94-8E49-1227D48D42DE}"/>
              </a:ext>
            </a:extLst>
          </p:cNvPr>
          <p:cNvSpPr txBox="1">
            <a:spLocks/>
          </p:cNvSpPr>
          <p:nvPr/>
        </p:nvSpPr>
        <p:spPr>
          <a:xfrm>
            <a:off x="875330" y="1573318"/>
            <a:ext cx="2147296" cy="384260"/>
          </a:xfrm>
          <a:prstGeom prst="roundRect">
            <a:avLst>
              <a:gd name="adj" fmla="val 50000"/>
            </a:avLst>
          </a:prstGeom>
          <a:blipFill dpi="0" rotWithShape="1">
            <a:blip r:embed="rId3"/>
            <a:srcRect/>
            <a:tile tx="-774700" ty="-139700" sx="50000" sy="50000" flip="none" algn="ctr"/>
          </a:blipFill>
          <a:ln w="12700">
            <a:noFill/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0" tIns="0" rIns="0" bIns="0" numCol="1" spcCol="1098550" anchor="ctr">
            <a:noAutofit/>
          </a:bodyPr>
          <a:lstStyle>
            <a:lvl1pPr marL="0" marR="0" indent="0" algn="ctr" defTabSz="91437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4800" b="0" i="0" u="none" strike="noStrike" cap="none" spc="0" baseline="0">
                <a:ln w="12700">
                  <a:solidFill>
                    <a:schemeClr val="bg1"/>
                  </a:solidFill>
                </a:ln>
                <a:noFill/>
                <a:uFillTx/>
                <a:latin typeface="Fira Sans Black" panose="020B0A03050000020004" pitchFamily="34" charset="0"/>
                <a:ea typeface="Fira Sans Regular"/>
                <a:cs typeface="Fira Sans Regular"/>
                <a:sym typeface="Fira Sans Regular"/>
              </a:defRPr>
            </a:lvl1pPr>
            <a:lvl2pPr marL="228600" marR="0" indent="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1600" b="0" i="1" u="none" strike="noStrike" cap="none" spc="0" baseline="0">
                <a:solidFill>
                  <a:srgbClr val="000000"/>
                </a:solidFill>
                <a:uFillTx/>
                <a:latin typeface="Fira Sans" panose="020B0503050000020004" pitchFamily="34" charset="0"/>
                <a:ea typeface="Fira Sans Regular"/>
                <a:cs typeface="Fira Sans Regular"/>
                <a:sym typeface="Fira Sans Regular"/>
              </a:defRPr>
            </a:lvl2pPr>
            <a:lvl3pPr marL="6858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3pPr>
            <a:lvl4pPr marL="9144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4pPr>
            <a:lvl5pPr marL="11430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5pPr>
            <a:lvl6pPr marL="13716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6pPr>
            <a:lvl7pPr marL="16002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7pPr>
            <a:lvl8pPr marL="18288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8pPr>
            <a:lvl9pPr marL="20574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9pPr>
          </a:lstStyle>
          <a:p>
            <a:pPr hangingPunct="1"/>
            <a:r>
              <a:rPr lang="fr-FR" sz="2000" dirty="0">
                <a:ln w="12700">
                  <a:noFill/>
                </a:ln>
                <a:solidFill>
                  <a:srgbClr val="FFFFFF"/>
                </a:solidFill>
              </a:rPr>
              <a:t>ÉCOUTER</a:t>
            </a:r>
          </a:p>
        </p:txBody>
      </p:sp>
      <p:sp>
        <p:nvSpPr>
          <p:cNvPr id="5" name="Espace réservé du texte 3">
            <a:extLst>
              <a:ext uri="{FF2B5EF4-FFF2-40B4-BE49-F238E27FC236}">
                <a16:creationId xmlns:a16="http://schemas.microsoft.com/office/drawing/2014/main" id="{4EF1322F-3133-2FF8-DA6E-5B686911D975}"/>
              </a:ext>
            </a:extLst>
          </p:cNvPr>
          <p:cNvSpPr txBox="1">
            <a:spLocks/>
          </p:cNvSpPr>
          <p:nvPr/>
        </p:nvSpPr>
        <p:spPr>
          <a:xfrm>
            <a:off x="3584029" y="1573318"/>
            <a:ext cx="2147296" cy="384260"/>
          </a:xfrm>
          <a:prstGeom prst="roundRect">
            <a:avLst>
              <a:gd name="adj" fmla="val 50000"/>
            </a:avLst>
          </a:prstGeom>
          <a:blipFill dpi="0" rotWithShape="1">
            <a:blip r:embed="rId3"/>
            <a:srcRect/>
            <a:tile tx="-774700" ty="-139700" sx="50000" sy="50000" flip="none" algn="ctr"/>
          </a:blipFill>
          <a:ln w="12700">
            <a:noFill/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0" tIns="0" rIns="0" bIns="0" numCol="1" spcCol="1098550" anchor="ctr">
            <a:noAutofit/>
          </a:bodyPr>
          <a:lstStyle>
            <a:lvl1pPr marL="0" marR="0" indent="0" algn="ctr" defTabSz="91437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4800" b="0" i="0" u="none" strike="noStrike" cap="none" spc="0" baseline="0">
                <a:ln w="12700">
                  <a:solidFill>
                    <a:schemeClr val="bg1"/>
                  </a:solidFill>
                </a:ln>
                <a:noFill/>
                <a:uFillTx/>
                <a:latin typeface="Fira Sans Black" panose="020B0A03050000020004" pitchFamily="34" charset="0"/>
                <a:ea typeface="Fira Sans Regular"/>
                <a:cs typeface="Fira Sans Regular"/>
                <a:sym typeface="Fira Sans Regular"/>
              </a:defRPr>
            </a:lvl1pPr>
            <a:lvl2pPr marL="228600" marR="0" indent="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1600" b="0" i="1" u="none" strike="noStrike" cap="none" spc="0" baseline="0">
                <a:solidFill>
                  <a:srgbClr val="000000"/>
                </a:solidFill>
                <a:uFillTx/>
                <a:latin typeface="Fira Sans" panose="020B0503050000020004" pitchFamily="34" charset="0"/>
                <a:ea typeface="Fira Sans Regular"/>
                <a:cs typeface="Fira Sans Regular"/>
                <a:sym typeface="Fira Sans Regular"/>
              </a:defRPr>
            </a:lvl2pPr>
            <a:lvl3pPr marL="6858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3pPr>
            <a:lvl4pPr marL="9144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4pPr>
            <a:lvl5pPr marL="11430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5pPr>
            <a:lvl6pPr marL="13716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6pPr>
            <a:lvl7pPr marL="16002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7pPr>
            <a:lvl8pPr marL="18288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8pPr>
            <a:lvl9pPr marL="20574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9pPr>
          </a:lstStyle>
          <a:p>
            <a:pPr hangingPunct="1"/>
            <a:r>
              <a:rPr lang="fr-FR" sz="2000" dirty="0">
                <a:ln w="12700">
                  <a:noFill/>
                </a:ln>
                <a:solidFill>
                  <a:srgbClr val="FFFFFF"/>
                </a:solidFill>
              </a:rPr>
              <a:t>RÉSISTER</a:t>
            </a:r>
          </a:p>
        </p:txBody>
      </p:sp>
      <p:sp>
        <p:nvSpPr>
          <p:cNvPr id="6" name="Espace réservé du texte 3">
            <a:extLst>
              <a:ext uri="{FF2B5EF4-FFF2-40B4-BE49-F238E27FC236}">
                <a16:creationId xmlns:a16="http://schemas.microsoft.com/office/drawing/2014/main" id="{64ADF108-954A-5654-8EC3-D28497072E54}"/>
              </a:ext>
            </a:extLst>
          </p:cNvPr>
          <p:cNvSpPr txBox="1">
            <a:spLocks/>
          </p:cNvSpPr>
          <p:nvPr/>
        </p:nvSpPr>
        <p:spPr>
          <a:xfrm>
            <a:off x="6292728" y="1573318"/>
            <a:ext cx="2147296" cy="384260"/>
          </a:xfrm>
          <a:prstGeom prst="roundRect">
            <a:avLst>
              <a:gd name="adj" fmla="val 50000"/>
            </a:avLst>
          </a:prstGeom>
          <a:blipFill dpi="0" rotWithShape="1">
            <a:blip r:embed="rId3"/>
            <a:srcRect/>
            <a:tile tx="-774700" ty="-139700" sx="50000" sy="50000" flip="none" algn="ctr"/>
          </a:blipFill>
          <a:ln w="12700">
            <a:noFill/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0" tIns="0" rIns="0" bIns="0" numCol="1" spcCol="1098550" anchor="ctr">
            <a:noAutofit/>
          </a:bodyPr>
          <a:lstStyle>
            <a:lvl1pPr marL="0" marR="0" indent="0" algn="ctr" defTabSz="91437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4800" b="0" i="0" u="none" strike="noStrike" cap="none" spc="0" baseline="0">
                <a:ln w="12700">
                  <a:solidFill>
                    <a:schemeClr val="bg1"/>
                  </a:solidFill>
                </a:ln>
                <a:noFill/>
                <a:uFillTx/>
                <a:latin typeface="Fira Sans Black" panose="020B0A03050000020004" pitchFamily="34" charset="0"/>
                <a:ea typeface="Fira Sans Regular"/>
                <a:cs typeface="Fira Sans Regular"/>
                <a:sym typeface="Fira Sans Regular"/>
              </a:defRPr>
            </a:lvl1pPr>
            <a:lvl2pPr marL="228600" marR="0" indent="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1600" b="0" i="1" u="none" strike="noStrike" cap="none" spc="0" baseline="0">
                <a:solidFill>
                  <a:srgbClr val="000000"/>
                </a:solidFill>
                <a:uFillTx/>
                <a:latin typeface="Fira Sans" panose="020B0503050000020004" pitchFamily="34" charset="0"/>
                <a:ea typeface="Fira Sans Regular"/>
                <a:cs typeface="Fira Sans Regular"/>
                <a:sym typeface="Fira Sans Regular"/>
              </a:defRPr>
            </a:lvl2pPr>
            <a:lvl3pPr marL="6858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3pPr>
            <a:lvl4pPr marL="9144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4pPr>
            <a:lvl5pPr marL="11430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5pPr>
            <a:lvl6pPr marL="13716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6pPr>
            <a:lvl7pPr marL="16002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7pPr>
            <a:lvl8pPr marL="18288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8pPr>
            <a:lvl9pPr marL="20574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9pPr>
          </a:lstStyle>
          <a:p>
            <a:pPr hangingPunct="1"/>
            <a:r>
              <a:rPr lang="fr-FR" sz="2000" dirty="0">
                <a:ln w="12700">
                  <a:noFill/>
                </a:ln>
                <a:solidFill>
                  <a:srgbClr val="FFFFFF"/>
                </a:solidFill>
              </a:rPr>
              <a:t>PRIORISER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6BA30DE-6E99-D73D-2BDD-B3B7AE2C98F6}"/>
              </a:ext>
            </a:extLst>
          </p:cNvPr>
          <p:cNvCxnSpPr>
            <a:cxnSpLocks/>
          </p:cNvCxnSpPr>
          <p:nvPr/>
        </p:nvCxnSpPr>
        <p:spPr>
          <a:xfrm>
            <a:off x="3346660" y="1652955"/>
            <a:ext cx="0" cy="1224000"/>
          </a:xfrm>
          <a:prstGeom prst="line">
            <a:avLst/>
          </a:prstGeom>
          <a:noFill/>
          <a:ln w="25400" cap="rnd">
            <a:gradFill>
              <a:gsLst>
                <a:gs pos="0">
                  <a:schemeClr val="accent5"/>
                </a:gs>
                <a:gs pos="100000">
                  <a:schemeClr val="tx2"/>
                </a:gs>
              </a:gsLst>
              <a:lin ang="5400000" scaled="1"/>
            </a:gra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7CD39F3-FB40-1295-4EDF-AB24AFEDA074}"/>
              </a:ext>
            </a:extLst>
          </p:cNvPr>
          <p:cNvCxnSpPr>
            <a:cxnSpLocks/>
          </p:cNvCxnSpPr>
          <p:nvPr/>
        </p:nvCxnSpPr>
        <p:spPr>
          <a:xfrm>
            <a:off x="6007733" y="1652955"/>
            <a:ext cx="0" cy="1224000"/>
          </a:xfrm>
          <a:prstGeom prst="line">
            <a:avLst/>
          </a:prstGeom>
          <a:noFill/>
          <a:ln w="25400" cap="rnd">
            <a:gradFill>
              <a:gsLst>
                <a:gs pos="0">
                  <a:schemeClr val="accent5"/>
                </a:gs>
                <a:gs pos="100000">
                  <a:schemeClr val="tx2"/>
                </a:gs>
              </a:gsLst>
              <a:lin ang="5400000" scaled="1"/>
            </a:gra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344D0DB-8326-8D25-5052-36E2010FF186}"/>
              </a:ext>
            </a:extLst>
          </p:cNvPr>
          <p:cNvCxnSpPr>
            <a:cxnSpLocks/>
          </p:cNvCxnSpPr>
          <p:nvPr/>
        </p:nvCxnSpPr>
        <p:spPr>
          <a:xfrm>
            <a:off x="4683970" y="3338394"/>
            <a:ext cx="0" cy="1224000"/>
          </a:xfrm>
          <a:prstGeom prst="line">
            <a:avLst/>
          </a:prstGeom>
          <a:noFill/>
          <a:ln w="25400" cap="rnd">
            <a:gradFill>
              <a:gsLst>
                <a:gs pos="0">
                  <a:schemeClr val="accent5"/>
                </a:gs>
                <a:gs pos="100000">
                  <a:schemeClr val="tx2"/>
                </a:gs>
              </a:gsLst>
              <a:lin ang="5400000" scaled="1"/>
            </a:gra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88C4A4D-5439-9924-6C40-0AA55A2CDAAC}"/>
              </a:ext>
            </a:extLst>
          </p:cNvPr>
          <p:cNvCxnSpPr>
            <a:cxnSpLocks/>
          </p:cNvCxnSpPr>
          <p:nvPr/>
        </p:nvCxnSpPr>
        <p:spPr>
          <a:xfrm flipH="1">
            <a:off x="976069" y="3151545"/>
            <a:ext cx="7383780" cy="0"/>
          </a:xfrm>
          <a:prstGeom prst="line">
            <a:avLst/>
          </a:prstGeom>
          <a:noFill/>
          <a:ln w="25400" cap="rnd">
            <a:gradFill flip="none" rotWithShape="1">
              <a:gsLst>
                <a:gs pos="0">
                  <a:schemeClr val="accent5"/>
                </a:gs>
                <a:gs pos="100000">
                  <a:schemeClr val="tx2"/>
                </a:gs>
              </a:gsLst>
              <a:lin ang="0" scaled="1"/>
              <a:tileRect/>
            </a:gra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5" name="Espace réservé du texte 3">
            <a:extLst>
              <a:ext uri="{FF2B5EF4-FFF2-40B4-BE49-F238E27FC236}">
                <a16:creationId xmlns:a16="http://schemas.microsoft.com/office/drawing/2014/main" id="{5EC1D2D4-46B2-63CF-F11A-58DB86D9820C}"/>
              </a:ext>
            </a:extLst>
          </p:cNvPr>
          <p:cNvSpPr txBox="1">
            <a:spLocks/>
          </p:cNvSpPr>
          <p:nvPr/>
        </p:nvSpPr>
        <p:spPr>
          <a:xfrm>
            <a:off x="2237798" y="3614278"/>
            <a:ext cx="2147296" cy="384260"/>
          </a:xfrm>
          <a:prstGeom prst="roundRect">
            <a:avLst>
              <a:gd name="adj" fmla="val 50000"/>
            </a:avLst>
          </a:prstGeom>
          <a:blipFill dpi="0" rotWithShape="1">
            <a:blip r:embed="rId3"/>
            <a:srcRect/>
            <a:tile tx="-774700" ty="-139700" sx="50000" sy="50000" flip="none" algn="ctr"/>
          </a:blipFill>
          <a:ln w="12700">
            <a:noFill/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0" tIns="0" rIns="0" bIns="0" numCol="1" spcCol="1098550" anchor="ctr">
            <a:noAutofit/>
          </a:bodyPr>
          <a:lstStyle>
            <a:lvl1pPr marL="0" marR="0" indent="0" algn="ctr" defTabSz="91437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4800" b="0" i="0" u="none" strike="noStrike" cap="none" spc="0" baseline="0">
                <a:ln w="12700">
                  <a:solidFill>
                    <a:schemeClr val="bg1"/>
                  </a:solidFill>
                </a:ln>
                <a:noFill/>
                <a:uFillTx/>
                <a:latin typeface="Fira Sans Black" panose="020B0A03050000020004" pitchFamily="34" charset="0"/>
                <a:ea typeface="Fira Sans Regular"/>
                <a:cs typeface="Fira Sans Regular"/>
                <a:sym typeface="Fira Sans Regular"/>
              </a:defRPr>
            </a:lvl1pPr>
            <a:lvl2pPr marL="228600" marR="0" indent="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1600" b="0" i="1" u="none" strike="noStrike" cap="none" spc="0" baseline="0">
                <a:solidFill>
                  <a:srgbClr val="000000"/>
                </a:solidFill>
                <a:uFillTx/>
                <a:latin typeface="Fira Sans" panose="020B0503050000020004" pitchFamily="34" charset="0"/>
                <a:ea typeface="Fira Sans Regular"/>
                <a:cs typeface="Fira Sans Regular"/>
                <a:sym typeface="Fira Sans Regular"/>
              </a:defRPr>
            </a:lvl2pPr>
            <a:lvl3pPr marL="6858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3pPr>
            <a:lvl4pPr marL="9144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4pPr>
            <a:lvl5pPr marL="11430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5pPr>
            <a:lvl6pPr marL="13716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6pPr>
            <a:lvl7pPr marL="16002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7pPr>
            <a:lvl8pPr marL="18288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8pPr>
            <a:lvl9pPr marL="20574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9pPr>
          </a:lstStyle>
          <a:p>
            <a:pPr hangingPunct="1"/>
            <a:r>
              <a:rPr lang="fr-FR" sz="2000" dirty="0">
                <a:ln w="12700">
                  <a:noFill/>
                </a:ln>
                <a:solidFill>
                  <a:srgbClr val="FFFFFF"/>
                </a:solidFill>
              </a:rPr>
              <a:t>SIMPLIFIER</a:t>
            </a:r>
          </a:p>
        </p:txBody>
      </p:sp>
      <p:sp>
        <p:nvSpPr>
          <p:cNvPr id="26" name="Espace réservé du texte 3">
            <a:extLst>
              <a:ext uri="{FF2B5EF4-FFF2-40B4-BE49-F238E27FC236}">
                <a16:creationId xmlns:a16="http://schemas.microsoft.com/office/drawing/2014/main" id="{2865F987-5019-C298-BDF4-455C67862BD5}"/>
              </a:ext>
            </a:extLst>
          </p:cNvPr>
          <p:cNvSpPr txBox="1">
            <a:spLocks/>
          </p:cNvSpPr>
          <p:nvPr/>
        </p:nvSpPr>
        <p:spPr>
          <a:xfrm>
            <a:off x="4946497" y="3614278"/>
            <a:ext cx="2147296" cy="384260"/>
          </a:xfrm>
          <a:prstGeom prst="roundRect">
            <a:avLst>
              <a:gd name="adj" fmla="val 50000"/>
            </a:avLst>
          </a:prstGeom>
          <a:blipFill dpi="0" rotWithShape="1">
            <a:blip r:embed="rId3"/>
            <a:srcRect/>
            <a:tile tx="-774700" ty="-139700" sx="50000" sy="50000" flip="none" algn="ctr"/>
          </a:blipFill>
          <a:ln w="12700">
            <a:noFill/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0" tIns="0" rIns="0" bIns="0" numCol="1" spcCol="1098550" anchor="ctr">
            <a:noAutofit/>
          </a:bodyPr>
          <a:lstStyle>
            <a:lvl1pPr marL="0" marR="0" indent="0" algn="ctr" defTabSz="91437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4800" b="0" i="0" u="none" strike="noStrike" cap="none" spc="0" baseline="0">
                <a:ln w="12700">
                  <a:solidFill>
                    <a:schemeClr val="bg1"/>
                  </a:solidFill>
                </a:ln>
                <a:noFill/>
                <a:uFillTx/>
                <a:latin typeface="Fira Sans Black" panose="020B0A03050000020004" pitchFamily="34" charset="0"/>
                <a:ea typeface="Fira Sans Regular"/>
                <a:cs typeface="Fira Sans Regular"/>
                <a:sym typeface="Fira Sans Regular"/>
              </a:defRPr>
            </a:lvl1pPr>
            <a:lvl2pPr marL="228600" marR="0" indent="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1600" b="0" i="1" u="none" strike="noStrike" cap="none" spc="0" baseline="0">
                <a:solidFill>
                  <a:srgbClr val="000000"/>
                </a:solidFill>
                <a:uFillTx/>
                <a:latin typeface="Fira Sans" panose="020B0503050000020004" pitchFamily="34" charset="0"/>
                <a:ea typeface="Fira Sans Regular"/>
                <a:cs typeface="Fira Sans Regular"/>
                <a:sym typeface="Fira Sans Regular"/>
              </a:defRPr>
            </a:lvl2pPr>
            <a:lvl3pPr marL="6858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3pPr>
            <a:lvl4pPr marL="9144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4pPr>
            <a:lvl5pPr marL="11430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5pPr>
            <a:lvl6pPr marL="13716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6pPr>
            <a:lvl7pPr marL="16002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7pPr>
            <a:lvl8pPr marL="18288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8pPr>
            <a:lvl9pPr marL="20574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9pPr>
          </a:lstStyle>
          <a:p>
            <a:pPr hangingPunct="1"/>
            <a:r>
              <a:rPr lang="fr-FR" sz="2000" dirty="0">
                <a:ln w="12700">
                  <a:noFill/>
                </a:ln>
                <a:solidFill>
                  <a:srgbClr val="FFFFFF"/>
                </a:solidFill>
              </a:rPr>
              <a:t>DÉPLOYER</a:t>
            </a:r>
          </a:p>
        </p:txBody>
      </p:sp>
      <p:sp>
        <p:nvSpPr>
          <p:cNvPr id="2" name="Titre 14">
            <a:extLst>
              <a:ext uri="{FF2B5EF4-FFF2-40B4-BE49-F238E27FC236}">
                <a16:creationId xmlns:a16="http://schemas.microsoft.com/office/drawing/2014/main" id="{6BA278E1-EB2F-1F37-7C9F-FF2C7D482775}"/>
              </a:ext>
            </a:extLst>
          </p:cNvPr>
          <p:cNvSpPr txBox="1">
            <a:spLocks/>
          </p:cNvSpPr>
          <p:nvPr/>
        </p:nvSpPr>
        <p:spPr>
          <a:xfrm>
            <a:off x="304153" y="-780718"/>
            <a:ext cx="8239125" cy="3536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 anchor="t">
            <a:noAutofit/>
          </a:bodyPr>
          <a:lstStyle>
            <a:lvl1pPr marL="0" marR="0" indent="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b="0" i="0" u="none" strike="noStrike" cap="all" spc="0" baseline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uFillTx/>
                <a:latin typeface="+mj-lt"/>
                <a:ea typeface="+mn-ea"/>
                <a:cs typeface="+mn-cs"/>
                <a:sym typeface="Fira Sans Bold"/>
              </a:defRPr>
            </a:lvl1pPr>
            <a:lvl2pPr marL="0" marR="0" indent="17145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2pPr>
            <a:lvl3pPr marL="0" marR="0" indent="34290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3pPr>
            <a:lvl4pPr marL="0" marR="0" indent="51435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4pPr>
            <a:lvl5pPr marL="0" marR="0" indent="68580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5pPr>
            <a:lvl6pPr marL="0" marR="0" indent="85725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6pPr>
            <a:lvl7pPr marL="0" marR="0" indent="102870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7pPr>
            <a:lvl8pPr marL="0" marR="0" indent="120015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8pPr>
            <a:lvl9pPr marL="0" marR="0" indent="137160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9pPr>
          </a:lstStyle>
          <a:p>
            <a:pPr hangingPunct="1"/>
            <a:br>
              <a:rPr lang="fr-FR" sz="2000" dirty="0"/>
            </a:br>
            <a:br>
              <a:rPr lang="fr-FR" sz="2000" dirty="0"/>
            </a:br>
            <a:br>
              <a:rPr lang="fr-FR" sz="2000" dirty="0"/>
            </a:br>
            <a:br>
              <a:rPr lang="fr-FR" sz="2000" dirty="0"/>
            </a:br>
            <a:br>
              <a:rPr lang="fr-FR" sz="2000" dirty="0"/>
            </a:br>
            <a:br>
              <a:rPr lang="fr-FR" sz="2000" dirty="0"/>
            </a:br>
            <a:br>
              <a:rPr lang="fr-FR" sz="2000" dirty="0"/>
            </a:br>
            <a:br>
              <a:rPr lang="fr-FR" sz="2000" dirty="0"/>
            </a:br>
            <a:br>
              <a:rPr lang="fr-FR" sz="2000" dirty="0"/>
            </a:br>
            <a:br>
              <a:rPr lang="fr-FR" sz="2000" dirty="0"/>
            </a:br>
            <a:br>
              <a:rPr lang="fr-FR" sz="2000" dirty="0"/>
            </a:br>
            <a:br>
              <a:rPr lang="fr-FR" sz="2000" dirty="0"/>
            </a:br>
            <a:endParaRPr lang="fr-FR" sz="2000" dirty="0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8E68B2D3-09F4-7B90-B9C6-D3ACE5D772A3}"/>
              </a:ext>
            </a:extLst>
          </p:cNvPr>
          <p:cNvSpPr txBox="1"/>
          <p:nvPr/>
        </p:nvSpPr>
        <p:spPr>
          <a:xfrm>
            <a:off x="133920" y="534606"/>
            <a:ext cx="7858713" cy="3449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91440" tIns="45720" rIns="91440" bIns="45720" anchor="t">
            <a:spAutoFit/>
          </a:bodyPr>
          <a:lstStyle/>
          <a:p>
            <a:pPr hangingPunct="1">
              <a:lnSpc>
                <a:spcPct val="80000"/>
              </a:lnSpc>
              <a:spcBef>
                <a:spcPts val="0"/>
              </a:spcBef>
            </a:pPr>
            <a:r>
              <a:rPr lang="fr-FR" sz="2000" cap="all" dirty="0">
                <a:solidFill>
                  <a:schemeClr val="accent5"/>
                </a:solidFill>
                <a:latin typeface="+mj-lt"/>
                <a:ea typeface="+mn-ea"/>
                <a:cs typeface="+mn-cs"/>
                <a:sym typeface="Fira Sans Bold"/>
              </a:rPr>
              <a:t>Faire : le premier et le dernier km 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5309F77F-72EC-B0BB-C1B7-A2C9D9678B20}"/>
              </a:ext>
            </a:extLst>
          </p:cNvPr>
          <p:cNvSpPr txBox="1"/>
          <p:nvPr/>
        </p:nvSpPr>
        <p:spPr>
          <a:xfrm>
            <a:off x="1976723" y="4056245"/>
            <a:ext cx="2246641" cy="71019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>
              <a:lnSpc>
                <a:spcPts val="1200"/>
              </a:lnSpc>
              <a:spcBef>
                <a:spcPts val="0"/>
              </a:spcBef>
            </a:pPr>
            <a:r>
              <a:rPr lang="fr-F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Les lois, normes et règlements, les procédures, </a:t>
            </a:r>
            <a:r>
              <a:rPr lang="fr-FR" sz="1200" b="1" kern="1200" dirty="0">
                <a:solidFill>
                  <a:schemeClr val="accent5"/>
                </a:solidFill>
                <a:latin typeface="+mn-lt"/>
                <a:ea typeface="+mn-ea"/>
                <a:cs typeface="+mn-cs"/>
              </a:rPr>
              <a:t>frein majeur à la croissance et à l’innovation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14E4D16F-F326-D06D-1E82-1CCD5ACC1E74}"/>
              </a:ext>
            </a:extLst>
          </p:cNvPr>
          <p:cNvSpPr txBox="1"/>
          <p:nvPr/>
        </p:nvSpPr>
        <p:spPr>
          <a:xfrm>
            <a:off x="875329" y="2009616"/>
            <a:ext cx="2147297" cy="71019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>
              <a:lnSpc>
                <a:spcPts val="1200"/>
              </a:lnSpc>
              <a:spcBef>
                <a:spcPts val="0"/>
              </a:spcBef>
            </a:pPr>
            <a:r>
              <a:rPr lang="fr-F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La voix du </a:t>
            </a:r>
            <a:r>
              <a:rPr lang="fr-FR" sz="1200" b="1" kern="1200" dirty="0">
                <a:solidFill>
                  <a:schemeClr val="accent5"/>
                </a:solidFill>
                <a:latin typeface="+mn-lt"/>
                <a:ea typeface="+mn-ea"/>
                <a:cs typeface="+mn-cs"/>
              </a:rPr>
              <a:t>terrain</a:t>
            </a:r>
            <a:r>
              <a:rPr lang="fr-FR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fr-F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et des corps intermédiaires (CCI) pour </a:t>
            </a:r>
            <a:r>
              <a:rPr lang="fr-FR" sz="1200" b="1" kern="1200" dirty="0">
                <a:solidFill>
                  <a:schemeClr val="accent5"/>
                </a:solidFill>
                <a:latin typeface="+mn-lt"/>
                <a:ea typeface="+mn-ea"/>
                <a:cs typeface="+mn-cs"/>
              </a:rPr>
              <a:t>inventer les solutions </a:t>
            </a:r>
            <a:r>
              <a:rPr lang="fr-F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face aux défis actuels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8C9A2861-EA29-F249-8118-75948FC30B31}"/>
              </a:ext>
            </a:extLst>
          </p:cNvPr>
          <p:cNvSpPr txBox="1"/>
          <p:nvPr/>
        </p:nvSpPr>
        <p:spPr>
          <a:xfrm>
            <a:off x="3584026" y="2009616"/>
            <a:ext cx="2129111" cy="101797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91440" tIns="45720" rIns="91440" bIns="45720" anchor="t">
            <a:spAutoFit/>
          </a:bodyPr>
          <a:lstStyle/>
          <a:p>
            <a:pPr algn="ctr">
              <a:lnSpc>
                <a:spcPts val="1200"/>
              </a:lnSpc>
              <a:spcBef>
                <a:spcPts val="0"/>
              </a:spcBef>
            </a:pPr>
            <a:r>
              <a:rPr lang="fr-FR" sz="1200" kern="1200" dirty="0">
                <a:solidFill>
                  <a:schemeClr val="tx1"/>
                </a:solidFill>
              </a:rPr>
              <a:t>Au </a:t>
            </a:r>
            <a:r>
              <a:rPr lang="fr-FR" sz="1200" b="1" kern="1200" dirty="0">
                <a:solidFill>
                  <a:schemeClr val="accent5"/>
                </a:solidFill>
                <a:latin typeface="+mn-lt"/>
                <a:ea typeface="+mn-ea"/>
                <a:cs typeface="+mn-cs"/>
              </a:rPr>
              <a:t>dumping</a:t>
            </a:r>
            <a:r>
              <a:rPr lang="fr-FR" sz="1200" kern="1200" dirty="0">
                <a:solidFill>
                  <a:schemeClr val="tx1"/>
                </a:solidFill>
              </a:rPr>
              <a:t> international (Made in France &amp; Europe, francophonie), à la marginalisation de </a:t>
            </a:r>
            <a:r>
              <a:rPr lang="fr-FR" sz="1200" b="1" kern="1200" dirty="0">
                <a:solidFill>
                  <a:schemeClr val="accent5"/>
                </a:solidFill>
                <a:latin typeface="+mn-lt"/>
                <a:ea typeface="+mn-ea"/>
                <a:cs typeface="+mn-cs"/>
              </a:rPr>
              <a:t>l’Europe et aux difficultés des entreprises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E9C41803-37B4-FC88-931C-68248014DF58}"/>
              </a:ext>
            </a:extLst>
          </p:cNvPr>
          <p:cNvSpPr txBox="1"/>
          <p:nvPr/>
        </p:nvSpPr>
        <p:spPr>
          <a:xfrm>
            <a:off x="6302330" y="2009616"/>
            <a:ext cx="2137694" cy="71019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91440" tIns="45720" rIns="91440" bIns="45720" anchor="t">
            <a:spAutoFit/>
          </a:bodyPr>
          <a:lstStyle/>
          <a:p>
            <a:pPr algn="ctr">
              <a:lnSpc>
                <a:spcPts val="1200"/>
              </a:lnSpc>
              <a:spcBef>
                <a:spcPts val="0"/>
              </a:spcBef>
              <a:defRPr/>
            </a:pP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ira Sans Regular"/>
                <a:sym typeface="Fira Sans Regular"/>
              </a:rPr>
              <a:t>L’économie de </a:t>
            </a:r>
            <a:r>
              <a:rPr lang="fr-FR" sz="1200" b="1" kern="1200" dirty="0">
                <a:solidFill>
                  <a:schemeClr val="accent5"/>
                </a:solidFill>
                <a:latin typeface="+mn-lt"/>
                <a:ea typeface="+mn-ea"/>
                <a:cs typeface="+mn-cs"/>
              </a:rPr>
              <a:t>proximité,</a:t>
            </a: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ira Sans Regular"/>
                <a:sym typeface="Fira Sans Regular"/>
              </a:rPr>
              <a:t> les filières </a:t>
            </a:r>
            <a:r>
              <a:rPr lang="fr-FR" sz="1200" b="1" kern="1200" dirty="0">
                <a:solidFill>
                  <a:schemeClr val="accent5"/>
                </a:solidFill>
                <a:latin typeface="+mn-lt"/>
                <a:ea typeface="+mn-ea"/>
                <a:cs typeface="+mn-cs"/>
              </a:rPr>
              <a:t>d’excellence</a:t>
            </a:r>
            <a:r>
              <a:rPr lang="fr-FR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fr-FR" sz="1200" kern="1200" dirty="0">
                <a:solidFill>
                  <a:schemeClr val="tx1"/>
                </a:solidFill>
              </a:rPr>
              <a:t>et les dispositifs </a:t>
            </a:r>
            <a:r>
              <a:rPr lang="fr-FR" sz="1200" b="1" kern="1200" dirty="0">
                <a:solidFill>
                  <a:schemeClr val="accent5"/>
                </a:solidFill>
                <a:latin typeface="+mn-lt"/>
                <a:ea typeface="+mn-ea"/>
                <a:cs typeface="+mn-cs"/>
              </a:rPr>
              <a:t>à effet de levier (dont les CCI)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C554BA84-F9DB-1DF8-0D68-8520CF6BB7D9}"/>
              </a:ext>
            </a:extLst>
          </p:cNvPr>
          <p:cNvSpPr txBox="1"/>
          <p:nvPr/>
        </p:nvSpPr>
        <p:spPr>
          <a:xfrm>
            <a:off x="4921336" y="4056245"/>
            <a:ext cx="2147296" cy="55630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0" marR="0" lvl="0" indent="0" algn="ctr" defTabSz="914377" rtl="0" eaLnBrk="1" fontAlgn="auto" latinLnBrk="0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kern="1200" dirty="0">
                <a:solidFill>
                  <a:schemeClr val="tx1"/>
                </a:solidFill>
                <a:latin typeface="Fira Sans"/>
                <a:ea typeface="+mn-ea"/>
                <a:cs typeface="+mn-cs"/>
              </a:rPr>
              <a:t>En </a:t>
            </a:r>
            <a:r>
              <a:rPr lang="fr-FR" sz="1200" b="1" kern="1200" dirty="0">
                <a:solidFill>
                  <a:schemeClr val="accent5"/>
                </a:solidFill>
                <a:latin typeface="+mn-lt"/>
                <a:ea typeface="+mn-ea"/>
                <a:cs typeface="+mn-cs"/>
              </a:rPr>
              <a:t>proximité</a:t>
            </a:r>
            <a:r>
              <a:rPr lang="fr-FR" sz="1200" kern="1200" dirty="0">
                <a:solidFill>
                  <a:schemeClr val="tx1"/>
                </a:solidFill>
                <a:latin typeface="Fira Sans"/>
                <a:ea typeface="+mn-ea"/>
                <a:cs typeface="+mn-cs"/>
              </a:rPr>
              <a:t> avec les territoires et via les </a:t>
            </a:r>
            <a:r>
              <a:rPr lang="fr-FR" sz="1200" b="1" kern="1200" dirty="0">
                <a:solidFill>
                  <a:schemeClr val="accent5"/>
                </a:solidFill>
                <a:latin typeface="+mn-lt"/>
                <a:ea typeface="+mn-ea"/>
                <a:cs typeface="+mn-cs"/>
              </a:rPr>
              <a:t>réseaux </a:t>
            </a:r>
            <a:r>
              <a:rPr lang="fr-FR" sz="1200" kern="1200" dirty="0">
                <a:solidFill>
                  <a:schemeClr val="tx1"/>
                </a:solidFill>
                <a:latin typeface="Fira Sans"/>
                <a:ea typeface="+mn-ea"/>
                <a:cs typeface="+mn-cs"/>
              </a:rPr>
              <a:t>de distribution de terrain </a:t>
            </a:r>
            <a:endParaRPr lang="fr-FR" sz="1200" kern="1200" dirty="0">
              <a:solidFill>
                <a:schemeClr val="tx1"/>
              </a:solidFill>
              <a:latin typeface="Fira Sans"/>
            </a:endParaRPr>
          </a:p>
        </p:txBody>
      </p:sp>
      <p:sp>
        <p:nvSpPr>
          <p:cNvPr id="29" name="TextBox 4">
            <a:extLst>
              <a:ext uri="{FF2B5EF4-FFF2-40B4-BE49-F238E27FC236}">
                <a16:creationId xmlns:a16="http://schemas.microsoft.com/office/drawing/2014/main" id="{9CD19B39-FAE6-9444-8F8E-439CC486FC91}"/>
              </a:ext>
            </a:extLst>
          </p:cNvPr>
          <p:cNvSpPr txBox="1"/>
          <p:nvPr/>
        </p:nvSpPr>
        <p:spPr>
          <a:xfrm>
            <a:off x="95960" y="-4047364"/>
            <a:ext cx="4572000" cy="383875"/>
          </a:xfrm>
          <a:prstGeom prst="rect">
            <a:avLst/>
          </a:prstGeom>
          <a:solidFill>
            <a:schemeClr val="tx2"/>
          </a:solidFill>
          <a:ln w="12700">
            <a:noFill/>
            <a:miter lim="400000"/>
          </a:ln>
        </p:spPr>
        <p:txBody>
          <a:bodyPr wrap="none" lIns="0" tIns="0" rIns="0" bIns="0" numCol="1" spcCol="1098550" anchor="ctr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 hangingPunct="1">
              <a:lnSpc>
                <a:spcPct val="100000"/>
              </a:lnSpc>
              <a:spcBef>
                <a:spcPts val="0"/>
              </a:spcBef>
              <a:buSzPct val="123000"/>
              <a:defRPr sz="2000">
                <a:ln w="12700">
                  <a:solidFill>
                    <a:schemeClr val="bg1"/>
                  </a:solidFill>
                </a:ln>
                <a:noFill/>
                <a:latin typeface="Fira Sans Black" panose="020B0A03050000020004" pitchFamily="34" charset="0"/>
              </a:defRPr>
            </a:lvl1pPr>
            <a:lvl2pPr marL="228600" indent="0">
              <a:buSzPct val="123000"/>
              <a:defRPr sz="1600" i="1">
                <a:latin typeface="Fira Sans" panose="020B0503050000020004" pitchFamily="34" charset="0"/>
              </a:defRPr>
            </a:lvl2pPr>
            <a:lvl3pPr marL="685800" indent="-228600">
              <a:buSzPct val="123000"/>
              <a:buChar char="•"/>
              <a:defRPr sz="1200"/>
            </a:lvl3pPr>
            <a:lvl4pPr marL="914400" indent="-228600">
              <a:buSzPct val="123000"/>
              <a:buChar char="•"/>
              <a:defRPr sz="1200"/>
            </a:lvl4pPr>
            <a:lvl5pPr marL="1143000" indent="-228600">
              <a:buSzPct val="123000"/>
              <a:buChar char="•"/>
              <a:defRPr sz="1200"/>
            </a:lvl5pPr>
            <a:lvl6pPr marL="1371600" indent="-228600">
              <a:buSzPct val="123000"/>
              <a:buChar char="•"/>
            </a:lvl6pPr>
            <a:lvl7pPr marL="1600200" indent="-228600">
              <a:buSzPct val="123000"/>
              <a:buChar char="•"/>
            </a:lvl7pPr>
            <a:lvl8pPr marL="1828800" indent="-228600">
              <a:buSzPct val="123000"/>
              <a:buChar char="•"/>
            </a:lvl8pPr>
            <a:lvl9pPr marL="2057400" indent="-228600">
              <a:buSzPct val="123000"/>
              <a:buChar char="•"/>
            </a:lvl9pPr>
          </a:lstStyle>
          <a:p>
            <a:r>
              <a:rPr lang="fr-FR"/>
              <a:t>FAIRE … 1er Km </a:t>
            </a:r>
          </a:p>
        </p:txBody>
      </p:sp>
      <p:sp>
        <p:nvSpPr>
          <p:cNvPr id="30" name="TextBox 4">
            <a:extLst>
              <a:ext uri="{FF2B5EF4-FFF2-40B4-BE49-F238E27FC236}">
                <a16:creationId xmlns:a16="http://schemas.microsoft.com/office/drawing/2014/main" id="{DE68128E-ECC3-5657-87F1-10BF34C153C8}"/>
              </a:ext>
            </a:extLst>
          </p:cNvPr>
          <p:cNvSpPr txBox="1"/>
          <p:nvPr/>
        </p:nvSpPr>
        <p:spPr>
          <a:xfrm>
            <a:off x="4667959" y="-4047364"/>
            <a:ext cx="4572000" cy="383875"/>
          </a:xfrm>
          <a:prstGeom prst="rect">
            <a:avLst/>
          </a:prstGeom>
          <a:solidFill>
            <a:schemeClr val="tx1">
              <a:lumMod val="20000"/>
              <a:lumOff val="80000"/>
              <a:alpha val="45000"/>
            </a:schemeClr>
          </a:solidFill>
        </p:spPr>
        <p:txBody>
          <a:bodyPr wrap="square" lIns="36000" tIns="36000" rIns="36000" bIns="36000" anchor="ctr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>
              <a:spcBef>
                <a:spcPts val="0"/>
              </a:spcBef>
              <a:defRPr sz="12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fr-FR" sz="1800">
                <a:ln w="12700">
                  <a:solidFill>
                    <a:schemeClr val="bg1"/>
                  </a:solidFill>
                </a:ln>
                <a:solidFill>
                  <a:schemeClr val="tx2"/>
                </a:solidFill>
                <a:highlight>
                  <a:srgbClr val="FFFF00"/>
                </a:highlight>
              </a:rPr>
              <a:t>Inspirer &amp; inciter</a:t>
            </a:r>
            <a:endParaRPr lang="fr-FR" sz="1800">
              <a:solidFill>
                <a:schemeClr val="tx2"/>
              </a:solidFill>
              <a:highlight>
                <a:srgbClr val="FFFF00"/>
              </a:highlight>
            </a:endParaRPr>
          </a:p>
        </p:txBody>
      </p:sp>
      <p:sp>
        <p:nvSpPr>
          <p:cNvPr id="34" name="TextBox 4">
            <a:extLst>
              <a:ext uri="{FF2B5EF4-FFF2-40B4-BE49-F238E27FC236}">
                <a16:creationId xmlns:a16="http://schemas.microsoft.com/office/drawing/2014/main" id="{4C028E0A-409E-AFE3-210B-0096A0232E79}"/>
              </a:ext>
            </a:extLst>
          </p:cNvPr>
          <p:cNvSpPr txBox="1"/>
          <p:nvPr/>
        </p:nvSpPr>
        <p:spPr>
          <a:xfrm>
            <a:off x="980722" y="895996"/>
            <a:ext cx="3543299" cy="383875"/>
          </a:xfrm>
          <a:prstGeom prst="rect">
            <a:avLst/>
          </a:prstGeom>
          <a:solidFill>
            <a:schemeClr val="tx2"/>
          </a:solidFill>
          <a:ln w="12700">
            <a:noFill/>
            <a:miter lim="400000"/>
          </a:ln>
        </p:spPr>
        <p:txBody>
          <a:bodyPr wrap="none" lIns="0" tIns="0" rIns="0" bIns="0" numCol="1" spcCol="1098550" anchor="ctr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 hangingPunct="1">
              <a:lnSpc>
                <a:spcPct val="100000"/>
              </a:lnSpc>
              <a:spcBef>
                <a:spcPts val="0"/>
              </a:spcBef>
              <a:buSzPct val="123000"/>
              <a:defRPr sz="2000">
                <a:ln w="12700">
                  <a:solidFill>
                    <a:schemeClr val="bg1"/>
                  </a:solidFill>
                </a:ln>
                <a:noFill/>
                <a:latin typeface="Fira Sans Black" panose="020B0A03050000020004" pitchFamily="34" charset="0"/>
              </a:defRPr>
            </a:lvl1pPr>
            <a:lvl2pPr marL="228600" indent="0">
              <a:buSzPct val="123000"/>
              <a:defRPr sz="1600" i="1">
                <a:latin typeface="Fira Sans" panose="020B0503050000020004" pitchFamily="34" charset="0"/>
              </a:defRPr>
            </a:lvl2pPr>
            <a:lvl3pPr marL="685800" indent="-228600">
              <a:buSzPct val="123000"/>
              <a:buChar char="•"/>
              <a:defRPr sz="1200"/>
            </a:lvl3pPr>
            <a:lvl4pPr marL="914400" indent="-228600">
              <a:buSzPct val="123000"/>
              <a:buChar char="•"/>
              <a:defRPr sz="1200"/>
            </a:lvl4pPr>
            <a:lvl5pPr marL="1143000" indent="-228600">
              <a:buSzPct val="123000"/>
              <a:buChar char="•"/>
              <a:defRPr sz="1200"/>
            </a:lvl5pPr>
            <a:lvl6pPr marL="1371600" indent="-228600">
              <a:buSzPct val="123000"/>
              <a:buChar char="•"/>
            </a:lvl6pPr>
            <a:lvl7pPr marL="1600200" indent="-228600">
              <a:buSzPct val="123000"/>
              <a:buChar char="•"/>
            </a:lvl7pPr>
            <a:lvl8pPr marL="1828800" indent="-228600">
              <a:buSzPct val="123000"/>
              <a:buChar char="•"/>
            </a:lvl8pPr>
            <a:lvl9pPr marL="2057400" indent="-228600">
              <a:buSzPct val="123000"/>
              <a:buChar char="•"/>
            </a:lvl9pPr>
          </a:lstStyle>
          <a:p>
            <a:r>
              <a:rPr lang="fr-FR" b="1" dirty="0">
                <a:ln w="12700">
                  <a:noFill/>
                </a:ln>
                <a:solidFill>
                  <a:schemeClr val="bg1"/>
                </a:solidFill>
                <a:latin typeface="Fira Sans Black" panose="020B0503050000020004" pitchFamily="34" charset="0"/>
              </a:rPr>
              <a:t>FAIRE … 1</a:t>
            </a:r>
            <a:r>
              <a:rPr lang="fr-FR" b="1" baseline="30000" dirty="0">
                <a:ln w="12700">
                  <a:noFill/>
                </a:ln>
                <a:solidFill>
                  <a:schemeClr val="bg1"/>
                </a:solidFill>
                <a:latin typeface="Fira Sans Black" panose="020B0503050000020004" pitchFamily="34" charset="0"/>
              </a:rPr>
              <a:t>er</a:t>
            </a:r>
            <a:r>
              <a:rPr lang="fr-FR" b="1" dirty="0">
                <a:ln w="12700">
                  <a:noFill/>
                </a:ln>
                <a:solidFill>
                  <a:schemeClr val="bg1"/>
                </a:solidFill>
                <a:latin typeface="Fira Sans Black" panose="020B0503050000020004" pitchFamily="34" charset="0"/>
              </a:rPr>
              <a:t> Km </a:t>
            </a:r>
          </a:p>
        </p:txBody>
      </p:sp>
      <p:sp>
        <p:nvSpPr>
          <p:cNvPr id="35" name="TextBox 4">
            <a:extLst>
              <a:ext uri="{FF2B5EF4-FFF2-40B4-BE49-F238E27FC236}">
                <a16:creationId xmlns:a16="http://schemas.microsoft.com/office/drawing/2014/main" id="{A3DB8B08-4788-C66F-B56C-D891830FE985}"/>
              </a:ext>
            </a:extLst>
          </p:cNvPr>
          <p:cNvSpPr txBox="1"/>
          <p:nvPr/>
        </p:nvSpPr>
        <p:spPr>
          <a:xfrm>
            <a:off x="4619980" y="895996"/>
            <a:ext cx="3543299" cy="38387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36000" tIns="36000" rIns="36000" bIns="36000" anchor="ctr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>
              <a:spcBef>
                <a:spcPts val="0"/>
              </a:spcBef>
              <a:defRPr sz="12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fr-FR" sz="1800" dirty="0">
                <a:ln w="12700">
                  <a:noFill/>
                </a:ln>
                <a:solidFill>
                  <a:schemeClr val="tx2"/>
                </a:solidFill>
              </a:rPr>
              <a:t>INSPIRER &amp; INCITER</a:t>
            </a:r>
            <a:endParaRPr lang="fr-FR" sz="18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3205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re 14">
            <a:extLst>
              <a:ext uri="{FF2B5EF4-FFF2-40B4-BE49-F238E27FC236}">
                <a16:creationId xmlns:a16="http://schemas.microsoft.com/office/drawing/2014/main" id="{4EB24DAE-EDF4-2B1C-59BC-C0F9F97DBB4B}"/>
              </a:ext>
            </a:extLst>
          </p:cNvPr>
          <p:cNvSpPr>
            <a:spLocks noGrp="1"/>
          </p:cNvSpPr>
          <p:nvPr>
            <p:ph type="title"/>
          </p:nvPr>
        </p:nvSpPr>
        <p:spPr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r>
              <a:rPr lang="fr-FR" sz="2800" dirty="0"/>
              <a:t>DES </a:t>
            </a:r>
            <a:r>
              <a:rPr lang="fr-FR" sz="2800" dirty="0" err="1"/>
              <a:t>planS</a:t>
            </a:r>
            <a:r>
              <a:rPr lang="fr-FR" sz="2800" dirty="0"/>
              <a:t> </a:t>
            </a:r>
            <a:r>
              <a:rPr lang="fr-FR" sz="2800" dirty="0" err="1"/>
              <a:t>d’actionS</a:t>
            </a:r>
            <a:r>
              <a:rPr lang="fr-FR" sz="2800" dirty="0"/>
              <a:t> </a:t>
            </a:r>
            <a:r>
              <a:rPr lang="fr-FR" sz="2800" dirty="0" err="1"/>
              <a:t>solideS</a:t>
            </a:r>
            <a:endParaRPr lang="fr-FR" dirty="0"/>
          </a:p>
        </p:txBody>
      </p:sp>
      <p:sp>
        <p:nvSpPr>
          <p:cNvPr id="3" name="Espace réservé du texte 3">
            <a:extLst>
              <a:ext uri="{FF2B5EF4-FFF2-40B4-BE49-F238E27FC236}">
                <a16:creationId xmlns:a16="http://schemas.microsoft.com/office/drawing/2014/main" id="{7FC232DE-A15A-BC94-8E49-1227D48D42DE}"/>
              </a:ext>
            </a:extLst>
          </p:cNvPr>
          <p:cNvSpPr txBox="1">
            <a:spLocks/>
          </p:cNvSpPr>
          <p:nvPr/>
        </p:nvSpPr>
        <p:spPr>
          <a:xfrm>
            <a:off x="770082" y="1661006"/>
            <a:ext cx="2147296" cy="384260"/>
          </a:xfrm>
          <a:prstGeom prst="roundRect">
            <a:avLst>
              <a:gd name="adj" fmla="val 50000"/>
            </a:avLst>
          </a:prstGeom>
          <a:blipFill dpi="0" rotWithShape="1">
            <a:blip r:embed="rId3"/>
            <a:srcRect/>
            <a:tile tx="-774700" ty="-139700" sx="50000" sy="50000" flip="none" algn="ctr"/>
          </a:blipFill>
          <a:ln w="12700">
            <a:noFill/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0" tIns="0" rIns="0" bIns="0" numCol="1" spcCol="1098550" anchor="ctr">
            <a:noAutofit/>
          </a:bodyPr>
          <a:lstStyle>
            <a:lvl1pPr marL="0" marR="0" indent="0" algn="ctr" defTabSz="91437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4800" b="0" i="0" u="none" strike="noStrike" cap="none" spc="0" baseline="0">
                <a:ln w="12700">
                  <a:solidFill>
                    <a:schemeClr val="bg1"/>
                  </a:solidFill>
                </a:ln>
                <a:noFill/>
                <a:uFillTx/>
                <a:latin typeface="Fira Sans Black" panose="020B0A03050000020004" pitchFamily="34" charset="0"/>
                <a:ea typeface="Fira Sans Regular"/>
                <a:cs typeface="Fira Sans Regular"/>
                <a:sym typeface="Fira Sans Regular"/>
              </a:defRPr>
            </a:lvl1pPr>
            <a:lvl2pPr marL="228600" marR="0" indent="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1600" b="0" i="1" u="none" strike="noStrike" cap="none" spc="0" baseline="0">
                <a:solidFill>
                  <a:srgbClr val="000000"/>
                </a:solidFill>
                <a:uFillTx/>
                <a:latin typeface="Fira Sans" panose="020B0503050000020004" pitchFamily="34" charset="0"/>
                <a:ea typeface="Fira Sans Regular"/>
                <a:cs typeface="Fira Sans Regular"/>
                <a:sym typeface="Fira Sans Regular"/>
              </a:defRPr>
            </a:lvl2pPr>
            <a:lvl3pPr marL="6858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3pPr>
            <a:lvl4pPr marL="9144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4pPr>
            <a:lvl5pPr marL="11430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5pPr>
            <a:lvl6pPr marL="13716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6pPr>
            <a:lvl7pPr marL="16002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7pPr>
            <a:lvl8pPr marL="18288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8pPr>
            <a:lvl9pPr marL="20574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9pPr>
          </a:lstStyle>
          <a:p>
            <a:pPr hangingPunct="1"/>
            <a:r>
              <a:rPr lang="fr-FR" sz="2000" dirty="0">
                <a:ln w="12700">
                  <a:noFill/>
                </a:ln>
                <a:solidFill>
                  <a:srgbClr val="FFFFFF"/>
                </a:solidFill>
              </a:rPr>
              <a:t>FAIRE ENTENDRE</a:t>
            </a:r>
          </a:p>
        </p:txBody>
      </p:sp>
      <p:sp>
        <p:nvSpPr>
          <p:cNvPr id="5" name="Espace réservé du texte 3">
            <a:extLst>
              <a:ext uri="{FF2B5EF4-FFF2-40B4-BE49-F238E27FC236}">
                <a16:creationId xmlns:a16="http://schemas.microsoft.com/office/drawing/2014/main" id="{4EF1322F-3133-2FF8-DA6E-5B686911D975}"/>
              </a:ext>
            </a:extLst>
          </p:cNvPr>
          <p:cNvSpPr txBox="1">
            <a:spLocks/>
          </p:cNvSpPr>
          <p:nvPr/>
        </p:nvSpPr>
        <p:spPr>
          <a:xfrm>
            <a:off x="3498352" y="1661006"/>
            <a:ext cx="2147296" cy="384260"/>
          </a:xfrm>
          <a:prstGeom prst="roundRect">
            <a:avLst>
              <a:gd name="adj" fmla="val 50000"/>
            </a:avLst>
          </a:prstGeom>
          <a:blipFill dpi="0" rotWithShape="1">
            <a:blip r:embed="rId3"/>
            <a:srcRect/>
            <a:tile tx="-774700" ty="-139700" sx="50000" sy="50000" flip="none" algn="ctr"/>
          </a:blipFill>
          <a:ln w="12700">
            <a:noFill/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0" tIns="0" rIns="0" bIns="0" numCol="1" spcCol="1098550" anchor="ctr">
            <a:noAutofit/>
          </a:bodyPr>
          <a:lstStyle>
            <a:lvl1pPr marL="0" marR="0" indent="0" algn="ctr" defTabSz="91437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4800" b="0" i="0" u="none" strike="noStrike" cap="none" spc="0" baseline="0">
                <a:ln w="12700">
                  <a:solidFill>
                    <a:schemeClr val="bg1"/>
                  </a:solidFill>
                </a:ln>
                <a:noFill/>
                <a:uFillTx/>
                <a:latin typeface="Fira Sans Black" panose="020B0A03050000020004" pitchFamily="34" charset="0"/>
                <a:ea typeface="Fira Sans Regular"/>
                <a:cs typeface="Fira Sans Regular"/>
                <a:sym typeface="Fira Sans Regular"/>
              </a:defRPr>
            </a:lvl1pPr>
            <a:lvl2pPr marL="228600" marR="0" indent="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1600" b="0" i="1" u="none" strike="noStrike" cap="none" spc="0" baseline="0">
                <a:solidFill>
                  <a:srgbClr val="000000"/>
                </a:solidFill>
                <a:uFillTx/>
                <a:latin typeface="Fira Sans" panose="020B0503050000020004" pitchFamily="34" charset="0"/>
                <a:ea typeface="Fira Sans Regular"/>
                <a:cs typeface="Fira Sans Regular"/>
                <a:sym typeface="Fira Sans Regular"/>
              </a:defRPr>
            </a:lvl2pPr>
            <a:lvl3pPr marL="6858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3pPr>
            <a:lvl4pPr marL="9144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4pPr>
            <a:lvl5pPr marL="11430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5pPr>
            <a:lvl6pPr marL="13716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6pPr>
            <a:lvl7pPr marL="16002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7pPr>
            <a:lvl8pPr marL="18288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8pPr>
            <a:lvl9pPr marL="20574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9pPr>
          </a:lstStyle>
          <a:p>
            <a:pPr hangingPunct="1"/>
            <a:r>
              <a:rPr lang="fr-FR" sz="2000" dirty="0">
                <a:ln w="12700">
                  <a:noFill/>
                </a:ln>
                <a:solidFill>
                  <a:srgbClr val="FFFFFF"/>
                </a:solidFill>
              </a:rPr>
              <a:t>RÉSISTER</a:t>
            </a:r>
          </a:p>
        </p:txBody>
      </p:sp>
      <p:sp>
        <p:nvSpPr>
          <p:cNvPr id="6" name="Espace réservé du texte 3">
            <a:extLst>
              <a:ext uri="{FF2B5EF4-FFF2-40B4-BE49-F238E27FC236}">
                <a16:creationId xmlns:a16="http://schemas.microsoft.com/office/drawing/2014/main" id="{64ADF108-954A-5654-8EC3-D28497072E54}"/>
              </a:ext>
            </a:extLst>
          </p:cNvPr>
          <p:cNvSpPr txBox="1">
            <a:spLocks/>
          </p:cNvSpPr>
          <p:nvPr/>
        </p:nvSpPr>
        <p:spPr>
          <a:xfrm>
            <a:off x="6186701" y="1661006"/>
            <a:ext cx="2147296" cy="384260"/>
          </a:xfrm>
          <a:prstGeom prst="roundRect">
            <a:avLst>
              <a:gd name="adj" fmla="val 50000"/>
            </a:avLst>
          </a:prstGeom>
          <a:blipFill dpi="0" rotWithShape="1">
            <a:blip r:embed="rId3"/>
            <a:srcRect/>
            <a:tile tx="-774700" ty="-139700" sx="50000" sy="50000" flip="none" algn="ctr"/>
          </a:blipFill>
          <a:ln w="12700">
            <a:noFill/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0" tIns="0" rIns="0" bIns="0" numCol="1" spcCol="1098550" anchor="ctr">
            <a:noAutofit/>
          </a:bodyPr>
          <a:lstStyle>
            <a:lvl1pPr marL="0" marR="0" indent="0" algn="ctr" defTabSz="91437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4800" b="0" i="0" u="none" strike="noStrike" cap="none" spc="0" baseline="0">
                <a:ln w="12700">
                  <a:solidFill>
                    <a:schemeClr val="bg1"/>
                  </a:solidFill>
                </a:ln>
                <a:noFill/>
                <a:uFillTx/>
                <a:latin typeface="Fira Sans Black" panose="020B0A03050000020004" pitchFamily="34" charset="0"/>
                <a:ea typeface="Fira Sans Regular"/>
                <a:cs typeface="Fira Sans Regular"/>
                <a:sym typeface="Fira Sans Regular"/>
              </a:defRPr>
            </a:lvl1pPr>
            <a:lvl2pPr marL="228600" marR="0" indent="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1600" b="0" i="1" u="none" strike="noStrike" cap="none" spc="0" baseline="0">
                <a:solidFill>
                  <a:srgbClr val="000000"/>
                </a:solidFill>
                <a:uFillTx/>
                <a:latin typeface="Fira Sans" panose="020B0503050000020004" pitchFamily="34" charset="0"/>
                <a:ea typeface="Fira Sans Regular"/>
                <a:cs typeface="Fira Sans Regular"/>
                <a:sym typeface="Fira Sans Regular"/>
              </a:defRPr>
            </a:lvl2pPr>
            <a:lvl3pPr marL="6858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3pPr>
            <a:lvl4pPr marL="9144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4pPr>
            <a:lvl5pPr marL="11430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5pPr>
            <a:lvl6pPr marL="13716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6pPr>
            <a:lvl7pPr marL="16002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7pPr>
            <a:lvl8pPr marL="18288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8pPr>
            <a:lvl9pPr marL="20574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9pPr>
          </a:lstStyle>
          <a:p>
            <a:pPr hangingPunct="1"/>
            <a:r>
              <a:rPr lang="fr-FR" sz="2000" dirty="0">
                <a:ln w="12700">
                  <a:noFill/>
                </a:ln>
                <a:solidFill>
                  <a:srgbClr val="FFFFFF"/>
                </a:solidFill>
              </a:rPr>
              <a:t>PRIORISER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6BA30DE-6E99-D73D-2BDD-B3B7AE2C98F6}"/>
              </a:ext>
            </a:extLst>
          </p:cNvPr>
          <p:cNvCxnSpPr>
            <a:cxnSpLocks/>
          </p:cNvCxnSpPr>
          <p:nvPr/>
        </p:nvCxnSpPr>
        <p:spPr>
          <a:xfrm>
            <a:off x="3235830" y="1668352"/>
            <a:ext cx="0" cy="1224000"/>
          </a:xfrm>
          <a:prstGeom prst="line">
            <a:avLst/>
          </a:prstGeom>
          <a:noFill/>
          <a:ln w="25400" cap="rnd">
            <a:gradFill>
              <a:gsLst>
                <a:gs pos="0">
                  <a:schemeClr val="accent5"/>
                </a:gs>
                <a:gs pos="100000">
                  <a:schemeClr val="tx2"/>
                </a:gs>
              </a:gsLst>
              <a:lin ang="5400000" scaled="1"/>
            </a:gra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7CD39F3-FB40-1295-4EDF-AB24AFEDA074}"/>
              </a:ext>
            </a:extLst>
          </p:cNvPr>
          <p:cNvCxnSpPr>
            <a:cxnSpLocks/>
          </p:cNvCxnSpPr>
          <p:nvPr/>
        </p:nvCxnSpPr>
        <p:spPr>
          <a:xfrm>
            <a:off x="5896903" y="1668352"/>
            <a:ext cx="0" cy="1224000"/>
          </a:xfrm>
          <a:prstGeom prst="line">
            <a:avLst/>
          </a:prstGeom>
          <a:noFill/>
          <a:ln w="25400" cap="rnd">
            <a:gradFill>
              <a:gsLst>
                <a:gs pos="0">
                  <a:schemeClr val="accent5"/>
                </a:gs>
                <a:gs pos="100000">
                  <a:schemeClr val="tx2"/>
                </a:gs>
              </a:gsLst>
              <a:lin ang="5400000" scaled="1"/>
            </a:gra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344D0DB-8326-8D25-5052-36E2010FF186}"/>
              </a:ext>
            </a:extLst>
          </p:cNvPr>
          <p:cNvCxnSpPr>
            <a:cxnSpLocks/>
          </p:cNvCxnSpPr>
          <p:nvPr/>
        </p:nvCxnSpPr>
        <p:spPr>
          <a:xfrm>
            <a:off x="3235830" y="3353791"/>
            <a:ext cx="0" cy="1224000"/>
          </a:xfrm>
          <a:prstGeom prst="line">
            <a:avLst/>
          </a:prstGeom>
          <a:noFill/>
          <a:ln w="25400" cap="rnd">
            <a:gradFill>
              <a:gsLst>
                <a:gs pos="0">
                  <a:schemeClr val="accent5"/>
                </a:gs>
                <a:gs pos="100000">
                  <a:schemeClr val="tx2"/>
                </a:gs>
              </a:gsLst>
              <a:lin ang="5400000" scaled="1"/>
            </a:gra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88C4A4D-5439-9924-6C40-0AA55A2CDAAC}"/>
              </a:ext>
            </a:extLst>
          </p:cNvPr>
          <p:cNvCxnSpPr>
            <a:cxnSpLocks/>
          </p:cNvCxnSpPr>
          <p:nvPr/>
        </p:nvCxnSpPr>
        <p:spPr>
          <a:xfrm flipH="1">
            <a:off x="737280" y="3166942"/>
            <a:ext cx="2212901" cy="0"/>
          </a:xfrm>
          <a:prstGeom prst="line">
            <a:avLst/>
          </a:prstGeom>
          <a:noFill/>
          <a:ln w="25400" cap="rnd">
            <a:gradFill flip="none" rotWithShape="1">
              <a:gsLst>
                <a:gs pos="0">
                  <a:schemeClr val="accent5"/>
                </a:gs>
                <a:gs pos="100000">
                  <a:schemeClr val="tx2"/>
                </a:gs>
              </a:gsLst>
              <a:lin ang="0" scaled="1"/>
              <a:tileRect/>
            </a:gra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5" name="Espace réservé du texte 3">
            <a:extLst>
              <a:ext uri="{FF2B5EF4-FFF2-40B4-BE49-F238E27FC236}">
                <a16:creationId xmlns:a16="http://schemas.microsoft.com/office/drawing/2014/main" id="{5EC1D2D4-46B2-63CF-F11A-58DB86D9820C}"/>
              </a:ext>
            </a:extLst>
          </p:cNvPr>
          <p:cNvSpPr txBox="1">
            <a:spLocks/>
          </p:cNvSpPr>
          <p:nvPr/>
        </p:nvSpPr>
        <p:spPr>
          <a:xfrm>
            <a:off x="770082" y="3460389"/>
            <a:ext cx="2147296" cy="384260"/>
          </a:xfrm>
          <a:prstGeom prst="roundRect">
            <a:avLst>
              <a:gd name="adj" fmla="val 50000"/>
            </a:avLst>
          </a:prstGeom>
          <a:blipFill dpi="0" rotWithShape="1">
            <a:blip r:embed="rId3"/>
            <a:srcRect/>
            <a:tile tx="-774700" ty="-139700" sx="50000" sy="50000" flip="none" algn="ctr"/>
          </a:blipFill>
          <a:ln w="12700">
            <a:noFill/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0" tIns="0" rIns="0" bIns="0" numCol="1" spcCol="1098550" anchor="ctr">
            <a:noAutofit/>
          </a:bodyPr>
          <a:lstStyle>
            <a:lvl1pPr marL="0" marR="0" indent="0" algn="ctr" defTabSz="91437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4800" b="0" i="0" u="none" strike="noStrike" cap="none" spc="0" baseline="0">
                <a:ln w="12700">
                  <a:solidFill>
                    <a:schemeClr val="bg1"/>
                  </a:solidFill>
                </a:ln>
                <a:noFill/>
                <a:uFillTx/>
                <a:latin typeface="Fira Sans Black" panose="020B0A03050000020004" pitchFamily="34" charset="0"/>
                <a:ea typeface="Fira Sans Regular"/>
                <a:cs typeface="Fira Sans Regular"/>
                <a:sym typeface="Fira Sans Regular"/>
              </a:defRPr>
            </a:lvl1pPr>
            <a:lvl2pPr marL="228600" marR="0" indent="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1600" b="0" i="1" u="none" strike="noStrike" cap="none" spc="0" baseline="0">
                <a:solidFill>
                  <a:srgbClr val="000000"/>
                </a:solidFill>
                <a:uFillTx/>
                <a:latin typeface="Fira Sans" panose="020B0503050000020004" pitchFamily="34" charset="0"/>
                <a:ea typeface="Fira Sans Regular"/>
                <a:cs typeface="Fira Sans Regular"/>
                <a:sym typeface="Fira Sans Regular"/>
              </a:defRPr>
            </a:lvl2pPr>
            <a:lvl3pPr marL="6858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3pPr>
            <a:lvl4pPr marL="9144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4pPr>
            <a:lvl5pPr marL="11430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5pPr>
            <a:lvl6pPr marL="13716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6pPr>
            <a:lvl7pPr marL="16002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7pPr>
            <a:lvl8pPr marL="18288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8pPr>
            <a:lvl9pPr marL="20574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9pPr>
          </a:lstStyle>
          <a:p>
            <a:pPr hangingPunct="1"/>
            <a:r>
              <a:rPr lang="fr-FR" sz="2000" dirty="0">
                <a:ln w="12700">
                  <a:noFill/>
                </a:ln>
                <a:solidFill>
                  <a:srgbClr val="FFFFFF"/>
                </a:solidFill>
              </a:rPr>
              <a:t>SIMPLIFIER</a:t>
            </a:r>
          </a:p>
        </p:txBody>
      </p:sp>
      <p:sp>
        <p:nvSpPr>
          <p:cNvPr id="26" name="Espace réservé du texte 3">
            <a:extLst>
              <a:ext uri="{FF2B5EF4-FFF2-40B4-BE49-F238E27FC236}">
                <a16:creationId xmlns:a16="http://schemas.microsoft.com/office/drawing/2014/main" id="{2865F987-5019-C298-BDF4-455C67862BD5}"/>
              </a:ext>
            </a:extLst>
          </p:cNvPr>
          <p:cNvSpPr txBox="1">
            <a:spLocks/>
          </p:cNvSpPr>
          <p:nvPr/>
        </p:nvSpPr>
        <p:spPr>
          <a:xfrm>
            <a:off x="3498352" y="3460389"/>
            <a:ext cx="2147296" cy="384260"/>
          </a:xfrm>
          <a:prstGeom prst="roundRect">
            <a:avLst>
              <a:gd name="adj" fmla="val 50000"/>
            </a:avLst>
          </a:prstGeom>
          <a:blipFill dpi="0" rotWithShape="1">
            <a:blip r:embed="rId3"/>
            <a:srcRect/>
            <a:tile tx="-774700" ty="-139700" sx="50000" sy="50000" flip="none" algn="ctr"/>
          </a:blipFill>
          <a:ln w="12700">
            <a:noFill/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0" tIns="0" rIns="0" bIns="0" numCol="1" spcCol="1098550" anchor="ctr">
            <a:noAutofit/>
          </a:bodyPr>
          <a:lstStyle>
            <a:lvl1pPr marL="0" marR="0" indent="0" algn="ctr" defTabSz="91437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4800" b="0" i="0" u="none" strike="noStrike" cap="none" spc="0" baseline="0">
                <a:ln w="12700">
                  <a:solidFill>
                    <a:schemeClr val="bg1"/>
                  </a:solidFill>
                </a:ln>
                <a:noFill/>
                <a:uFillTx/>
                <a:latin typeface="Fira Sans Black" panose="020B0A03050000020004" pitchFamily="34" charset="0"/>
                <a:ea typeface="Fira Sans Regular"/>
                <a:cs typeface="Fira Sans Regular"/>
                <a:sym typeface="Fira Sans Regular"/>
              </a:defRPr>
            </a:lvl1pPr>
            <a:lvl2pPr marL="228600" marR="0" indent="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1600" b="0" i="1" u="none" strike="noStrike" cap="none" spc="0" baseline="0">
                <a:solidFill>
                  <a:srgbClr val="000000"/>
                </a:solidFill>
                <a:uFillTx/>
                <a:latin typeface="Fira Sans" panose="020B0503050000020004" pitchFamily="34" charset="0"/>
                <a:ea typeface="Fira Sans Regular"/>
                <a:cs typeface="Fira Sans Regular"/>
                <a:sym typeface="Fira Sans Regular"/>
              </a:defRPr>
            </a:lvl2pPr>
            <a:lvl3pPr marL="6858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3pPr>
            <a:lvl4pPr marL="9144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4pPr>
            <a:lvl5pPr marL="11430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5pPr>
            <a:lvl6pPr marL="13716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6pPr>
            <a:lvl7pPr marL="16002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7pPr>
            <a:lvl8pPr marL="18288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8pPr>
            <a:lvl9pPr marL="20574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9pPr>
          </a:lstStyle>
          <a:p>
            <a:pPr hangingPunct="1"/>
            <a:r>
              <a:rPr lang="fr-FR" sz="2000" dirty="0">
                <a:ln w="12700">
                  <a:noFill/>
                </a:ln>
                <a:solidFill>
                  <a:srgbClr val="FFFFFF"/>
                </a:solidFill>
              </a:rPr>
              <a:t>FORMER</a:t>
            </a:r>
          </a:p>
        </p:txBody>
      </p:sp>
      <p:sp>
        <p:nvSpPr>
          <p:cNvPr id="2" name="Titre 14">
            <a:extLst>
              <a:ext uri="{FF2B5EF4-FFF2-40B4-BE49-F238E27FC236}">
                <a16:creationId xmlns:a16="http://schemas.microsoft.com/office/drawing/2014/main" id="{6BA278E1-EB2F-1F37-7C9F-FF2C7D482775}"/>
              </a:ext>
            </a:extLst>
          </p:cNvPr>
          <p:cNvSpPr txBox="1">
            <a:spLocks/>
          </p:cNvSpPr>
          <p:nvPr/>
        </p:nvSpPr>
        <p:spPr>
          <a:xfrm>
            <a:off x="304153" y="-780718"/>
            <a:ext cx="8239125" cy="3536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 anchor="t">
            <a:noAutofit/>
          </a:bodyPr>
          <a:lstStyle>
            <a:lvl1pPr marL="0" marR="0" indent="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b="0" i="0" u="none" strike="noStrike" cap="all" spc="0" baseline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uFillTx/>
                <a:latin typeface="+mj-lt"/>
                <a:ea typeface="+mn-ea"/>
                <a:cs typeface="+mn-cs"/>
                <a:sym typeface="Fira Sans Bold"/>
              </a:defRPr>
            </a:lvl1pPr>
            <a:lvl2pPr marL="0" marR="0" indent="17145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2pPr>
            <a:lvl3pPr marL="0" marR="0" indent="34290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3pPr>
            <a:lvl4pPr marL="0" marR="0" indent="51435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4pPr>
            <a:lvl5pPr marL="0" marR="0" indent="68580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5pPr>
            <a:lvl6pPr marL="0" marR="0" indent="85725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6pPr>
            <a:lvl7pPr marL="0" marR="0" indent="102870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7pPr>
            <a:lvl8pPr marL="0" marR="0" indent="120015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8pPr>
            <a:lvl9pPr marL="0" marR="0" indent="137160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9pPr>
          </a:lstStyle>
          <a:p>
            <a:pPr hangingPunct="1"/>
            <a:br>
              <a:rPr lang="fr-FR" sz="2000" dirty="0"/>
            </a:br>
            <a:br>
              <a:rPr lang="fr-FR" sz="2000" dirty="0"/>
            </a:br>
            <a:br>
              <a:rPr lang="fr-FR" sz="2000" dirty="0"/>
            </a:br>
            <a:br>
              <a:rPr lang="fr-FR" sz="2000" dirty="0"/>
            </a:br>
            <a:br>
              <a:rPr lang="fr-FR" sz="2000" dirty="0"/>
            </a:br>
            <a:br>
              <a:rPr lang="fr-FR" sz="2000" dirty="0"/>
            </a:br>
            <a:br>
              <a:rPr lang="fr-FR" sz="2000" dirty="0"/>
            </a:br>
            <a:br>
              <a:rPr lang="fr-FR" sz="2000" dirty="0"/>
            </a:br>
            <a:br>
              <a:rPr lang="fr-FR" sz="2000" dirty="0"/>
            </a:br>
            <a:br>
              <a:rPr lang="fr-FR" sz="2000" dirty="0"/>
            </a:br>
            <a:br>
              <a:rPr lang="fr-FR" sz="2000" dirty="0"/>
            </a:br>
            <a:br>
              <a:rPr lang="fr-FR" sz="2000" dirty="0"/>
            </a:br>
            <a:endParaRPr lang="fr-FR" sz="2000" dirty="0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8E68B2D3-09F4-7B90-B9C6-D3ACE5D772A3}"/>
              </a:ext>
            </a:extLst>
          </p:cNvPr>
          <p:cNvSpPr txBox="1"/>
          <p:nvPr/>
        </p:nvSpPr>
        <p:spPr>
          <a:xfrm>
            <a:off x="133920" y="534606"/>
            <a:ext cx="7858713" cy="3449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91440" tIns="45720" rIns="91440" bIns="45720" anchor="t">
            <a:spAutoFit/>
          </a:bodyPr>
          <a:lstStyle/>
          <a:p>
            <a:pPr hangingPunct="1">
              <a:lnSpc>
                <a:spcPct val="80000"/>
              </a:lnSpc>
              <a:spcBef>
                <a:spcPts val="0"/>
              </a:spcBef>
            </a:pPr>
            <a:r>
              <a:rPr lang="fr-FR" sz="2000" cap="all" dirty="0">
                <a:solidFill>
                  <a:schemeClr val="accent5"/>
                </a:solidFill>
                <a:latin typeface="+mj-lt"/>
                <a:ea typeface="+mn-ea"/>
                <a:cs typeface="+mn-cs"/>
                <a:sym typeface="Fira Sans Bold"/>
              </a:rPr>
              <a:t>Faire : le premier et le dernier km 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5309F77F-72EC-B0BB-C1B7-A2C9D9678B20}"/>
              </a:ext>
            </a:extLst>
          </p:cNvPr>
          <p:cNvSpPr txBox="1"/>
          <p:nvPr/>
        </p:nvSpPr>
        <p:spPr>
          <a:xfrm>
            <a:off x="720410" y="3902356"/>
            <a:ext cx="2246641" cy="59093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fr-FR" sz="1200" kern="1200" dirty="0">
                <a:solidFill>
                  <a:schemeClr val="tx1"/>
                </a:solidFill>
                <a:latin typeface="Fira Sans"/>
                <a:ea typeface="+mn-ea"/>
                <a:cs typeface="+mn-cs"/>
              </a:rPr>
              <a:t>Notre fonctionnement et la vie de nos entreprises pour libérer </a:t>
            </a:r>
            <a:r>
              <a:rPr lang="fr-FR" sz="1200" b="1" kern="1200" dirty="0">
                <a:solidFill>
                  <a:schemeClr val="accent5"/>
                </a:solidFill>
                <a:latin typeface="+mn-lt"/>
                <a:ea typeface="+mn-ea"/>
                <a:cs typeface="+mn-cs"/>
              </a:rPr>
              <a:t>l’énergie créatrice 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14E4D16F-F326-D06D-1E82-1CCD5ACC1E74}"/>
              </a:ext>
            </a:extLst>
          </p:cNvPr>
          <p:cNvSpPr txBox="1"/>
          <p:nvPr/>
        </p:nvSpPr>
        <p:spPr>
          <a:xfrm>
            <a:off x="770082" y="2097304"/>
            <a:ext cx="2147297" cy="71019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>
              <a:lnSpc>
                <a:spcPts val="1200"/>
              </a:lnSpc>
              <a:spcBef>
                <a:spcPts val="0"/>
              </a:spcBef>
            </a:pPr>
            <a:r>
              <a:rPr lang="fr-F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La voix de toutes nos             1 400 000 TPE-PME, </a:t>
            </a:r>
            <a:r>
              <a:rPr lang="fr-FR" sz="1200" b="1" kern="1200" dirty="0">
                <a:solidFill>
                  <a:schemeClr val="accent5"/>
                </a:solidFill>
                <a:latin typeface="+mn-lt"/>
                <a:ea typeface="+mn-ea"/>
                <a:cs typeface="+mn-cs"/>
              </a:rPr>
              <a:t>cœur battant</a:t>
            </a:r>
            <a:r>
              <a:rPr lang="fr-F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de notre économie (enquêtes et sondages)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8C9A2861-EA29-F249-8118-75948FC30B31}"/>
              </a:ext>
            </a:extLst>
          </p:cNvPr>
          <p:cNvSpPr txBox="1"/>
          <p:nvPr/>
        </p:nvSpPr>
        <p:spPr>
          <a:xfrm>
            <a:off x="3348734" y="2097304"/>
            <a:ext cx="2446533" cy="101797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91440" tIns="45720" rIns="91440" bIns="45720" anchor="t">
            <a:spAutoFit/>
          </a:bodyPr>
          <a:lstStyle/>
          <a:p>
            <a:pPr algn="ctr">
              <a:lnSpc>
                <a:spcPts val="1200"/>
              </a:lnSpc>
              <a:spcBef>
                <a:spcPts val="0"/>
              </a:spcBef>
            </a:pPr>
            <a:r>
              <a:rPr lang="fr-FR" sz="1200" kern="1200" dirty="0">
                <a:solidFill>
                  <a:schemeClr val="tx1"/>
                </a:solidFill>
              </a:rPr>
              <a:t>Au projet </a:t>
            </a:r>
            <a:r>
              <a:rPr lang="fr-FR" sz="1200" b="1" kern="1200" dirty="0">
                <a:solidFill>
                  <a:schemeClr val="accent5"/>
                </a:solidFill>
                <a:latin typeface="+mn-lt"/>
                <a:ea typeface="+mn-ea"/>
                <a:cs typeface="+mn-cs"/>
              </a:rPr>
              <a:t>de baisse de nos  ressources (à contre sens, </a:t>
            </a:r>
            <a:br>
              <a:rPr lang="fr-FR" sz="1200" b="1" kern="1200" dirty="0">
                <a:solidFill>
                  <a:schemeClr val="accent5"/>
                </a:solidFill>
                <a:latin typeface="+mn-lt"/>
                <a:ea typeface="+mn-ea"/>
                <a:cs typeface="+mn-cs"/>
              </a:rPr>
            </a:br>
            <a:r>
              <a:rPr lang="fr-FR" sz="1200" b="1" kern="1200" dirty="0">
                <a:solidFill>
                  <a:schemeClr val="accent5"/>
                </a:solidFill>
                <a:latin typeface="+mn-lt"/>
                <a:ea typeface="+mn-ea"/>
                <a:cs typeface="+mn-cs"/>
              </a:rPr>
              <a:t>anti-économique, injuste, inacceptable)</a:t>
            </a:r>
            <a:r>
              <a:rPr lang="fr-FR" sz="1200" kern="1200" dirty="0">
                <a:solidFill>
                  <a:schemeClr val="tx1"/>
                </a:solidFill>
              </a:rPr>
              <a:t> et aux tentatives de remises en cause de notre </a:t>
            </a:r>
            <a:r>
              <a:rPr lang="fr-FR" sz="1200" b="1" kern="1200" dirty="0">
                <a:solidFill>
                  <a:schemeClr val="accent5"/>
                </a:solidFill>
                <a:latin typeface="+mn-lt"/>
                <a:ea typeface="+mn-ea"/>
                <a:cs typeface="+mn-cs"/>
              </a:rPr>
              <a:t>modèle opérationnel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E9C41803-37B4-FC88-931C-68248014DF58}"/>
              </a:ext>
            </a:extLst>
          </p:cNvPr>
          <p:cNvSpPr txBox="1"/>
          <p:nvPr/>
        </p:nvSpPr>
        <p:spPr>
          <a:xfrm>
            <a:off x="6154130" y="2069872"/>
            <a:ext cx="2427323" cy="101797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91440" tIns="45720" rIns="91440" bIns="45720" anchor="t">
            <a:spAutoFit/>
          </a:bodyPr>
          <a:lstStyle/>
          <a:p>
            <a:pPr algn="ctr">
              <a:lnSpc>
                <a:spcPts val="1200"/>
              </a:lnSpc>
              <a:spcBef>
                <a:spcPts val="0"/>
              </a:spcBef>
              <a:defRPr/>
            </a:pP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ira Sans Regular"/>
                <a:sym typeface="Fira Sans Regular"/>
              </a:rPr>
              <a:t>Les actions à impact </a:t>
            </a:r>
            <a:r>
              <a:rPr lang="fr-FR" sz="1200" b="1" kern="1200" dirty="0">
                <a:solidFill>
                  <a:schemeClr val="accent5"/>
                </a:solidFill>
                <a:latin typeface="+mn-lt"/>
                <a:ea typeface="+mn-ea"/>
                <a:cs typeface="+mn-cs"/>
              </a:rPr>
              <a:t>(croissance, compétitivité, compétences, résilience), </a:t>
            </a: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ira Sans Regular"/>
                <a:sym typeface="Fira Sans Regular"/>
              </a:rPr>
              <a:t>les entreprises à effet de levier, </a:t>
            </a:r>
            <a:r>
              <a:rPr lang="fr-FR" sz="1200" kern="1200" dirty="0">
                <a:solidFill>
                  <a:schemeClr val="tx1"/>
                </a:solidFill>
              </a:rPr>
              <a:t>les entreprises en difficultés </a:t>
            </a: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ira Sans Regular"/>
                <a:sym typeface="Fira Sans Regular"/>
              </a:rPr>
              <a:t>et </a:t>
            </a:r>
            <a:r>
              <a:rPr lang="fr-FR" sz="1200" b="1" kern="1200" dirty="0">
                <a:solidFill>
                  <a:schemeClr val="accent5"/>
                </a:solidFill>
                <a:latin typeface="+mn-lt"/>
                <a:ea typeface="+mn-ea"/>
                <a:cs typeface="+mn-cs"/>
              </a:rPr>
              <a:t>les mutualisations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C554BA84-F9DB-1DF8-0D68-8520CF6BB7D9}"/>
              </a:ext>
            </a:extLst>
          </p:cNvPr>
          <p:cNvSpPr txBox="1"/>
          <p:nvPr/>
        </p:nvSpPr>
        <p:spPr>
          <a:xfrm>
            <a:off x="3348734" y="3902356"/>
            <a:ext cx="2446533" cy="86408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0" marR="0" lvl="0" indent="0" algn="ctr" defTabSz="914377" rtl="0" eaLnBrk="1" fontAlgn="auto" latinLnBrk="0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1" kern="1200" dirty="0">
                <a:solidFill>
                  <a:schemeClr val="accent5"/>
                </a:solidFill>
                <a:latin typeface="+mn-lt"/>
                <a:ea typeface="+mn-ea"/>
                <a:cs typeface="+mn-cs"/>
              </a:rPr>
              <a:t>Toujours plus de jeunes et de moins jeunes </a:t>
            </a:r>
            <a:r>
              <a:rPr lang="fr-FR" sz="1200" kern="1200" dirty="0">
                <a:solidFill>
                  <a:schemeClr val="tx1"/>
                </a:solidFill>
                <a:latin typeface="Fira Sans"/>
                <a:ea typeface="+mn-ea"/>
                <a:cs typeface="+mn-cs"/>
              </a:rPr>
              <a:t>aux métiers d’aujourd’hui et de demain avec un taux de placement à 6 mois d’excellence (90%)</a:t>
            </a:r>
          </a:p>
        </p:txBody>
      </p:sp>
      <p:sp>
        <p:nvSpPr>
          <p:cNvPr id="29" name="TextBox 4">
            <a:extLst>
              <a:ext uri="{FF2B5EF4-FFF2-40B4-BE49-F238E27FC236}">
                <a16:creationId xmlns:a16="http://schemas.microsoft.com/office/drawing/2014/main" id="{9CD19B39-FAE6-9444-8F8E-439CC486FC91}"/>
              </a:ext>
            </a:extLst>
          </p:cNvPr>
          <p:cNvSpPr txBox="1"/>
          <p:nvPr/>
        </p:nvSpPr>
        <p:spPr>
          <a:xfrm>
            <a:off x="95960" y="-4047364"/>
            <a:ext cx="4572000" cy="383875"/>
          </a:xfrm>
          <a:prstGeom prst="rect">
            <a:avLst/>
          </a:prstGeom>
          <a:solidFill>
            <a:schemeClr val="tx2"/>
          </a:solidFill>
          <a:ln w="12700">
            <a:noFill/>
            <a:miter lim="400000"/>
          </a:ln>
        </p:spPr>
        <p:txBody>
          <a:bodyPr wrap="none" lIns="0" tIns="0" rIns="0" bIns="0" numCol="1" spcCol="1098550" anchor="ctr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 hangingPunct="1">
              <a:lnSpc>
                <a:spcPct val="100000"/>
              </a:lnSpc>
              <a:spcBef>
                <a:spcPts val="0"/>
              </a:spcBef>
              <a:buSzPct val="123000"/>
              <a:defRPr sz="2000">
                <a:ln w="12700">
                  <a:solidFill>
                    <a:schemeClr val="bg1"/>
                  </a:solidFill>
                </a:ln>
                <a:noFill/>
                <a:latin typeface="Fira Sans Black" panose="020B0A03050000020004" pitchFamily="34" charset="0"/>
              </a:defRPr>
            </a:lvl1pPr>
            <a:lvl2pPr marL="228600" indent="0">
              <a:buSzPct val="123000"/>
              <a:defRPr sz="1600" i="1">
                <a:latin typeface="Fira Sans" panose="020B0503050000020004" pitchFamily="34" charset="0"/>
              </a:defRPr>
            </a:lvl2pPr>
            <a:lvl3pPr marL="685800" indent="-228600">
              <a:buSzPct val="123000"/>
              <a:buChar char="•"/>
              <a:defRPr sz="1200"/>
            </a:lvl3pPr>
            <a:lvl4pPr marL="914400" indent="-228600">
              <a:buSzPct val="123000"/>
              <a:buChar char="•"/>
              <a:defRPr sz="1200"/>
            </a:lvl4pPr>
            <a:lvl5pPr marL="1143000" indent="-228600">
              <a:buSzPct val="123000"/>
              <a:buChar char="•"/>
              <a:defRPr sz="1200"/>
            </a:lvl5pPr>
            <a:lvl6pPr marL="1371600" indent="-228600">
              <a:buSzPct val="123000"/>
              <a:buChar char="•"/>
            </a:lvl6pPr>
            <a:lvl7pPr marL="1600200" indent="-228600">
              <a:buSzPct val="123000"/>
              <a:buChar char="•"/>
            </a:lvl7pPr>
            <a:lvl8pPr marL="1828800" indent="-228600">
              <a:buSzPct val="123000"/>
              <a:buChar char="•"/>
            </a:lvl8pPr>
            <a:lvl9pPr marL="2057400" indent="-228600">
              <a:buSzPct val="123000"/>
              <a:buChar char="•"/>
            </a:lvl9pPr>
          </a:lstStyle>
          <a:p>
            <a:r>
              <a:rPr lang="fr-FR"/>
              <a:t>FAIRE … 1er Km </a:t>
            </a:r>
          </a:p>
        </p:txBody>
      </p:sp>
      <p:sp>
        <p:nvSpPr>
          <p:cNvPr id="30" name="TextBox 4">
            <a:extLst>
              <a:ext uri="{FF2B5EF4-FFF2-40B4-BE49-F238E27FC236}">
                <a16:creationId xmlns:a16="http://schemas.microsoft.com/office/drawing/2014/main" id="{DE68128E-ECC3-5657-87F1-10BF34C153C8}"/>
              </a:ext>
            </a:extLst>
          </p:cNvPr>
          <p:cNvSpPr txBox="1"/>
          <p:nvPr/>
        </p:nvSpPr>
        <p:spPr>
          <a:xfrm>
            <a:off x="4667959" y="-4047364"/>
            <a:ext cx="4572000" cy="383875"/>
          </a:xfrm>
          <a:prstGeom prst="rect">
            <a:avLst/>
          </a:prstGeom>
          <a:solidFill>
            <a:schemeClr val="tx1">
              <a:lumMod val="20000"/>
              <a:lumOff val="80000"/>
              <a:alpha val="45000"/>
            </a:schemeClr>
          </a:solidFill>
        </p:spPr>
        <p:txBody>
          <a:bodyPr wrap="square" lIns="36000" tIns="36000" rIns="36000" bIns="36000" anchor="ctr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>
              <a:spcBef>
                <a:spcPts val="0"/>
              </a:spcBef>
              <a:defRPr sz="12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fr-FR" sz="1800">
                <a:ln w="12700">
                  <a:solidFill>
                    <a:schemeClr val="bg1"/>
                  </a:solidFill>
                </a:ln>
                <a:solidFill>
                  <a:schemeClr val="tx2"/>
                </a:solidFill>
                <a:highlight>
                  <a:srgbClr val="FFFF00"/>
                </a:highlight>
              </a:rPr>
              <a:t>Inspirer &amp; inciter</a:t>
            </a:r>
            <a:endParaRPr lang="fr-FR" sz="1800">
              <a:solidFill>
                <a:schemeClr val="tx2"/>
              </a:solidFill>
              <a:highlight>
                <a:srgbClr val="FFFF00"/>
              </a:highlight>
            </a:endParaRPr>
          </a:p>
        </p:txBody>
      </p:sp>
      <p:sp>
        <p:nvSpPr>
          <p:cNvPr id="34" name="TextBox 4">
            <a:extLst>
              <a:ext uri="{FF2B5EF4-FFF2-40B4-BE49-F238E27FC236}">
                <a16:creationId xmlns:a16="http://schemas.microsoft.com/office/drawing/2014/main" id="{4C028E0A-409E-AFE3-210B-0096A0232E79}"/>
              </a:ext>
            </a:extLst>
          </p:cNvPr>
          <p:cNvSpPr txBox="1"/>
          <p:nvPr/>
        </p:nvSpPr>
        <p:spPr>
          <a:xfrm>
            <a:off x="159292" y="895996"/>
            <a:ext cx="3543299" cy="383875"/>
          </a:xfrm>
          <a:prstGeom prst="rect">
            <a:avLst/>
          </a:prstGeom>
          <a:solidFill>
            <a:schemeClr val="tx2"/>
          </a:solidFill>
          <a:ln w="12700">
            <a:noFill/>
            <a:miter lim="400000"/>
          </a:ln>
        </p:spPr>
        <p:txBody>
          <a:bodyPr wrap="none" lIns="0" tIns="0" rIns="0" bIns="0" numCol="1" spcCol="1098550" anchor="ctr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 hangingPunct="1">
              <a:lnSpc>
                <a:spcPct val="100000"/>
              </a:lnSpc>
              <a:spcBef>
                <a:spcPts val="0"/>
              </a:spcBef>
              <a:buSzPct val="123000"/>
              <a:defRPr sz="2000">
                <a:ln w="12700">
                  <a:solidFill>
                    <a:schemeClr val="bg1"/>
                  </a:solidFill>
                </a:ln>
                <a:noFill/>
                <a:latin typeface="Fira Sans Black" panose="020B0A03050000020004" pitchFamily="34" charset="0"/>
              </a:defRPr>
            </a:lvl1pPr>
            <a:lvl2pPr marL="228600" indent="0">
              <a:buSzPct val="123000"/>
              <a:defRPr sz="1600" i="1">
                <a:latin typeface="Fira Sans" panose="020B0503050000020004" pitchFamily="34" charset="0"/>
              </a:defRPr>
            </a:lvl2pPr>
            <a:lvl3pPr marL="685800" indent="-228600">
              <a:buSzPct val="123000"/>
              <a:buChar char="•"/>
              <a:defRPr sz="1200"/>
            </a:lvl3pPr>
            <a:lvl4pPr marL="914400" indent="-228600">
              <a:buSzPct val="123000"/>
              <a:buChar char="•"/>
              <a:defRPr sz="1200"/>
            </a:lvl4pPr>
            <a:lvl5pPr marL="1143000" indent="-228600">
              <a:buSzPct val="123000"/>
              <a:buChar char="•"/>
              <a:defRPr sz="1200"/>
            </a:lvl5pPr>
            <a:lvl6pPr marL="1371600" indent="-228600">
              <a:buSzPct val="123000"/>
              <a:buChar char="•"/>
            </a:lvl6pPr>
            <a:lvl7pPr marL="1600200" indent="-228600">
              <a:buSzPct val="123000"/>
              <a:buChar char="•"/>
            </a:lvl7pPr>
            <a:lvl8pPr marL="1828800" indent="-228600">
              <a:buSzPct val="123000"/>
              <a:buChar char="•"/>
            </a:lvl8pPr>
            <a:lvl9pPr marL="2057400" indent="-228600">
              <a:buSzPct val="123000"/>
              <a:buChar char="•"/>
            </a:lvl9pPr>
          </a:lstStyle>
          <a:p>
            <a:r>
              <a:rPr lang="fr-FR" b="1" dirty="0">
                <a:ln w="12700">
                  <a:noFill/>
                </a:ln>
                <a:solidFill>
                  <a:schemeClr val="bg1"/>
                </a:solidFill>
                <a:latin typeface="Fira Sans Black" panose="020B0503050000020004" pitchFamily="34" charset="0"/>
              </a:rPr>
              <a:t>FAIRE … Dernier Km </a:t>
            </a:r>
          </a:p>
        </p:txBody>
      </p:sp>
      <p:sp>
        <p:nvSpPr>
          <p:cNvPr id="35" name="TextBox 4">
            <a:extLst>
              <a:ext uri="{FF2B5EF4-FFF2-40B4-BE49-F238E27FC236}">
                <a16:creationId xmlns:a16="http://schemas.microsoft.com/office/drawing/2014/main" id="{A3DB8B08-4788-C66F-B56C-D891830FE985}"/>
              </a:ext>
            </a:extLst>
          </p:cNvPr>
          <p:cNvSpPr txBox="1"/>
          <p:nvPr/>
        </p:nvSpPr>
        <p:spPr>
          <a:xfrm>
            <a:off x="3798551" y="895996"/>
            <a:ext cx="5186158" cy="38387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36000" tIns="36000" rIns="36000" bIns="36000" anchor="ctr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>
              <a:spcBef>
                <a:spcPts val="0"/>
              </a:spcBef>
              <a:defRPr sz="12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fr-FR" sz="1800" dirty="0">
                <a:ln w="12700">
                  <a:noFill/>
                </a:ln>
                <a:solidFill>
                  <a:schemeClr val="tx2"/>
                </a:solidFill>
              </a:rPr>
              <a:t>Être dans l’action en proximité &amp; avec efficacité</a:t>
            </a:r>
          </a:p>
        </p:txBody>
      </p:sp>
      <p:cxnSp>
        <p:nvCxnSpPr>
          <p:cNvPr id="38" name="Straight Connector 17">
            <a:extLst>
              <a:ext uri="{FF2B5EF4-FFF2-40B4-BE49-F238E27FC236}">
                <a16:creationId xmlns:a16="http://schemas.microsoft.com/office/drawing/2014/main" id="{DF1B7591-4EC8-82F3-FC57-6C2E64448644}"/>
              </a:ext>
            </a:extLst>
          </p:cNvPr>
          <p:cNvCxnSpPr>
            <a:cxnSpLocks/>
          </p:cNvCxnSpPr>
          <p:nvPr/>
        </p:nvCxnSpPr>
        <p:spPr>
          <a:xfrm flipH="1">
            <a:off x="3465550" y="3166942"/>
            <a:ext cx="2212901" cy="0"/>
          </a:xfrm>
          <a:prstGeom prst="line">
            <a:avLst/>
          </a:prstGeom>
          <a:noFill/>
          <a:ln w="25400" cap="rnd">
            <a:gradFill flip="none" rotWithShape="1">
              <a:gsLst>
                <a:gs pos="0">
                  <a:schemeClr val="accent5"/>
                </a:gs>
                <a:gs pos="100000">
                  <a:schemeClr val="tx2"/>
                </a:gs>
              </a:gsLst>
              <a:lin ang="0" scaled="1"/>
              <a:tileRect/>
            </a:gra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9" name="Straight Connector 17">
            <a:extLst>
              <a:ext uri="{FF2B5EF4-FFF2-40B4-BE49-F238E27FC236}">
                <a16:creationId xmlns:a16="http://schemas.microsoft.com/office/drawing/2014/main" id="{D2966963-B2F1-00B6-D5DF-EF92EA1509AF}"/>
              </a:ext>
            </a:extLst>
          </p:cNvPr>
          <p:cNvCxnSpPr>
            <a:cxnSpLocks/>
          </p:cNvCxnSpPr>
          <p:nvPr/>
        </p:nvCxnSpPr>
        <p:spPr>
          <a:xfrm flipH="1">
            <a:off x="6153899" y="3166942"/>
            <a:ext cx="2212901" cy="0"/>
          </a:xfrm>
          <a:prstGeom prst="line">
            <a:avLst/>
          </a:prstGeom>
          <a:noFill/>
          <a:ln w="25400" cap="rnd">
            <a:gradFill flip="none" rotWithShape="1">
              <a:gsLst>
                <a:gs pos="0">
                  <a:schemeClr val="accent5"/>
                </a:gs>
                <a:gs pos="100000">
                  <a:schemeClr val="tx2"/>
                </a:gs>
              </a:gsLst>
              <a:lin ang="0" scaled="1"/>
              <a:tileRect/>
            </a:gra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40" name="Straight Connector 15">
            <a:extLst>
              <a:ext uri="{FF2B5EF4-FFF2-40B4-BE49-F238E27FC236}">
                <a16:creationId xmlns:a16="http://schemas.microsoft.com/office/drawing/2014/main" id="{03E56865-FDD8-014F-79FA-F04F0F69515E}"/>
              </a:ext>
            </a:extLst>
          </p:cNvPr>
          <p:cNvCxnSpPr>
            <a:cxnSpLocks/>
          </p:cNvCxnSpPr>
          <p:nvPr/>
        </p:nvCxnSpPr>
        <p:spPr>
          <a:xfrm>
            <a:off x="5905611" y="3335249"/>
            <a:ext cx="0" cy="1224000"/>
          </a:xfrm>
          <a:prstGeom prst="line">
            <a:avLst/>
          </a:prstGeom>
          <a:noFill/>
          <a:ln w="25400" cap="rnd">
            <a:gradFill>
              <a:gsLst>
                <a:gs pos="0">
                  <a:schemeClr val="accent5"/>
                </a:gs>
                <a:gs pos="100000">
                  <a:schemeClr val="tx2"/>
                </a:gs>
              </a:gsLst>
              <a:lin ang="5400000" scaled="1"/>
            </a:gra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41" name="Espace réservé du texte 3">
            <a:extLst>
              <a:ext uri="{FF2B5EF4-FFF2-40B4-BE49-F238E27FC236}">
                <a16:creationId xmlns:a16="http://schemas.microsoft.com/office/drawing/2014/main" id="{2A3BB697-C7B4-A419-7276-425EA262EC36}"/>
              </a:ext>
            </a:extLst>
          </p:cNvPr>
          <p:cNvSpPr txBox="1">
            <a:spLocks/>
          </p:cNvSpPr>
          <p:nvPr/>
        </p:nvSpPr>
        <p:spPr>
          <a:xfrm>
            <a:off x="6186701" y="3441847"/>
            <a:ext cx="2147296" cy="384260"/>
          </a:xfrm>
          <a:prstGeom prst="roundRect">
            <a:avLst>
              <a:gd name="adj" fmla="val 50000"/>
            </a:avLst>
          </a:prstGeom>
          <a:blipFill dpi="0" rotWithShape="1">
            <a:blip r:embed="rId3"/>
            <a:srcRect/>
            <a:tile tx="-774700" ty="-139700" sx="50000" sy="50000" flip="none" algn="ctr"/>
          </a:blipFill>
          <a:ln w="12700">
            <a:noFill/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0" tIns="0" rIns="0" bIns="0" numCol="1" spcCol="1098550" anchor="ctr">
            <a:noAutofit/>
          </a:bodyPr>
          <a:lstStyle>
            <a:lvl1pPr marL="0" marR="0" indent="0" algn="ctr" defTabSz="91437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4800" b="0" i="0" u="none" strike="noStrike" cap="none" spc="0" baseline="0">
                <a:ln w="12700">
                  <a:solidFill>
                    <a:schemeClr val="bg1"/>
                  </a:solidFill>
                </a:ln>
                <a:noFill/>
                <a:uFillTx/>
                <a:latin typeface="Fira Sans Black" panose="020B0A03050000020004" pitchFamily="34" charset="0"/>
                <a:ea typeface="Fira Sans Regular"/>
                <a:cs typeface="Fira Sans Regular"/>
                <a:sym typeface="Fira Sans Regular"/>
              </a:defRPr>
            </a:lvl1pPr>
            <a:lvl2pPr marL="228600" marR="0" indent="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1600" b="0" i="1" u="none" strike="noStrike" cap="none" spc="0" baseline="0">
                <a:solidFill>
                  <a:srgbClr val="000000"/>
                </a:solidFill>
                <a:uFillTx/>
                <a:latin typeface="Fira Sans" panose="020B0503050000020004" pitchFamily="34" charset="0"/>
                <a:ea typeface="Fira Sans Regular"/>
                <a:cs typeface="Fira Sans Regular"/>
                <a:sym typeface="Fira Sans Regular"/>
              </a:defRPr>
            </a:lvl2pPr>
            <a:lvl3pPr marL="6858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3pPr>
            <a:lvl4pPr marL="9144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4pPr>
            <a:lvl5pPr marL="11430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5pPr>
            <a:lvl6pPr marL="13716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6pPr>
            <a:lvl7pPr marL="16002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7pPr>
            <a:lvl8pPr marL="18288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8pPr>
            <a:lvl9pPr marL="20574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9pPr>
          </a:lstStyle>
          <a:p>
            <a:pPr hangingPunct="1"/>
            <a:r>
              <a:rPr lang="fr-FR" sz="2000" dirty="0">
                <a:ln w="12700">
                  <a:noFill/>
                </a:ln>
                <a:solidFill>
                  <a:srgbClr val="FFFFFF"/>
                </a:solidFill>
              </a:rPr>
              <a:t>GÉRER</a:t>
            </a:r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374531BC-3A81-0B2E-257C-BC3D43290089}"/>
              </a:ext>
            </a:extLst>
          </p:cNvPr>
          <p:cNvSpPr txBox="1"/>
          <p:nvPr/>
        </p:nvSpPr>
        <p:spPr>
          <a:xfrm>
            <a:off x="6186701" y="3883814"/>
            <a:ext cx="2147296" cy="86408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91440" tIns="45720" rIns="91440" bIns="45720" anchor="t">
            <a:spAutoFit/>
          </a:bodyPr>
          <a:lstStyle/>
          <a:p>
            <a:pPr algn="ctr">
              <a:lnSpc>
                <a:spcPts val="1200"/>
              </a:lnSpc>
              <a:spcBef>
                <a:spcPts val="0"/>
              </a:spcBef>
              <a:defRPr/>
            </a:pPr>
            <a:r>
              <a:rPr lang="fr-FR" sz="1200" b="1" kern="1200" dirty="0">
                <a:solidFill>
                  <a:schemeClr val="accent5"/>
                </a:solidFill>
                <a:latin typeface="+mn-lt"/>
                <a:ea typeface="+mn-ea"/>
                <a:cs typeface="+mn-cs"/>
              </a:rPr>
              <a:t>Toujours plus </a:t>
            </a:r>
            <a:r>
              <a:rPr lang="fr-FR" sz="1200" b="1" kern="1200" dirty="0">
                <a:solidFill>
                  <a:schemeClr val="accent5"/>
                </a:solidFill>
                <a:latin typeface="Fira Sans"/>
                <a:ea typeface="+mn-ea"/>
                <a:cs typeface="+mn-cs"/>
              </a:rPr>
              <a:t>et mieux </a:t>
            </a:r>
            <a:r>
              <a:rPr lang="fr-FR" sz="1200" kern="1200" dirty="0">
                <a:solidFill>
                  <a:schemeClr val="tx1"/>
                </a:solidFill>
                <a:latin typeface="Fira Sans"/>
                <a:ea typeface="+mn-ea"/>
                <a:cs typeface="+mn-cs"/>
              </a:rPr>
              <a:t>d'infrastructures aux services du développement économique de nos territoires  </a:t>
            </a:r>
          </a:p>
        </p:txBody>
      </p:sp>
    </p:spTree>
    <p:extLst>
      <p:ext uri="{BB962C8B-B14F-4D97-AF65-F5344CB8AC3E}">
        <p14:creationId xmlns:p14="http://schemas.microsoft.com/office/powerpoint/2010/main" val="1389092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re 14">
            <a:extLst>
              <a:ext uri="{FF2B5EF4-FFF2-40B4-BE49-F238E27FC236}">
                <a16:creationId xmlns:a16="http://schemas.microsoft.com/office/drawing/2014/main" id="{4EB24DAE-EDF4-2B1C-59BC-C0F9F97DBB4B}"/>
              </a:ext>
            </a:extLst>
          </p:cNvPr>
          <p:cNvSpPr>
            <a:spLocks noGrp="1"/>
          </p:cNvSpPr>
          <p:nvPr>
            <p:ph type="title"/>
          </p:nvPr>
        </p:nvSpPr>
        <p:spPr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r>
              <a:rPr lang="fr-FR" sz="2800" dirty="0"/>
              <a:t>DES </a:t>
            </a:r>
            <a:r>
              <a:rPr lang="fr-FR" sz="2800" dirty="0" err="1"/>
              <a:t>planS</a:t>
            </a:r>
            <a:r>
              <a:rPr lang="fr-FR" sz="2800" dirty="0"/>
              <a:t> </a:t>
            </a:r>
            <a:r>
              <a:rPr lang="fr-FR" sz="2800" dirty="0" err="1"/>
              <a:t>d’actionS</a:t>
            </a:r>
            <a:r>
              <a:rPr lang="fr-FR" sz="2800" dirty="0"/>
              <a:t> </a:t>
            </a:r>
            <a:r>
              <a:rPr lang="fr-FR" sz="2800" dirty="0" err="1"/>
              <a:t>solideS</a:t>
            </a:r>
            <a:endParaRPr lang="fr-FR" dirty="0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8E68B2D3-09F4-7B90-B9C6-D3ACE5D772A3}"/>
              </a:ext>
            </a:extLst>
          </p:cNvPr>
          <p:cNvSpPr txBox="1"/>
          <p:nvPr/>
        </p:nvSpPr>
        <p:spPr>
          <a:xfrm>
            <a:off x="133920" y="534606"/>
            <a:ext cx="7858713" cy="3449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91440" tIns="45720" rIns="91440" bIns="45720" anchor="t">
            <a:spAutoFit/>
          </a:bodyPr>
          <a:lstStyle/>
          <a:p>
            <a:pPr hangingPunct="1">
              <a:lnSpc>
                <a:spcPct val="80000"/>
              </a:lnSpc>
              <a:spcBef>
                <a:spcPts val="0"/>
              </a:spcBef>
            </a:pPr>
            <a:r>
              <a:rPr lang="fr-FR" sz="2000" cap="all" dirty="0">
                <a:solidFill>
                  <a:schemeClr val="accent5"/>
                </a:solidFill>
                <a:latin typeface="Fira Sans Black"/>
                <a:ea typeface="+mn-ea"/>
                <a:cs typeface="+mn-cs"/>
                <a:sym typeface="Fira Sans Bold"/>
              </a:rPr>
              <a:t>Faire : LE PREMIER ET LE DERNIER KM</a:t>
            </a:r>
            <a:endParaRPr lang="fr-FR" sz="2000" cap="all" dirty="0">
              <a:solidFill>
                <a:schemeClr val="accent5"/>
              </a:solidFill>
              <a:latin typeface="Fira Sans Black"/>
              <a:ea typeface="+mn-ea"/>
              <a:cs typeface="+mn-cs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4897AE89-66F3-2B00-2A01-629131941E1C}"/>
              </a:ext>
            </a:extLst>
          </p:cNvPr>
          <p:cNvSpPr txBox="1"/>
          <p:nvPr/>
        </p:nvSpPr>
        <p:spPr>
          <a:xfrm>
            <a:off x="621587" y="1560897"/>
            <a:ext cx="2600691" cy="13413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t">
            <a:spAutoFit/>
          </a:bodyPr>
          <a:lstStyle/>
          <a:p>
            <a:pPr>
              <a:spcBef>
                <a:spcPts val="300"/>
              </a:spcBef>
              <a:defRPr/>
            </a:pPr>
            <a:r>
              <a:rPr lang="fr-FR" sz="1600" b="1" kern="1200" dirty="0">
                <a:solidFill>
                  <a:schemeClr val="tx1"/>
                </a:solidFill>
                <a:latin typeface="+mn-lt"/>
              </a:rPr>
              <a:t>Opérations </a:t>
            </a:r>
            <a:br>
              <a:rPr lang="fr-FR" sz="1600" b="1" kern="1200" dirty="0">
                <a:solidFill>
                  <a:schemeClr val="tx1"/>
                </a:solidFill>
                <a:latin typeface="+mn-lt"/>
              </a:rPr>
            </a:br>
            <a:r>
              <a:rPr lang="fr-FR" sz="1600" b="1" kern="1200" dirty="0">
                <a:solidFill>
                  <a:schemeClr val="tx1"/>
                </a:solidFill>
                <a:latin typeface="+mn-lt"/>
              </a:rPr>
              <a:t>nationales 2026 : </a:t>
            </a:r>
            <a:endParaRPr lang="fr-FR" sz="2000" dirty="0">
              <a:solidFill>
                <a:schemeClr val="tx1"/>
              </a:solidFill>
              <a:latin typeface="+mn-lt"/>
            </a:endParaRPr>
          </a:p>
          <a:p>
            <a:pPr marL="466725" lvl="5" indent="-285750">
              <a:spcBef>
                <a:spcPts val="300"/>
              </a:spcBef>
              <a:buClr>
                <a:schemeClr val="accent5"/>
              </a:buClr>
              <a:buFont typeface="Police système Courant"/>
              <a:buChar char="→"/>
              <a:defRPr/>
            </a:pPr>
            <a:r>
              <a:rPr lang="fr-FR" sz="1200" kern="1200" dirty="0">
                <a:solidFill>
                  <a:schemeClr val="tx1"/>
                </a:solidFill>
                <a:latin typeface="+mn-lt"/>
              </a:rPr>
              <a:t>Transmission-reprise </a:t>
            </a:r>
            <a:endParaRPr lang="fr-FR" sz="1600" dirty="0">
              <a:solidFill>
                <a:schemeClr val="tx1"/>
              </a:solidFill>
              <a:latin typeface="+mn-lt"/>
            </a:endParaRPr>
          </a:p>
          <a:p>
            <a:pPr marL="466725" lvl="4" indent="-285750">
              <a:spcBef>
                <a:spcPts val="300"/>
              </a:spcBef>
              <a:buClr>
                <a:schemeClr val="accent5"/>
              </a:buClr>
              <a:buFont typeface="Police système Courant"/>
              <a:buChar char="→"/>
              <a:defRPr/>
            </a:pPr>
            <a:r>
              <a:rPr lang="fr-FR" sz="1200" kern="1200" dirty="0">
                <a:solidFill>
                  <a:schemeClr val="tx1"/>
                </a:solidFill>
                <a:latin typeface="+mn-lt"/>
              </a:rPr>
              <a:t>Décarbonation</a:t>
            </a:r>
            <a:endParaRPr lang="fr-FR" sz="1600" dirty="0">
              <a:solidFill>
                <a:schemeClr val="tx1"/>
              </a:solidFill>
              <a:latin typeface="+mn-lt"/>
            </a:endParaRPr>
          </a:p>
          <a:p>
            <a:pPr marL="466725" lvl="4" indent="-285750">
              <a:spcBef>
                <a:spcPts val="0"/>
              </a:spcBef>
              <a:spcAft>
                <a:spcPts val="1200"/>
              </a:spcAft>
              <a:buClr>
                <a:schemeClr val="accent5"/>
              </a:buClr>
              <a:buFont typeface="Police système Courant"/>
              <a:buChar char="→"/>
              <a:defRPr/>
            </a:pPr>
            <a:r>
              <a:rPr lang="fr-FR" sz="1200" kern="1200" dirty="0">
                <a:solidFill>
                  <a:schemeClr val="tx1"/>
                </a:solidFill>
                <a:latin typeface="+mn-lt"/>
              </a:rPr>
              <a:t>IA</a:t>
            </a:r>
            <a:endParaRPr lang="fr-FR" sz="16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6" name="TextBox 4">
            <a:extLst>
              <a:ext uri="{FF2B5EF4-FFF2-40B4-BE49-F238E27FC236}">
                <a16:creationId xmlns:a16="http://schemas.microsoft.com/office/drawing/2014/main" id="{7F0A8A51-E5D3-FC24-7CB2-2603B68AEE7B}"/>
              </a:ext>
            </a:extLst>
          </p:cNvPr>
          <p:cNvSpPr txBox="1"/>
          <p:nvPr/>
        </p:nvSpPr>
        <p:spPr>
          <a:xfrm>
            <a:off x="159292" y="895996"/>
            <a:ext cx="3543299" cy="383875"/>
          </a:xfrm>
          <a:prstGeom prst="rect">
            <a:avLst/>
          </a:prstGeom>
          <a:solidFill>
            <a:schemeClr val="tx2"/>
          </a:solidFill>
          <a:ln w="12700">
            <a:noFill/>
            <a:miter lim="400000"/>
          </a:ln>
        </p:spPr>
        <p:txBody>
          <a:bodyPr wrap="none" lIns="0" tIns="0" rIns="0" bIns="0" numCol="1" spcCol="1098550" anchor="ctr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 hangingPunct="1">
              <a:lnSpc>
                <a:spcPct val="100000"/>
              </a:lnSpc>
              <a:spcBef>
                <a:spcPts val="0"/>
              </a:spcBef>
              <a:buSzPct val="123000"/>
              <a:defRPr sz="2000">
                <a:ln w="12700">
                  <a:solidFill>
                    <a:schemeClr val="bg1"/>
                  </a:solidFill>
                </a:ln>
                <a:noFill/>
                <a:latin typeface="Fira Sans Black" panose="020B0A03050000020004" pitchFamily="34" charset="0"/>
              </a:defRPr>
            </a:lvl1pPr>
            <a:lvl2pPr marL="228600" indent="0">
              <a:buSzPct val="123000"/>
              <a:defRPr sz="1600" i="1">
                <a:latin typeface="Fira Sans" panose="020B0503050000020004" pitchFamily="34" charset="0"/>
              </a:defRPr>
            </a:lvl2pPr>
            <a:lvl3pPr marL="685800" indent="-228600">
              <a:buSzPct val="123000"/>
              <a:buChar char="•"/>
              <a:defRPr sz="1200"/>
            </a:lvl3pPr>
            <a:lvl4pPr marL="914400" indent="-228600">
              <a:buSzPct val="123000"/>
              <a:buChar char="•"/>
              <a:defRPr sz="1200"/>
            </a:lvl4pPr>
            <a:lvl5pPr marL="1143000" indent="-228600">
              <a:buSzPct val="123000"/>
              <a:buChar char="•"/>
              <a:defRPr sz="1200"/>
            </a:lvl5pPr>
            <a:lvl6pPr marL="1371600" indent="-228600">
              <a:buSzPct val="123000"/>
              <a:buChar char="•"/>
            </a:lvl6pPr>
            <a:lvl7pPr marL="1600200" indent="-228600">
              <a:buSzPct val="123000"/>
              <a:buChar char="•"/>
            </a:lvl7pPr>
            <a:lvl8pPr marL="1828800" indent="-228600">
              <a:buSzPct val="123000"/>
              <a:buChar char="•"/>
            </a:lvl8pPr>
            <a:lvl9pPr marL="2057400" indent="-228600">
              <a:buSzPct val="123000"/>
              <a:buChar char="•"/>
            </a:lvl9pPr>
          </a:lstStyle>
          <a:p>
            <a:r>
              <a:rPr lang="fr-FR" b="1" dirty="0">
                <a:ln w="12700">
                  <a:noFill/>
                </a:ln>
                <a:solidFill>
                  <a:schemeClr val="bg1"/>
                </a:solidFill>
                <a:latin typeface="Fira Sans Black" panose="020B0503050000020004" pitchFamily="34" charset="0"/>
              </a:rPr>
              <a:t>FAIRE … Dernier Km </a:t>
            </a:r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6D48F499-3059-CD3B-D3FD-0ABA861EB12A}"/>
              </a:ext>
            </a:extLst>
          </p:cNvPr>
          <p:cNvSpPr txBox="1"/>
          <p:nvPr/>
        </p:nvSpPr>
        <p:spPr>
          <a:xfrm>
            <a:off x="3798551" y="895996"/>
            <a:ext cx="5186158" cy="38387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36000" tIns="36000" rIns="36000" bIns="36000" anchor="ctr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>
              <a:spcBef>
                <a:spcPts val="0"/>
              </a:spcBef>
              <a:defRPr sz="12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fr-FR" sz="1800" dirty="0">
                <a:ln w="12700">
                  <a:noFill/>
                </a:ln>
                <a:solidFill>
                  <a:schemeClr val="tx2"/>
                </a:solidFill>
              </a:rPr>
              <a:t>Nouvelles opérations 2025/2026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8CEA681D-97BC-5ECD-FEFD-ED19B4F7DCDD}"/>
              </a:ext>
            </a:extLst>
          </p:cNvPr>
          <p:cNvSpPr txBox="1"/>
          <p:nvPr/>
        </p:nvSpPr>
        <p:spPr>
          <a:xfrm>
            <a:off x="1536024" y="2966968"/>
            <a:ext cx="2262527" cy="77662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t">
            <a:spAutoFit/>
          </a:bodyPr>
          <a:lstStyle/>
          <a:p>
            <a:pPr>
              <a:spcBef>
                <a:spcPts val="600"/>
              </a:spcBef>
              <a:spcAft>
                <a:spcPts val="1200"/>
              </a:spcAft>
              <a:defRPr/>
            </a:pPr>
            <a:r>
              <a:rPr lang="fr-FR" sz="1600" b="1" kern="1200" dirty="0">
                <a:solidFill>
                  <a:schemeClr val="tx1"/>
                </a:solidFill>
                <a:latin typeface="+mn-lt"/>
              </a:rPr>
              <a:t>Plus1 </a:t>
            </a:r>
            <a:br>
              <a:rPr lang="fr-FR" sz="1600" b="1" kern="1200" dirty="0">
                <a:solidFill>
                  <a:schemeClr val="tx1"/>
                </a:solidFill>
                <a:latin typeface="+mn-lt"/>
              </a:rPr>
            </a:br>
            <a:r>
              <a:rPr lang="fr-FR" sz="1400" kern="1200" dirty="0">
                <a:solidFill>
                  <a:schemeClr val="tx1"/>
                </a:solidFill>
                <a:latin typeface="+mn-lt"/>
              </a:rPr>
              <a:t>(solo-entrepreneurs)</a:t>
            </a:r>
            <a:endParaRPr lang="fr-FR" sz="1600" dirty="0">
              <a:solidFill>
                <a:schemeClr val="tx1"/>
              </a:solidFill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8FB3758E-8DF7-0250-E81B-55EE6821F7D1}"/>
              </a:ext>
            </a:extLst>
          </p:cNvPr>
          <p:cNvSpPr txBox="1"/>
          <p:nvPr/>
        </p:nvSpPr>
        <p:spPr>
          <a:xfrm>
            <a:off x="3885489" y="1732482"/>
            <a:ext cx="1740218" cy="9982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t">
            <a:spAutoFit/>
          </a:bodyPr>
          <a:lstStyle/>
          <a:p>
            <a:pPr>
              <a:spcBef>
                <a:spcPts val="600"/>
              </a:spcBef>
              <a:spcAft>
                <a:spcPts val="1200"/>
              </a:spcAft>
              <a:defRPr/>
            </a:pPr>
            <a:r>
              <a:rPr lang="fr-FR" sz="1600" b="1" kern="1200" dirty="0">
                <a:solidFill>
                  <a:schemeClr val="tx1"/>
                </a:solidFill>
                <a:latin typeface="+mn-lt"/>
              </a:rPr>
              <a:t>Facturation électronique</a:t>
            </a:r>
            <a:br>
              <a:rPr lang="fr-FR" sz="1600" b="1" kern="1200" dirty="0">
                <a:solidFill>
                  <a:schemeClr val="tx1"/>
                </a:solidFill>
                <a:latin typeface="+mn-lt"/>
              </a:rPr>
            </a:br>
            <a:r>
              <a:rPr lang="fr-FR" sz="1400" kern="1200" dirty="0">
                <a:solidFill>
                  <a:schemeClr val="tx1"/>
                </a:solidFill>
                <a:latin typeface="+mn-lt"/>
              </a:rPr>
              <a:t> (à cadrer)</a:t>
            </a:r>
            <a:endParaRPr lang="fr-FR" sz="1600" kern="12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79B77515-9F19-448D-9A58-A096989D7B7A}"/>
              </a:ext>
            </a:extLst>
          </p:cNvPr>
          <p:cNvSpPr txBox="1"/>
          <p:nvPr/>
        </p:nvSpPr>
        <p:spPr>
          <a:xfrm>
            <a:off x="2418803" y="3946840"/>
            <a:ext cx="2262527" cy="77662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>
              <a:spcBef>
                <a:spcPts val="600"/>
              </a:spcBef>
              <a:spcAft>
                <a:spcPts val="1200"/>
              </a:spcAft>
              <a:defRPr/>
            </a:pPr>
            <a:r>
              <a:rPr lang="fr-FR" sz="1600" b="1" kern="1200" dirty="0">
                <a:solidFill>
                  <a:schemeClr val="tx1"/>
                </a:solidFill>
                <a:latin typeface="+mn-lt"/>
              </a:rPr>
              <a:t>Déploiement </a:t>
            </a:r>
            <a:br>
              <a:rPr lang="fr-FR" sz="1600" b="1" kern="1200" dirty="0">
                <a:solidFill>
                  <a:schemeClr val="tx1"/>
                </a:solidFill>
                <a:latin typeface="+mn-lt"/>
              </a:rPr>
            </a:br>
            <a:r>
              <a:rPr lang="fr-FR" sz="1600" b="1" kern="1200" dirty="0">
                <a:solidFill>
                  <a:schemeClr val="tx1"/>
                </a:solidFill>
                <a:latin typeface="+mn-lt"/>
              </a:rPr>
              <a:t>de la SEALAR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83C541FE-441C-17C7-E093-F116A125EA4B}"/>
              </a:ext>
            </a:extLst>
          </p:cNvPr>
          <p:cNvSpPr txBox="1"/>
          <p:nvPr/>
        </p:nvSpPr>
        <p:spPr>
          <a:xfrm>
            <a:off x="6328482" y="1770954"/>
            <a:ext cx="1865709" cy="92127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t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fr-FR" sz="1600" b="1" kern="1200" dirty="0">
                <a:solidFill>
                  <a:schemeClr val="tx1"/>
                </a:solidFill>
                <a:latin typeface="+mn-lt"/>
              </a:rPr>
              <a:t>Formation </a:t>
            </a:r>
            <a:br>
              <a:rPr lang="fr-FR" sz="1600" b="1" kern="1200" dirty="0">
                <a:solidFill>
                  <a:schemeClr val="tx1"/>
                </a:solidFill>
                <a:latin typeface="+mn-lt"/>
              </a:rPr>
            </a:br>
            <a:r>
              <a:rPr lang="fr-FR" sz="1600" b="1" kern="1200" dirty="0">
                <a:solidFill>
                  <a:schemeClr val="tx1"/>
                </a:solidFill>
                <a:latin typeface="+mn-lt"/>
              </a:rPr>
              <a:t>des managers </a:t>
            </a:r>
            <a:br>
              <a:rPr lang="fr-FR" sz="1600" b="1" kern="1200" dirty="0">
                <a:solidFill>
                  <a:schemeClr val="tx1"/>
                </a:solidFill>
                <a:latin typeface="+mn-lt"/>
              </a:rPr>
            </a:br>
            <a:r>
              <a:rPr lang="fr-FR" sz="1600" b="1" kern="1200" dirty="0">
                <a:solidFill>
                  <a:schemeClr val="tx1"/>
                </a:solidFill>
                <a:latin typeface="+mn-lt"/>
              </a:rPr>
              <a:t>de centre-ville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125F468F-9F26-07BE-CCB8-5DA300716CBE}"/>
              </a:ext>
            </a:extLst>
          </p:cNvPr>
          <p:cNvSpPr txBox="1"/>
          <p:nvPr/>
        </p:nvSpPr>
        <p:spPr>
          <a:xfrm>
            <a:off x="6708809" y="3092531"/>
            <a:ext cx="1485382" cy="6996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t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fr-FR" sz="1600" b="1" kern="1200" dirty="0">
                <a:solidFill>
                  <a:schemeClr val="tx1"/>
                </a:solidFill>
                <a:latin typeface="+mn-lt"/>
              </a:rPr>
              <a:t>Foncières commerce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6D848E77-87E1-08DB-E133-F43831B62201}"/>
              </a:ext>
            </a:extLst>
          </p:cNvPr>
          <p:cNvSpPr txBox="1"/>
          <p:nvPr/>
        </p:nvSpPr>
        <p:spPr>
          <a:xfrm>
            <a:off x="4572000" y="3055970"/>
            <a:ext cx="1084111" cy="6996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t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fr-FR" sz="1600" b="1" kern="1200" dirty="0">
                <a:solidFill>
                  <a:schemeClr val="tx1"/>
                </a:solidFill>
                <a:latin typeface="+mn-lt"/>
              </a:rPr>
              <a:t>CRM commun</a:t>
            </a:r>
            <a:endParaRPr lang="fr-FR" sz="1600" dirty="0">
              <a:solidFill>
                <a:schemeClr val="tx1"/>
              </a:solidFill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C08AE161-A013-5906-E806-B5A2421DBA11}"/>
              </a:ext>
            </a:extLst>
          </p:cNvPr>
          <p:cNvSpPr txBox="1"/>
          <p:nvPr/>
        </p:nvSpPr>
        <p:spPr>
          <a:xfrm>
            <a:off x="5237176" y="4096111"/>
            <a:ext cx="2943267" cy="47808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lvl="3" indent="0">
              <a:spcBef>
                <a:spcPts val="600"/>
              </a:spcBef>
              <a:spcAft>
                <a:spcPts val="600"/>
              </a:spcAft>
              <a:defRPr/>
            </a:pPr>
            <a:r>
              <a:rPr lang="fr-FR" sz="1600" b="1" kern="1200" dirty="0">
                <a:solidFill>
                  <a:schemeClr val="tx1"/>
                </a:solidFill>
                <a:latin typeface="+mn-lt"/>
              </a:rPr>
              <a:t>Mutualisations</a:t>
            </a:r>
          </a:p>
        </p:txBody>
      </p:sp>
      <p:grpSp>
        <p:nvGrpSpPr>
          <p:cNvPr id="25" name="Groupe 24">
            <a:extLst>
              <a:ext uri="{FF2B5EF4-FFF2-40B4-BE49-F238E27FC236}">
                <a16:creationId xmlns:a16="http://schemas.microsoft.com/office/drawing/2014/main" id="{01030447-56CF-18F4-2928-C91A6AA131C2}"/>
              </a:ext>
            </a:extLst>
          </p:cNvPr>
          <p:cNvGrpSpPr/>
          <p:nvPr/>
        </p:nvGrpSpPr>
        <p:grpSpPr>
          <a:xfrm>
            <a:off x="3222278" y="1770954"/>
            <a:ext cx="2521258" cy="921278"/>
            <a:chOff x="3020720" y="1673542"/>
            <a:chExt cx="2521258" cy="1231885"/>
          </a:xfrm>
        </p:grpSpPr>
        <p:cxnSp>
          <p:nvCxnSpPr>
            <p:cNvPr id="19" name="Straight Connector 6">
              <a:extLst>
                <a:ext uri="{FF2B5EF4-FFF2-40B4-BE49-F238E27FC236}">
                  <a16:creationId xmlns:a16="http://schemas.microsoft.com/office/drawing/2014/main" id="{797A0103-F25C-A678-F982-BDF08010F819}"/>
                </a:ext>
              </a:extLst>
            </p:cNvPr>
            <p:cNvCxnSpPr>
              <a:cxnSpLocks/>
            </p:cNvCxnSpPr>
            <p:nvPr/>
          </p:nvCxnSpPr>
          <p:spPr>
            <a:xfrm>
              <a:off x="3020720" y="1681427"/>
              <a:ext cx="0" cy="1224000"/>
            </a:xfrm>
            <a:prstGeom prst="line">
              <a:avLst/>
            </a:prstGeom>
            <a:noFill/>
            <a:ln w="25400" cap="rnd">
              <a:gradFill>
                <a:gsLst>
                  <a:gs pos="0">
                    <a:schemeClr val="accent5"/>
                  </a:gs>
                  <a:gs pos="100000">
                    <a:schemeClr val="tx2"/>
                  </a:gs>
                </a:gsLst>
                <a:lin ang="5400000" scaled="1"/>
              </a:gra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20" name="Straight Connector 6">
              <a:extLst>
                <a:ext uri="{FF2B5EF4-FFF2-40B4-BE49-F238E27FC236}">
                  <a16:creationId xmlns:a16="http://schemas.microsoft.com/office/drawing/2014/main" id="{88018F89-C70E-56B3-1946-BDC038C0CF7E}"/>
                </a:ext>
              </a:extLst>
            </p:cNvPr>
            <p:cNvCxnSpPr>
              <a:cxnSpLocks/>
            </p:cNvCxnSpPr>
            <p:nvPr/>
          </p:nvCxnSpPr>
          <p:spPr>
            <a:xfrm>
              <a:off x="5541978" y="1673542"/>
              <a:ext cx="0" cy="1224000"/>
            </a:xfrm>
            <a:prstGeom prst="line">
              <a:avLst/>
            </a:prstGeom>
            <a:noFill/>
            <a:ln w="25400" cap="rnd">
              <a:gradFill>
                <a:gsLst>
                  <a:gs pos="0">
                    <a:schemeClr val="accent5"/>
                  </a:gs>
                  <a:gs pos="100000">
                    <a:schemeClr val="tx2"/>
                  </a:gs>
                </a:gsLst>
                <a:lin ang="5400000" scaled="1"/>
              </a:gra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cxnSp>
        <p:nvCxnSpPr>
          <p:cNvPr id="21" name="Straight Connector 6">
            <a:extLst>
              <a:ext uri="{FF2B5EF4-FFF2-40B4-BE49-F238E27FC236}">
                <a16:creationId xmlns:a16="http://schemas.microsoft.com/office/drawing/2014/main" id="{0827A58B-7E94-E7FD-2614-A3519B3D7E40}"/>
              </a:ext>
            </a:extLst>
          </p:cNvPr>
          <p:cNvCxnSpPr>
            <a:cxnSpLocks/>
          </p:cNvCxnSpPr>
          <p:nvPr/>
        </p:nvCxnSpPr>
        <p:spPr>
          <a:xfrm>
            <a:off x="4063276" y="2956239"/>
            <a:ext cx="0" cy="837638"/>
          </a:xfrm>
          <a:prstGeom prst="line">
            <a:avLst/>
          </a:prstGeom>
          <a:noFill/>
          <a:ln w="25400" cap="rnd">
            <a:gradFill>
              <a:gsLst>
                <a:gs pos="0">
                  <a:schemeClr val="accent5"/>
                </a:gs>
                <a:gs pos="100000">
                  <a:schemeClr val="tx2"/>
                </a:gs>
              </a:gsLst>
              <a:lin ang="5400000" scaled="1"/>
            </a:gra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3" name="Straight Connector 6">
            <a:extLst>
              <a:ext uri="{FF2B5EF4-FFF2-40B4-BE49-F238E27FC236}">
                <a16:creationId xmlns:a16="http://schemas.microsoft.com/office/drawing/2014/main" id="{FB31310A-C06C-0AAF-EACD-3C44F6CB370E}"/>
              </a:ext>
            </a:extLst>
          </p:cNvPr>
          <p:cNvCxnSpPr>
            <a:cxnSpLocks/>
          </p:cNvCxnSpPr>
          <p:nvPr/>
        </p:nvCxnSpPr>
        <p:spPr>
          <a:xfrm>
            <a:off x="6126924" y="2966968"/>
            <a:ext cx="0" cy="837638"/>
          </a:xfrm>
          <a:prstGeom prst="line">
            <a:avLst/>
          </a:prstGeom>
          <a:noFill/>
          <a:ln w="25400" cap="rnd">
            <a:gradFill>
              <a:gsLst>
                <a:gs pos="0">
                  <a:schemeClr val="accent5"/>
                </a:gs>
                <a:gs pos="100000">
                  <a:schemeClr val="tx2"/>
                </a:gs>
              </a:gsLst>
              <a:lin ang="5400000" scaled="1"/>
            </a:gra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4" name="Straight Connector 6">
            <a:extLst>
              <a:ext uri="{FF2B5EF4-FFF2-40B4-BE49-F238E27FC236}">
                <a16:creationId xmlns:a16="http://schemas.microsoft.com/office/drawing/2014/main" id="{2E488537-E534-23B1-D89A-626044EDB1FB}"/>
              </a:ext>
            </a:extLst>
          </p:cNvPr>
          <p:cNvCxnSpPr>
            <a:cxnSpLocks/>
          </p:cNvCxnSpPr>
          <p:nvPr/>
        </p:nvCxnSpPr>
        <p:spPr>
          <a:xfrm>
            <a:off x="4705266" y="3968958"/>
            <a:ext cx="0" cy="732386"/>
          </a:xfrm>
          <a:prstGeom prst="line">
            <a:avLst/>
          </a:prstGeom>
          <a:noFill/>
          <a:ln w="25400" cap="rnd">
            <a:gradFill>
              <a:gsLst>
                <a:gs pos="0">
                  <a:schemeClr val="accent5"/>
                </a:gs>
                <a:gs pos="100000">
                  <a:schemeClr val="tx2"/>
                </a:gs>
              </a:gsLst>
              <a:lin ang="5400000" scaled="1"/>
            </a:gra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6" name="Straight Connector 6">
            <a:extLst>
              <a:ext uri="{FF2B5EF4-FFF2-40B4-BE49-F238E27FC236}">
                <a16:creationId xmlns:a16="http://schemas.microsoft.com/office/drawing/2014/main" id="{CA58CF81-E24C-B73F-EA49-5FC410F84F5B}"/>
              </a:ext>
            </a:extLst>
          </p:cNvPr>
          <p:cNvCxnSpPr>
            <a:cxnSpLocks/>
          </p:cNvCxnSpPr>
          <p:nvPr/>
        </p:nvCxnSpPr>
        <p:spPr>
          <a:xfrm>
            <a:off x="915471" y="2811296"/>
            <a:ext cx="7264972" cy="0"/>
          </a:xfrm>
          <a:prstGeom prst="line">
            <a:avLst/>
          </a:prstGeom>
          <a:noFill/>
          <a:ln w="25400" cap="rnd">
            <a:gradFill flip="none" rotWithShape="1">
              <a:gsLst>
                <a:gs pos="0">
                  <a:schemeClr val="accent5"/>
                </a:gs>
                <a:gs pos="100000">
                  <a:schemeClr val="tx2"/>
                </a:gs>
              </a:gsLst>
              <a:lin ang="0" scaled="1"/>
              <a:tileRect/>
            </a:gra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3" name="Straight Connector 6">
            <a:extLst>
              <a:ext uri="{FF2B5EF4-FFF2-40B4-BE49-F238E27FC236}">
                <a16:creationId xmlns:a16="http://schemas.microsoft.com/office/drawing/2014/main" id="{B72C04D0-A014-9EAC-A50A-2A6A78867B21}"/>
              </a:ext>
            </a:extLst>
          </p:cNvPr>
          <p:cNvCxnSpPr>
            <a:cxnSpLocks/>
          </p:cNvCxnSpPr>
          <p:nvPr/>
        </p:nvCxnSpPr>
        <p:spPr>
          <a:xfrm>
            <a:off x="915471" y="3881771"/>
            <a:ext cx="7264972" cy="0"/>
          </a:xfrm>
          <a:prstGeom prst="line">
            <a:avLst/>
          </a:prstGeom>
          <a:noFill/>
          <a:ln w="25400" cap="rnd">
            <a:gradFill flip="none" rotWithShape="1">
              <a:gsLst>
                <a:gs pos="0">
                  <a:schemeClr val="accent5"/>
                </a:gs>
                <a:gs pos="100000">
                  <a:schemeClr val="tx2"/>
                </a:gs>
              </a:gsLst>
              <a:lin ang="0" scaled="1"/>
              <a:tileRect/>
            </a:gra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2889746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re 14">
            <a:extLst>
              <a:ext uri="{FF2B5EF4-FFF2-40B4-BE49-F238E27FC236}">
                <a16:creationId xmlns:a16="http://schemas.microsoft.com/office/drawing/2014/main" id="{4EB24DAE-EDF4-2B1C-59BC-C0F9F97DBB4B}"/>
              </a:ext>
            </a:extLst>
          </p:cNvPr>
          <p:cNvSpPr>
            <a:spLocks noGrp="1"/>
          </p:cNvSpPr>
          <p:nvPr>
            <p:ph type="title"/>
          </p:nvPr>
        </p:nvSpPr>
        <p:spPr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r>
              <a:rPr lang="fr-FR" sz="2800" dirty="0"/>
              <a:t>DES </a:t>
            </a:r>
            <a:r>
              <a:rPr lang="fr-FR" sz="2800" dirty="0" err="1"/>
              <a:t>planS</a:t>
            </a:r>
            <a:r>
              <a:rPr lang="fr-FR" sz="2800" dirty="0"/>
              <a:t> </a:t>
            </a:r>
            <a:r>
              <a:rPr lang="fr-FR" sz="2800" dirty="0" err="1"/>
              <a:t>d’actionS</a:t>
            </a:r>
            <a:r>
              <a:rPr lang="fr-FR" sz="2800" dirty="0"/>
              <a:t> </a:t>
            </a:r>
            <a:r>
              <a:rPr lang="fr-FR" sz="2800" dirty="0" err="1"/>
              <a:t>solideS</a:t>
            </a:r>
            <a:endParaRPr lang="fr-FR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6BA30DE-6E99-D73D-2BDD-B3B7AE2C98F6}"/>
              </a:ext>
            </a:extLst>
          </p:cNvPr>
          <p:cNvCxnSpPr>
            <a:cxnSpLocks/>
          </p:cNvCxnSpPr>
          <p:nvPr/>
        </p:nvCxnSpPr>
        <p:spPr>
          <a:xfrm>
            <a:off x="5048397" y="1747226"/>
            <a:ext cx="0" cy="1224000"/>
          </a:xfrm>
          <a:prstGeom prst="line">
            <a:avLst/>
          </a:prstGeom>
          <a:noFill/>
          <a:ln w="25400" cap="rnd">
            <a:gradFill>
              <a:gsLst>
                <a:gs pos="0">
                  <a:schemeClr val="accent5"/>
                </a:gs>
                <a:gs pos="100000">
                  <a:schemeClr val="tx2"/>
                </a:gs>
              </a:gsLst>
              <a:lin ang="5400000" scaled="1"/>
            </a:gra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2" name="ZoneTexte 11">
            <a:extLst>
              <a:ext uri="{FF2B5EF4-FFF2-40B4-BE49-F238E27FC236}">
                <a16:creationId xmlns:a16="http://schemas.microsoft.com/office/drawing/2014/main" id="{8E68B2D3-09F4-7B90-B9C6-D3ACE5D772A3}"/>
              </a:ext>
            </a:extLst>
          </p:cNvPr>
          <p:cNvSpPr txBox="1"/>
          <p:nvPr/>
        </p:nvSpPr>
        <p:spPr>
          <a:xfrm>
            <a:off x="133920" y="534606"/>
            <a:ext cx="7858713" cy="3449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91440" tIns="45720" rIns="91440" bIns="45720" anchor="t">
            <a:spAutoFit/>
          </a:bodyPr>
          <a:lstStyle/>
          <a:p>
            <a:pPr hangingPunct="1">
              <a:lnSpc>
                <a:spcPct val="80000"/>
              </a:lnSpc>
              <a:spcBef>
                <a:spcPts val="0"/>
              </a:spcBef>
            </a:pPr>
            <a:r>
              <a:rPr lang="fr-FR" sz="2000" cap="all" dirty="0">
                <a:solidFill>
                  <a:schemeClr val="accent5"/>
                </a:solidFill>
                <a:latin typeface="+mj-lt"/>
                <a:ea typeface="+mn-ea"/>
                <a:cs typeface="+mn-cs"/>
                <a:sym typeface="Fira Sans Bold"/>
              </a:rPr>
              <a:t>Faire SAVOIR </a:t>
            </a:r>
          </a:p>
        </p:txBody>
      </p:sp>
      <p:sp>
        <p:nvSpPr>
          <p:cNvPr id="29" name="TextBox 4">
            <a:extLst>
              <a:ext uri="{FF2B5EF4-FFF2-40B4-BE49-F238E27FC236}">
                <a16:creationId xmlns:a16="http://schemas.microsoft.com/office/drawing/2014/main" id="{9CD19B39-FAE6-9444-8F8E-439CC486FC91}"/>
              </a:ext>
            </a:extLst>
          </p:cNvPr>
          <p:cNvSpPr txBox="1"/>
          <p:nvPr/>
        </p:nvSpPr>
        <p:spPr>
          <a:xfrm>
            <a:off x="95960" y="-4047364"/>
            <a:ext cx="4572000" cy="383875"/>
          </a:xfrm>
          <a:prstGeom prst="rect">
            <a:avLst/>
          </a:prstGeom>
          <a:solidFill>
            <a:schemeClr val="tx2"/>
          </a:solidFill>
          <a:ln w="12700">
            <a:noFill/>
            <a:miter lim="400000"/>
          </a:ln>
        </p:spPr>
        <p:txBody>
          <a:bodyPr wrap="none" lIns="0" tIns="0" rIns="0" bIns="0" numCol="1" spcCol="1098550" anchor="ctr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 hangingPunct="1">
              <a:lnSpc>
                <a:spcPct val="100000"/>
              </a:lnSpc>
              <a:spcBef>
                <a:spcPts val="0"/>
              </a:spcBef>
              <a:buSzPct val="123000"/>
              <a:defRPr sz="2000">
                <a:ln w="12700">
                  <a:solidFill>
                    <a:schemeClr val="bg1"/>
                  </a:solidFill>
                </a:ln>
                <a:noFill/>
                <a:latin typeface="Fira Sans Black" panose="020B0A03050000020004" pitchFamily="34" charset="0"/>
              </a:defRPr>
            </a:lvl1pPr>
            <a:lvl2pPr marL="228600" indent="0">
              <a:buSzPct val="123000"/>
              <a:defRPr sz="1600" i="1">
                <a:latin typeface="Fira Sans" panose="020B0503050000020004" pitchFamily="34" charset="0"/>
              </a:defRPr>
            </a:lvl2pPr>
            <a:lvl3pPr marL="685800" indent="-228600">
              <a:buSzPct val="123000"/>
              <a:buChar char="•"/>
              <a:defRPr sz="1200"/>
            </a:lvl3pPr>
            <a:lvl4pPr marL="914400" indent="-228600">
              <a:buSzPct val="123000"/>
              <a:buChar char="•"/>
              <a:defRPr sz="1200"/>
            </a:lvl4pPr>
            <a:lvl5pPr marL="1143000" indent="-228600">
              <a:buSzPct val="123000"/>
              <a:buChar char="•"/>
              <a:defRPr sz="1200"/>
            </a:lvl5pPr>
            <a:lvl6pPr marL="1371600" indent="-228600">
              <a:buSzPct val="123000"/>
              <a:buChar char="•"/>
            </a:lvl6pPr>
            <a:lvl7pPr marL="1600200" indent="-228600">
              <a:buSzPct val="123000"/>
              <a:buChar char="•"/>
            </a:lvl7pPr>
            <a:lvl8pPr marL="1828800" indent="-228600">
              <a:buSzPct val="123000"/>
              <a:buChar char="•"/>
            </a:lvl8pPr>
            <a:lvl9pPr marL="2057400" indent="-228600">
              <a:buSzPct val="123000"/>
              <a:buChar char="•"/>
            </a:lvl9pPr>
          </a:lstStyle>
          <a:p>
            <a:r>
              <a:rPr lang="fr-FR"/>
              <a:t>FAIRE … 1er Km </a:t>
            </a:r>
          </a:p>
        </p:txBody>
      </p:sp>
      <p:sp>
        <p:nvSpPr>
          <p:cNvPr id="30" name="TextBox 4">
            <a:extLst>
              <a:ext uri="{FF2B5EF4-FFF2-40B4-BE49-F238E27FC236}">
                <a16:creationId xmlns:a16="http://schemas.microsoft.com/office/drawing/2014/main" id="{DE68128E-ECC3-5657-87F1-10BF34C153C8}"/>
              </a:ext>
            </a:extLst>
          </p:cNvPr>
          <p:cNvSpPr txBox="1"/>
          <p:nvPr/>
        </p:nvSpPr>
        <p:spPr>
          <a:xfrm>
            <a:off x="4667959" y="-4047364"/>
            <a:ext cx="4572000" cy="383875"/>
          </a:xfrm>
          <a:prstGeom prst="rect">
            <a:avLst/>
          </a:prstGeom>
          <a:solidFill>
            <a:schemeClr val="tx1">
              <a:lumMod val="20000"/>
              <a:lumOff val="80000"/>
              <a:alpha val="45000"/>
            </a:schemeClr>
          </a:solidFill>
        </p:spPr>
        <p:txBody>
          <a:bodyPr wrap="square" lIns="36000" tIns="36000" rIns="36000" bIns="36000" anchor="ctr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>
              <a:spcBef>
                <a:spcPts val="0"/>
              </a:spcBef>
              <a:defRPr sz="12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fr-FR" sz="1800">
                <a:ln w="12700">
                  <a:solidFill>
                    <a:schemeClr val="bg1"/>
                  </a:solidFill>
                </a:ln>
                <a:solidFill>
                  <a:schemeClr val="tx2"/>
                </a:solidFill>
                <a:highlight>
                  <a:srgbClr val="FFFF00"/>
                </a:highlight>
              </a:rPr>
              <a:t>Inspirer &amp; inciter</a:t>
            </a:r>
            <a:endParaRPr lang="fr-FR" sz="1800">
              <a:solidFill>
                <a:schemeClr val="tx2"/>
              </a:solidFill>
              <a:highlight>
                <a:srgbClr val="FFFF00"/>
              </a:highlight>
            </a:endParaRPr>
          </a:p>
        </p:txBody>
      </p:sp>
      <p:sp>
        <p:nvSpPr>
          <p:cNvPr id="34" name="TextBox 4">
            <a:extLst>
              <a:ext uri="{FF2B5EF4-FFF2-40B4-BE49-F238E27FC236}">
                <a16:creationId xmlns:a16="http://schemas.microsoft.com/office/drawing/2014/main" id="{4C028E0A-409E-AFE3-210B-0096A0232E79}"/>
              </a:ext>
            </a:extLst>
          </p:cNvPr>
          <p:cNvSpPr txBox="1"/>
          <p:nvPr/>
        </p:nvSpPr>
        <p:spPr>
          <a:xfrm>
            <a:off x="1028701" y="895996"/>
            <a:ext cx="3543299" cy="383875"/>
          </a:xfrm>
          <a:prstGeom prst="rect">
            <a:avLst/>
          </a:prstGeom>
          <a:solidFill>
            <a:schemeClr val="tx2"/>
          </a:solidFill>
          <a:ln w="12700">
            <a:noFill/>
            <a:miter lim="400000"/>
          </a:ln>
        </p:spPr>
        <p:txBody>
          <a:bodyPr wrap="none" lIns="0" tIns="0" rIns="0" bIns="0" numCol="1" spcCol="1098550" anchor="ctr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 hangingPunct="1">
              <a:lnSpc>
                <a:spcPct val="100000"/>
              </a:lnSpc>
              <a:spcBef>
                <a:spcPts val="0"/>
              </a:spcBef>
              <a:buSzPct val="123000"/>
              <a:defRPr sz="2000">
                <a:ln w="12700">
                  <a:solidFill>
                    <a:schemeClr val="bg1"/>
                  </a:solidFill>
                </a:ln>
                <a:noFill/>
                <a:latin typeface="Fira Sans Black" panose="020B0A03050000020004" pitchFamily="34" charset="0"/>
              </a:defRPr>
            </a:lvl1pPr>
            <a:lvl2pPr marL="228600" indent="0">
              <a:buSzPct val="123000"/>
              <a:defRPr sz="1600" i="1">
                <a:latin typeface="Fira Sans" panose="020B0503050000020004" pitchFamily="34" charset="0"/>
              </a:defRPr>
            </a:lvl2pPr>
            <a:lvl3pPr marL="685800" indent="-228600">
              <a:buSzPct val="123000"/>
              <a:buChar char="•"/>
              <a:defRPr sz="1200"/>
            </a:lvl3pPr>
            <a:lvl4pPr marL="914400" indent="-228600">
              <a:buSzPct val="123000"/>
              <a:buChar char="•"/>
              <a:defRPr sz="1200"/>
            </a:lvl4pPr>
            <a:lvl5pPr marL="1143000" indent="-228600">
              <a:buSzPct val="123000"/>
              <a:buChar char="•"/>
              <a:defRPr sz="1200"/>
            </a:lvl5pPr>
            <a:lvl6pPr marL="1371600" indent="-228600">
              <a:buSzPct val="123000"/>
              <a:buChar char="•"/>
            </a:lvl6pPr>
            <a:lvl7pPr marL="1600200" indent="-228600">
              <a:buSzPct val="123000"/>
              <a:buChar char="•"/>
            </a:lvl7pPr>
            <a:lvl8pPr marL="1828800" indent="-228600">
              <a:buSzPct val="123000"/>
              <a:buChar char="•"/>
            </a:lvl8pPr>
            <a:lvl9pPr marL="2057400" indent="-228600">
              <a:buSzPct val="123000"/>
              <a:buChar char="•"/>
            </a:lvl9pPr>
          </a:lstStyle>
          <a:p>
            <a:r>
              <a:rPr lang="fr-FR" sz="1600" b="1" dirty="0">
                <a:ln w="12700">
                  <a:noFill/>
                </a:ln>
                <a:solidFill>
                  <a:schemeClr val="bg1"/>
                </a:solidFill>
                <a:latin typeface="Fira Sans Black"/>
              </a:rPr>
              <a:t>Communiquer avec détermination</a:t>
            </a:r>
          </a:p>
        </p:txBody>
      </p:sp>
      <p:sp>
        <p:nvSpPr>
          <p:cNvPr id="35" name="TextBox 4">
            <a:extLst>
              <a:ext uri="{FF2B5EF4-FFF2-40B4-BE49-F238E27FC236}">
                <a16:creationId xmlns:a16="http://schemas.microsoft.com/office/drawing/2014/main" id="{A3DB8B08-4788-C66F-B56C-D891830FE985}"/>
              </a:ext>
            </a:extLst>
          </p:cNvPr>
          <p:cNvSpPr txBox="1"/>
          <p:nvPr/>
        </p:nvSpPr>
        <p:spPr>
          <a:xfrm>
            <a:off x="4667960" y="895996"/>
            <a:ext cx="3543293" cy="38387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36000" tIns="36000" rIns="36000" bIns="36000" anchor="ctr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>
              <a:spcBef>
                <a:spcPts val="0"/>
              </a:spcBef>
              <a:defRPr sz="12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fr-FR" sz="1800" dirty="0">
                <a:ln w="12700">
                  <a:noFill/>
                </a:ln>
                <a:solidFill>
                  <a:schemeClr val="tx2"/>
                </a:solidFill>
              </a:rPr>
              <a:t>Faire savoir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C95C5F92-7C4D-5C0F-FC52-F2FBC6F55D0F}"/>
              </a:ext>
            </a:extLst>
          </p:cNvPr>
          <p:cNvSpPr txBox="1"/>
          <p:nvPr/>
        </p:nvSpPr>
        <p:spPr>
          <a:xfrm>
            <a:off x="1234450" y="2433653"/>
            <a:ext cx="3393379" cy="59093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fr-FR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(besoins, réussites, </a:t>
            </a:r>
            <a:br>
              <a:rPr lang="fr-FR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fr-FR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les opportunités &amp; difficultés)</a:t>
            </a:r>
            <a:endParaRPr lang="fr-FR" sz="24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823BE623-D670-41AB-2A75-333E8A191852}"/>
              </a:ext>
            </a:extLst>
          </p:cNvPr>
          <p:cNvSpPr txBox="1"/>
          <p:nvPr/>
        </p:nvSpPr>
        <p:spPr>
          <a:xfrm>
            <a:off x="1218208" y="1841518"/>
            <a:ext cx="3409621" cy="69480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>
              <a:lnSpc>
                <a:spcPts val="2160"/>
              </a:lnSpc>
              <a:spcBef>
                <a:spcPts val="0"/>
              </a:spcBef>
            </a:pPr>
            <a:r>
              <a:rPr lang="fr-FR" sz="2800" b="1" dirty="0">
                <a:gradFill>
                  <a:gsLst>
                    <a:gs pos="0">
                      <a:schemeClr val="accent5"/>
                    </a:gs>
                    <a:gs pos="100000">
                      <a:schemeClr val="tx2"/>
                    </a:gs>
                  </a:gsLst>
                  <a:lin ang="5400000" scaled="1"/>
                </a:gradFill>
                <a:latin typeface="Fira Sans Black" panose="020B0503050000020004" pitchFamily="34" charset="0"/>
              </a:rPr>
              <a:t>Les réalités </a:t>
            </a:r>
          </a:p>
          <a:p>
            <a:pPr>
              <a:lnSpc>
                <a:spcPts val="2160"/>
              </a:lnSpc>
              <a:spcBef>
                <a:spcPts val="0"/>
              </a:spcBef>
            </a:pPr>
            <a:r>
              <a:rPr lang="fr-FR" sz="2800" b="1" dirty="0">
                <a:gradFill>
                  <a:gsLst>
                    <a:gs pos="0">
                      <a:schemeClr val="accent5"/>
                    </a:gs>
                    <a:gs pos="100000">
                      <a:schemeClr val="tx2"/>
                    </a:gs>
                  </a:gsLst>
                  <a:lin ang="5400000" scaled="1"/>
                </a:gradFill>
                <a:latin typeface="Fira Sans Black" panose="020B0503050000020004" pitchFamily="34" charset="0"/>
              </a:rPr>
              <a:t>de nos entreprises 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EB074F30-33AA-A744-3D5B-D8205004861F}"/>
              </a:ext>
            </a:extLst>
          </p:cNvPr>
          <p:cNvSpPr txBox="1"/>
          <p:nvPr/>
        </p:nvSpPr>
        <p:spPr>
          <a:xfrm>
            <a:off x="5468966" y="2159684"/>
            <a:ext cx="3409621" cy="3990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91440" tIns="45720" rIns="91440" bIns="45720" anchor="t">
            <a:spAutoFit/>
          </a:bodyPr>
          <a:lstStyle/>
          <a:p>
            <a:pPr>
              <a:lnSpc>
                <a:spcPts val="2160"/>
              </a:lnSpc>
              <a:spcBef>
                <a:spcPts val="0"/>
              </a:spcBef>
            </a:pPr>
            <a:r>
              <a:rPr lang="fr-FR" sz="2800" b="1" dirty="0">
                <a:gradFill>
                  <a:gsLst>
                    <a:gs pos="0">
                      <a:schemeClr val="accent5"/>
                    </a:gs>
                    <a:gs pos="100000">
                      <a:schemeClr val="tx2"/>
                    </a:gs>
                  </a:gsLst>
                  <a:lin ang="5400000" scaled="1"/>
                </a:gradFill>
                <a:latin typeface="Fira Sans Black"/>
              </a:rPr>
              <a:t>Nos actions</a:t>
            </a:r>
            <a:endParaRPr lang="fr-FR" sz="2800" b="1" dirty="0">
              <a:gradFill>
                <a:gsLst>
                  <a:gs pos="0">
                    <a:schemeClr val="accent5"/>
                  </a:gs>
                  <a:gs pos="100000">
                    <a:schemeClr val="tx2"/>
                  </a:gs>
                </a:gsLst>
                <a:lin ang="5400000" scaled="1"/>
              </a:gradFill>
              <a:latin typeface="Fira Sans Black" panose="020B0503050000020004" pitchFamily="34" charset="0"/>
            </a:endParaRP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EE1FAAA4-BFA2-B5EC-DA30-7C0DD0823BA9}"/>
              </a:ext>
            </a:extLst>
          </p:cNvPr>
          <p:cNvSpPr txBox="1"/>
          <p:nvPr/>
        </p:nvSpPr>
        <p:spPr>
          <a:xfrm>
            <a:off x="2739063" y="3655838"/>
            <a:ext cx="3409621" cy="3990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>
              <a:lnSpc>
                <a:spcPts val="2160"/>
              </a:lnSpc>
              <a:spcBef>
                <a:spcPts val="0"/>
              </a:spcBef>
            </a:pPr>
            <a:r>
              <a:rPr lang="fr-FR" sz="2800" b="1" dirty="0">
                <a:gradFill>
                  <a:gsLst>
                    <a:gs pos="0">
                      <a:schemeClr val="accent5"/>
                    </a:gs>
                    <a:gs pos="100000">
                      <a:schemeClr val="tx2"/>
                    </a:gs>
                  </a:gsLst>
                  <a:lin ang="5400000" scaled="1"/>
                </a:gradFill>
                <a:latin typeface="Fira Sans Black" panose="020B0503050000020004" pitchFamily="34" charset="0"/>
              </a:rPr>
              <a:t>Qui nous sommes</a:t>
            </a:r>
          </a:p>
        </p:txBody>
      </p:sp>
      <p:cxnSp>
        <p:nvCxnSpPr>
          <p:cNvPr id="24" name="Straight Connector 6">
            <a:extLst>
              <a:ext uri="{FF2B5EF4-FFF2-40B4-BE49-F238E27FC236}">
                <a16:creationId xmlns:a16="http://schemas.microsoft.com/office/drawing/2014/main" id="{3E0A390D-C1A6-DA68-024B-44CFAA46B181}"/>
              </a:ext>
            </a:extLst>
          </p:cNvPr>
          <p:cNvCxnSpPr>
            <a:cxnSpLocks/>
          </p:cNvCxnSpPr>
          <p:nvPr/>
        </p:nvCxnSpPr>
        <p:spPr>
          <a:xfrm flipH="1">
            <a:off x="1234450" y="3306506"/>
            <a:ext cx="6418847" cy="0"/>
          </a:xfrm>
          <a:prstGeom prst="line">
            <a:avLst/>
          </a:prstGeom>
          <a:noFill/>
          <a:ln w="25400" cap="rnd">
            <a:gradFill flip="none" rotWithShape="1">
              <a:gsLst>
                <a:gs pos="0">
                  <a:schemeClr val="accent5"/>
                </a:gs>
                <a:gs pos="100000">
                  <a:schemeClr val="tx2"/>
                </a:gs>
              </a:gsLst>
              <a:lin ang="0" scaled="1"/>
              <a:tileRect/>
            </a:gra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3665332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re 14">
            <a:extLst>
              <a:ext uri="{FF2B5EF4-FFF2-40B4-BE49-F238E27FC236}">
                <a16:creationId xmlns:a16="http://schemas.microsoft.com/office/drawing/2014/main" id="{4EB24DAE-EDF4-2B1C-59BC-C0F9F97DBB4B}"/>
              </a:ext>
            </a:extLst>
          </p:cNvPr>
          <p:cNvSpPr>
            <a:spLocks noGrp="1"/>
          </p:cNvSpPr>
          <p:nvPr>
            <p:ph type="title"/>
          </p:nvPr>
        </p:nvSpPr>
        <p:spPr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r>
              <a:rPr lang="fr-FR" sz="2800" dirty="0"/>
              <a:t>DES </a:t>
            </a:r>
            <a:r>
              <a:rPr lang="fr-FR" sz="2800" dirty="0" err="1"/>
              <a:t>planS</a:t>
            </a:r>
            <a:r>
              <a:rPr lang="fr-FR" sz="2800" dirty="0"/>
              <a:t> </a:t>
            </a:r>
            <a:r>
              <a:rPr lang="fr-FR" sz="2800" dirty="0" err="1"/>
              <a:t>d’actionS</a:t>
            </a:r>
            <a:r>
              <a:rPr lang="fr-FR" sz="2800" dirty="0"/>
              <a:t> </a:t>
            </a:r>
            <a:r>
              <a:rPr lang="fr-FR" sz="2800" dirty="0" err="1"/>
              <a:t>solideS</a:t>
            </a:r>
            <a:endParaRPr lang="fr-FR" dirty="0"/>
          </a:p>
        </p:txBody>
      </p:sp>
      <p:cxnSp>
        <p:nvCxnSpPr>
          <p:cNvPr id="45" name="Straight Connector 6">
            <a:extLst>
              <a:ext uri="{FF2B5EF4-FFF2-40B4-BE49-F238E27FC236}">
                <a16:creationId xmlns:a16="http://schemas.microsoft.com/office/drawing/2014/main" id="{AC1DF5C9-EDE8-1D07-7A10-F27AC53821D7}"/>
              </a:ext>
            </a:extLst>
          </p:cNvPr>
          <p:cNvCxnSpPr>
            <a:cxnSpLocks/>
          </p:cNvCxnSpPr>
          <p:nvPr/>
        </p:nvCxnSpPr>
        <p:spPr>
          <a:xfrm>
            <a:off x="700545" y="1209720"/>
            <a:ext cx="0" cy="3050705"/>
          </a:xfrm>
          <a:prstGeom prst="line">
            <a:avLst/>
          </a:prstGeom>
          <a:noFill/>
          <a:ln w="25400" cap="rnd">
            <a:gradFill>
              <a:gsLst>
                <a:gs pos="0">
                  <a:schemeClr val="accent5"/>
                </a:gs>
                <a:gs pos="100000">
                  <a:schemeClr val="tx2"/>
                </a:gs>
              </a:gsLst>
              <a:lin ang="5400000" scaled="1"/>
            </a:gra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" name="Rectangle : coins arrondis 9">
            <a:extLst>
              <a:ext uri="{FF2B5EF4-FFF2-40B4-BE49-F238E27FC236}">
                <a16:creationId xmlns:a16="http://schemas.microsoft.com/office/drawing/2014/main" id="{02AEC0D3-41FF-86B6-5CD3-F3FF50C666F0}"/>
              </a:ext>
            </a:extLst>
          </p:cNvPr>
          <p:cNvSpPr/>
          <p:nvPr/>
        </p:nvSpPr>
        <p:spPr>
          <a:xfrm>
            <a:off x="385841" y="1209720"/>
            <a:ext cx="606287" cy="588857"/>
          </a:xfrm>
          <a:prstGeom prst="roundRect">
            <a:avLst/>
          </a:prstGeom>
          <a:blipFill dpi="0" rotWithShape="1">
            <a:blip r:embed="rId3"/>
            <a:srcRect/>
            <a:tile tx="101600" ty="133350" sx="50000" sy="50000" flip="none" algn="r"/>
          </a:blip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ctr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1800" b="1" u="none" strike="noStrike" cap="none" spc="0" normalizeH="0" baseline="0">
              <a:ln>
                <a:noFill/>
              </a:ln>
              <a:solidFill>
                <a:schemeClr val="bg1"/>
              </a:solidFill>
              <a:effectLst/>
              <a:uFillTx/>
              <a:latin typeface="Fira Sans Black" panose="020B0503050000020004" pitchFamily="34" charset="0"/>
            </a:endParaRPr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54CC119F-7608-0DF1-D2DE-781ABE1827F3}"/>
              </a:ext>
            </a:extLst>
          </p:cNvPr>
          <p:cNvSpPr/>
          <p:nvPr/>
        </p:nvSpPr>
        <p:spPr>
          <a:xfrm>
            <a:off x="385841" y="2203517"/>
            <a:ext cx="606287" cy="588857"/>
          </a:xfrm>
          <a:prstGeom prst="roundRect">
            <a:avLst/>
          </a:prstGeom>
          <a:blipFill dpi="0" rotWithShape="1">
            <a:blip r:embed="rId3"/>
            <a:srcRect/>
            <a:tile tx="101600" ty="133350" sx="50000" sy="50000" flip="none" algn="r"/>
          </a:blip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ctr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1800" b="1" u="none" strike="noStrike" cap="none" spc="0" normalizeH="0" baseline="0">
              <a:ln>
                <a:noFill/>
              </a:ln>
              <a:solidFill>
                <a:schemeClr val="bg1"/>
              </a:solidFill>
              <a:effectLst/>
              <a:uFillTx/>
              <a:latin typeface="Fira Sans Black" panose="020B0503050000020004" pitchFamily="34" charset="0"/>
            </a:endParaRPr>
          </a:p>
        </p:txBody>
      </p:sp>
      <p:pic>
        <p:nvPicPr>
          <p:cNvPr id="13" name="Picture 4" descr="Le Salon MIF Expo souhaite remettre le Made in France sur le devant de la  scène - CCI News">
            <a:extLst>
              <a:ext uri="{FF2B5EF4-FFF2-40B4-BE49-F238E27FC236}">
                <a16:creationId xmlns:a16="http://schemas.microsoft.com/office/drawing/2014/main" id="{76BACB3E-14F6-1315-CD31-224DB6B65A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872" y="1236758"/>
            <a:ext cx="1531329" cy="62965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B704C3EB-13C6-C548-10D4-86302F9D8CF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73286" y="2238199"/>
            <a:ext cx="1470269" cy="518666"/>
          </a:xfrm>
          <a:prstGeom prst="rect">
            <a:avLst/>
          </a:prstGeom>
        </p:spPr>
      </p:pic>
      <p:pic>
        <p:nvPicPr>
          <p:cNvPr id="16" name="Picture 2" descr="Participez au Parlement Européen des Entreprises 2025 ...">
            <a:extLst>
              <a:ext uri="{FF2B5EF4-FFF2-40B4-BE49-F238E27FC236}">
                <a16:creationId xmlns:a16="http://schemas.microsoft.com/office/drawing/2014/main" id="{25068B7C-BE9B-4514-D4EB-B17FB123DC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061" y="2166047"/>
            <a:ext cx="1576683" cy="665777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ZoneTexte 16">
            <a:extLst>
              <a:ext uri="{FF2B5EF4-FFF2-40B4-BE49-F238E27FC236}">
                <a16:creationId xmlns:a16="http://schemas.microsoft.com/office/drawing/2014/main" id="{05FCCDBD-DB07-A5DD-D80E-305462A4CF64}"/>
              </a:ext>
            </a:extLst>
          </p:cNvPr>
          <p:cNvSpPr txBox="1"/>
          <p:nvPr/>
        </p:nvSpPr>
        <p:spPr>
          <a:xfrm>
            <a:off x="363710" y="2404842"/>
            <a:ext cx="650548" cy="2585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fr-FR" sz="1200" b="1" dirty="0">
                <a:solidFill>
                  <a:schemeClr val="bg1"/>
                </a:solidFill>
                <a:latin typeface="Fira Sans Black" panose="020B0503050000020004" pitchFamily="34" charset="0"/>
              </a:rPr>
              <a:t>Nov.</a:t>
            </a:r>
            <a:endParaRPr lang="fr-FR" b="1" dirty="0">
              <a:latin typeface="Fira Sans Black" panose="020B0503050000020004" pitchFamily="34" charset="0"/>
            </a:endParaRPr>
          </a:p>
        </p:txBody>
      </p:sp>
      <p:pic>
        <p:nvPicPr>
          <p:cNvPr id="18" name="Image 17" descr="Une image contenant texte, Police, Graphiqu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FA78797E-9D92-9075-DDB7-48055616381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28530" y="2212958"/>
            <a:ext cx="961910" cy="541717"/>
          </a:xfrm>
          <a:prstGeom prst="rect">
            <a:avLst/>
          </a:prstGeom>
        </p:spPr>
      </p:pic>
      <p:pic>
        <p:nvPicPr>
          <p:cNvPr id="19" name="Image 18" descr="Une image contenant texte, Police, capture d’écran, logo&#10;&#10;Le contenu généré par l’IA peut être incorrect.">
            <a:extLst>
              <a:ext uri="{FF2B5EF4-FFF2-40B4-BE49-F238E27FC236}">
                <a16:creationId xmlns:a16="http://schemas.microsoft.com/office/drawing/2014/main" id="{89A7E53F-41C3-EB53-1907-0D71F98720E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67405" y="2164644"/>
            <a:ext cx="1232499" cy="665777"/>
          </a:xfrm>
          <a:prstGeom prst="rect">
            <a:avLst/>
          </a:prstGeom>
        </p:spPr>
      </p:pic>
      <p:sp>
        <p:nvSpPr>
          <p:cNvPr id="20" name="Rectangle : coins arrondis 19">
            <a:extLst>
              <a:ext uri="{FF2B5EF4-FFF2-40B4-BE49-F238E27FC236}">
                <a16:creationId xmlns:a16="http://schemas.microsoft.com/office/drawing/2014/main" id="{E9E7E122-3F07-8535-B65B-75B73FECAA7C}"/>
              </a:ext>
            </a:extLst>
          </p:cNvPr>
          <p:cNvSpPr/>
          <p:nvPr/>
        </p:nvSpPr>
        <p:spPr>
          <a:xfrm>
            <a:off x="385841" y="3197314"/>
            <a:ext cx="606287" cy="588857"/>
          </a:xfrm>
          <a:prstGeom prst="roundRect">
            <a:avLst/>
          </a:prstGeom>
          <a:blipFill dpi="0" rotWithShape="1">
            <a:blip r:embed="rId3"/>
            <a:srcRect/>
            <a:tile tx="101600" ty="133350" sx="50000" sy="50000" flip="none" algn="r"/>
          </a:blip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ctr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1800" b="1" u="none" strike="noStrike" cap="none" spc="0" normalizeH="0" baseline="0">
              <a:ln>
                <a:noFill/>
              </a:ln>
              <a:solidFill>
                <a:schemeClr val="bg1"/>
              </a:solidFill>
              <a:effectLst/>
              <a:uFillTx/>
              <a:latin typeface="Fira Sans Black" panose="020B0503050000020004" pitchFamily="34" charset="0"/>
            </a:endParaRP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B432AA92-EAFB-3B63-DA6A-DF4326C1B5A6}"/>
              </a:ext>
            </a:extLst>
          </p:cNvPr>
          <p:cNvSpPr txBox="1"/>
          <p:nvPr/>
        </p:nvSpPr>
        <p:spPr>
          <a:xfrm>
            <a:off x="294402" y="3423447"/>
            <a:ext cx="789164" cy="2585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fr-FR" sz="1200" b="1" dirty="0">
                <a:solidFill>
                  <a:schemeClr val="bg1"/>
                </a:solidFill>
                <a:latin typeface="Fira Sans Black" panose="020B0503050000020004" pitchFamily="34" charset="0"/>
              </a:rPr>
              <a:t>Déc.</a:t>
            </a:r>
            <a:endParaRPr lang="fr-FR" b="1" dirty="0">
              <a:solidFill>
                <a:schemeClr val="bg1"/>
              </a:solidFill>
              <a:latin typeface="Fira Sans Black" panose="020B0503050000020004" pitchFamily="34" charset="0"/>
            </a:endParaRPr>
          </a:p>
        </p:txBody>
      </p:sp>
      <p:grpSp>
        <p:nvGrpSpPr>
          <p:cNvPr id="36" name="Groupe 35">
            <a:extLst>
              <a:ext uri="{FF2B5EF4-FFF2-40B4-BE49-F238E27FC236}">
                <a16:creationId xmlns:a16="http://schemas.microsoft.com/office/drawing/2014/main" id="{30D7A4BE-0A73-D86F-37DC-480C614E8288}"/>
              </a:ext>
            </a:extLst>
          </p:cNvPr>
          <p:cNvGrpSpPr/>
          <p:nvPr/>
        </p:nvGrpSpPr>
        <p:grpSpPr>
          <a:xfrm>
            <a:off x="5263270" y="2117372"/>
            <a:ext cx="1304504" cy="760320"/>
            <a:chOff x="4866326" y="2096828"/>
            <a:chExt cx="1442411" cy="840698"/>
          </a:xfrm>
        </p:grpSpPr>
        <p:pic>
          <p:nvPicPr>
            <p:cNvPr id="9" name="Picture 2" descr="Femme portant une casquette et une robe académiques Photographie sélective">
              <a:extLst>
                <a:ext uri="{FF2B5EF4-FFF2-40B4-BE49-F238E27FC236}">
                  <a16:creationId xmlns:a16="http://schemas.microsoft.com/office/drawing/2014/main" id="{6D14ACBE-25A5-69DC-0845-EA89F2E782A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574"/>
            <a:stretch/>
          </p:blipFill>
          <p:spPr bwMode="auto">
            <a:xfrm>
              <a:off x="4866326" y="2096828"/>
              <a:ext cx="1442411" cy="840698"/>
            </a:xfrm>
            <a:prstGeom prst="round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Rectangle : coins arrondis 22">
              <a:extLst>
                <a:ext uri="{FF2B5EF4-FFF2-40B4-BE49-F238E27FC236}">
                  <a16:creationId xmlns:a16="http://schemas.microsoft.com/office/drawing/2014/main" id="{7AA5C837-59E0-FD5D-51B3-4785DF62AC29}"/>
                </a:ext>
              </a:extLst>
            </p:cNvPr>
            <p:cNvSpPr/>
            <p:nvPr/>
          </p:nvSpPr>
          <p:spPr>
            <a:xfrm>
              <a:off x="4866326" y="2096828"/>
              <a:ext cx="1442411" cy="840698"/>
            </a:xfrm>
            <a:prstGeom prst="roundRect">
              <a:avLst/>
            </a:prstGeom>
            <a:solidFill>
              <a:schemeClr val="tx1">
                <a:alpha val="4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91439" tIns="45719" rIns="91439" bIns="45719" numCol="1" spcCol="38100" rtlCol="0" anchor="ctr">
              <a:noAutofit/>
            </a:bodyPr>
            <a:lstStyle/>
            <a:p>
              <a:pPr algn="ctr" defTabSz="914400">
                <a:lnSpc>
                  <a:spcPct val="100000"/>
                </a:lnSpc>
                <a:spcBef>
                  <a:spcPts val="0"/>
                </a:spcBef>
              </a:pPr>
              <a:r>
                <a:rPr lang="fr-FR" sz="1100" b="1" dirty="0">
                  <a:solidFill>
                    <a:schemeClr val="bg1"/>
                  </a:solidFill>
                </a:rPr>
                <a:t>Campagne de communication apprentissage</a:t>
              </a:r>
            </a:p>
          </p:txBody>
        </p:sp>
      </p:grpSp>
      <p:grpSp>
        <p:nvGrpSpPr>
          <p:cNvPr id="37" name="Groupe 36">
            <a:extLst>
              <a:ext uri="{FF2B5EF4-FFF2-40B4-BE49-F238E27FC236}">
                <a16:creationId xmlns:a16="http://schemas.microsoft.com/office/drawing/2014/main" id="{9BC9A279-F8DB-4952-BEF7-E8598C42D45F}"/>
              </a:ext>
            </a:extLst>
          </p:cNvPr>
          <p:cNvGrpSpPr/>
          <p:nvPr/>
        </p:nvGrpSpPr>
        <p:grpSpPr>
          <a:xfrm>
            <a:off x="1252268" y="3170573"/>
            <a:ext cx="1297909" cy="668063"/>
            <a:chOff x="1241977" y="3095438"/>
            <a:chExt cx="1604455" cy="936172"/>
          </a:xfrm>
        </p:grpSpPr>
        <p:pic>
          <p:nvPicPr>
            <p:cNvPr id="22" name="Image 21" descr="Une image contenant croquis, dessin humoristique, dessin, art&#10;&#10;Le contenu généré par l’IA peut être incorrect.">
              <a:extLst>
                <a:ext uri="{FF2B5EF4-FFF2-40B4-BE49-F238E27FC236}">
                  <a16:creationId xmlns:a16="http://schemas.microsoft.com/office/drawing/2014/main" id="{432B89A6-3AB7-4521-446F-7DA361B29D8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241977" y="3095438"/>
              <a:ext cx="1604455" cy="936172"/>
            </a:xfrm>
            <a:prstGeom prst="roundRect">
              <a:avLst/>
            </a:prstGeom>
          </p:spPr>
        </p:pic>
        <p:sp>
          <p:nvSpPr>
            <p:cNvPr id="24" name="Rectangle : coins arrondis 23">
              <a:extLst>
                <a:ext uri="{FF2B5EF4-FFF2-40B4-BE49-F238E27FC236}">
                  <a16:creationId xmlns:a16="http://schemas.microsoft.com/office/drawing/2014/main" id="{E09CDA3E-BEEB-A1AE-E73D-52268995646B}"/>
                </a:ext>
              </a:extLst>
            </p:cNvPr>
            <p:cNvSpPr/>
            <p:nvPr/>
          </p:nvSpPr>
          <p:spPr>
            <a:xfrm>
              <a:off x="1252270" y="3101084"/>
              <a:ext cx="1594162" cy="930526"/>
            </a:xfrm>
            <a:prstGeom prst="roundRect">
              <a:avLst/>
            </a:prstGeom>
            <a:solidFill>
              <a:schemeClr val="tx1">
                <a:alpha val="4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91439" tIns="45719" rIns="91439" bIns="45719" numCol="1" spcCol="38100" rtlCol="0" anchor="ctr">
              <a:noAutofit/>
            </a:bodyPr>
            <a:lstStyle/>
            <a:p>
              <a:pPr algn="ctr" defTabSz="914400">
                <a:lnSpc>
                  <a:spcPct val="100000"/>
                </a:lnSpc>
                <a:spcBef>
                  <a:spcPts val="0"/>
                </a:spcBef>
              </a:pPr>
              <a:r>
                <a:rPr lang="fr-FR" sz="1100" b="1" dirty="0">
                  <a:solidFill>
                    <a:schemeClr val="bg1"/>
                  </a:solidFill>
                </a:rPr>
                <a:t>Vote définitif du PLF 2026 </a:t>
              </a:r>
            </a:p>
          </p:txBody>
        </p:sp>
      </p:grpSp>
      <p:sp>
        <p:nvSpPr>
          <p:cNvPr id="25" name="ZoneTexte 24">
            <a:extLst>
              <a:ext uri="{FF2B5EF4-FFF2-40B4-BE49-F238E27FC236}">
                <a16:creationId xmlns:a16="http://schemas.microsoft.com/office/drawing/2014/main" id="{36870085-65BC-A475-DBBF-8D55721DCF10}"/>
              </a:ext>
            </a:extLst>
          </p:cNvPr>
          <p:cNvSpPr txBox="1"/>
          <p:nvPr/>
        </p:nvSpPr>
        <p:spPr>
          <a:xfrm>
            <a:off x="294402" y="1374882"/>
            <a:ext cx="789164" cy="2585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fr-FR" sz="1200" b="1" dirty="0">
                <a:solidFill>
                  <a:schemeClr val="bg1"/>
                </a:solidFill>
                <a:latin typeface="Fira Sans Black" panose="020B0503050000020004" pitchFamily="34" charset="0"/>
              </a:rPr>
              <a:t>Oct.</a:t>
            </a:r>
            <a:endParaRPr lang="fr-FR" b="1" dirty="0">
              <a:latin typeface="Fira Sans Black" panose="020B0503050000020004" pitchFamily="34" charset="0"/>
            </a:endParaRPr>
          </a:p>
        </p:txBody>
      </p:sp>
      <p:sp>
        <p:nvSpPr>
          <p:cNvPr id="27" name="Rectangle : coins arrondis 26">
            <a:extLst>
              <a:ext uri="{FF2B5EF4-FFF2-40B4-BE49-F238E27FC236}">
                <a16:creationId xmlns:a16="http://schemas.microsoft.com/office/drawing/2014/main" id="{CA491C0F-4C25-DC22-05CE-F635FC6B80D1}"/>
              </a:ext>
            </a:extLst>
          </p:cNvPr>
          <p:cNvSpPr/>
          <p:nvPr/>
        </p:nvSpPr>
        <p:spPr>
          <a:xfrm>
            <a:off x="385841" y="4191110"/>
            <a:ext cx="606287" cy="588857"/>
          </a:xfrm>
          <a:prstGeom prst="roundRect">
            <a:avLst/>
          </a:prstGeom>
          <a:blipFill dpi="0" rotWithShape="1">
            <a:blip r:embed="rId3"/>
            <a:srcRect/>
            <a:tile tx="101600" ty="133350" sx="50000" sy="50000" flip="none" algn="r"/>
          </a:blip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ctr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spc="0" normalizeH="0" baseline="0">
              <a:ln>
                <a:noFill/>
              </a:ln>
              <a:solidFill>
                <a:schemeClr val="bg1"/>
              </a:solidFill>
              <a:effectLst/>
              <a:uFillTx/>
            </a:endParaRP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3A19D702-79EA-CB82-F0A4-B866DFCEFC95}"/>
              </a:ext>
            </a:extLst>
          </p:cNvPr>
          <p:cNvSpPr txBox="1"/>
          <p:nvPr/>
        </p:nvSpPr>
        <p:spPr>
          <a:xfrm>
            <a:off x="294402" y="4356272"/>
            <a:ext cx="789164" cy="2585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fr-FR" sz="1200" b="1">
                <a:solidFill>
                  <a:schemeClr val="bg1"/>
                </a:solidFill>
                <a:latin typeface="Fira Sans Black" panose="020B0503050000020004" pitchFamily="34" charset="0"/>
              </a:rPr>
              <a:t>2026.</a:t>
            </a:r>
            <a:endParaRPr lang="fr-FR" b="1" err="1">
              <a:solidFill>
                <a:schemeClr val="bg1"/>
              </a:solidFill>
              <a:latin typeface="Fira Sans Black" panose="020B0503050000020004" pitchFamily="34" charset="0"/>
            </a:endParaRPr>
          </a:p>
        </p:txBody>
      </p:sp>
      <p:pic>
        <p:nvPicPr>
          <p:cNvPr id="29" name="Image 28" descr="Logo_Global-Industrie_Lyon | Polysoude">
            <a:extLst>
              <a:ext uri="{FF2B5EF4-FFF2-40B4-BE49-F238E27FC236}">
                <a16:creationId xmlns:a16="http://schemas.microsoft.com/office/drawing/2014/main" id="{F7651382-E747-C3DF-1F69-BD605811A16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69221" y="3950862"/>
            <a:ext cx="1144959" cy="1144959"/>
          </a:xfrm>
          <a:prstGeom prst="rect">
            <a:avLst/>
          </a:prstGeom>
        </p:spPr>
      </p:pic>
      <p:pic>
        <p:nvPicPr>
          <p:cNvPr id="30" name="Image 29" descr="Fichier:Logo Viva Technology.svg — Wikipédia">
            <a:extLst>
              <a:ext uri="{FF2B5EF4-FFF2-40B4-BE49-F238E27FC236}">
                <a16:creationId xmlns:a16="http://schemas.microsoft.com/office/drawing/2014/main" id="{099D82F9-AD10-89F7-D1A2-41E24897542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081047" y="4283089"/>
            <a:ext cx="1327945" cy="435732"/>
          </a:xfrm>
          <a:prstGeom prst="rect">
            <a:avLst/>
          </a:prstGeom>
        </p:spPr>
      </p:pic>
      <p:pic>
        <p:nvPicPr>
          <p:cNvPr id="31" name="Image 30" descr="logo-IMPACT-PME_ok - CPME93">
            <a:extLst>
              <a:ext uri="{FF2B5EF4-FFF2-40B4-BE49-F238E27FC236}">
                <a16:creationId xmlns:a16="http://schemas.microsoft.com/office/drawing/2014/main" id="{13EE3ADA-2127-39E0-8E4C-43342FFFDF90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198741" y="4330013"/>
            <a:ext cx="817585" cy="360695"/>
          </a:xfrm>
          <a:prstGeom prst="rect">
            <a:avLst/>
          </a:prstGeom>
        </p:spPr>
      </p:pic>
      <p:pic>
        <p:nvPicPr>
          <p:cNvPr id="32" name="Image 31" descr="Rencontres économiques d'Aix-en-Provence — Wikipédia">
            <a:extLst>
              <a:ext uri="{FF2B5EF4-FFF2-40B4-BE49-F238E27FC236}">
                <a16:creationId xmlns:a16="http://schemas.microsoft.com/office/drawing/2014/main" id="{08423E25-323D-4ED1-7016-2269B515E297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201856" y="4288370"/>
            <a:ext cx="1117271" cy="472030"/>
          </a:xfrm>
          <a:prstGeom prst="rect">
            <a:avLst/>
          </a:prstGeom>
        </p:spPr>
      </p:pic>
      <p:pic>
        <p:nvPicPr>
          <p:cNvPr id="33" name="Image 32" descr="La Rencontre des Entrepreneurs de France 2022">
            <a:extLst>
              <a:ext uri="{FF2B5EF4-FFF2-40B4-BE49-F238E27FC236}">
                <a16:creationId xmlns:a16="http://schemas.microsoft.com/office/drawing/2014/main" id="{70D8AF58-0837-2C16-42A8-FD93C8B965F3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426098" y="4343558"/>
            <a:ext cx="802612" cy="390959"/>
          </a:xfrm>
          <a:prstGeom prst="rect">
            <a:avLst/>
          </a:prstGeom>
        </p:spPr>
      </p:pic>
      <p:pic>
        <p:nvPicPr>
          <p:cNvPr id="34" name="Image 33" descr="Fédération Française de la Franchise - Franchise Expo Paris : 40 ans de  passion">
            <a:extLst>
              <a:ext uri="{FF2B5EF4-FFF2-40B4-BE49-F238E27FC236}">
                <a16:creationId xmlns:a16="http://schemas.microsoft.com/office/drawing/2014/main" id="{A6C36AA0-5891-C4ED-8B2D-EDE63F0DBE03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388956" y="4272618"/>
            <a:ext cx="1207354" cy="524679"/>
          </a:xfrm>
          <a:prstGeom prst="rect">
            <a:avLst/>
          </a:prstGeom>
        </p:spPr>
      </p:pic>
      <p:pic>
        <p:nvPicPr>
          <p:cNvPr id="35" name="Image 34" descr="Fichier:Logo Go Entrepreneurs.png — Wikipédia">
            <a:extLst>
              <a:ext uri="{FF2B5EF4-FFF2-40B4-BE49-F238E27FC236}">
                <a16:creationId xmlns:a16="http://schemas.microsoft.com/office/drawing/2014/main" id="{53A94F0B-24EC-2259-6A19-E1513DA576D5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471716" y="4363412"/>
            <a:ext cx="804643" cy="319857"/>
          </a:xfrm>
          <a:prstGeom prst="rect">
            <a:avLst/>
          </a:prstGeom>
        </p:spPr>
      </p:pic>
      <p:cxnSp>
        <p:nvCxnSpPr>
          <p:cNvPr id="38" name="Connecteur droit 37">
            <a:extLst>
              <a:ext uri="{FF2B5EF4-FFF2-40B4-BE49-F238E27FC236}">
                <a16:creationId xmlns:a16="http://schemas.microsoft.com/office/drawing/2014/main" id="{02CE4A7A-1B69-8EB7-E0D6-1BF8811B567D}"/>
              </a:ext>
            </a:extLst>
          </p:cNvPr>
          <p:cNvCxnSpPr>
            <a:cxnSpLocks/>
          </p:cNvCxnSpPr>
          <p:nvPr/>
        </p:nvCxnSpPr>
        <p:spPr>
          <a:xfrm>
            <a:off x="459105" y="1976915"/>
            <a:ext cx="7134642" cy="0"/>
          </a:xfrm>
          <a:prstGeom prst="line">
            <a:avLst/>
          </a:prstGeom>
          <a:noFill/>
          <a:ln w="12700" cap="rnd">
            <a:solidFill>
              <a:schemeClr val="bg1">
                <a:lumMod val="85000"/>
              </a:schemeClr>
            </a:solidFill>
            <a:prstDash val="lgDash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9" name="Connecteur droit 38">
            <a:extLst>
              <a:ext uri="{FF2B5EF4-FFF2-40B4-BE49-F238E27FC236}">
                <a16:creationId xmlns:a16="http://schemas.microsoft.com/office/drawing/2014/main" id="{2BF4167A-CDC1-845A-7BF7-461FC432D961}"/>
              </a:ext>
            </a:extLst>
          </p:cNvPr>
          <p:cNvCxnSpPr>
            <a:cxnSpLocks/>
          </p:cNvCxnSpPr>
          <p:nvPr/>
        </p:nvCxnSpPr>
        <p:spPr>
          <a:xfrm>
            <a:off x="452437" y="3010585"/>
            <a:ext cx="7141310" cy="0"/>
          </a:xfrm>
          <a:prstGeom prst="line">
            <a:avLst/>
          </a:prstGeom>
          <a:noFill/>
          <a:ln w="12700" cap="rnd">
            <a:solidFill>
              <a:schemeClr val="bg1">
                <a:lumMod val="85000"/>
              </a:schemeClr>
            </a:solidFill>
            <a:prstDash val="lgDash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40" name="Connecteur droit 39">
            <a:extLst>
              <a:ext uri="{FF2B5EF4-FFF2-40B4-BE49-F238E27FC236}">
                <a16:creationId xmlns:a16="http://schemas.microsoft.com/office/drawing/2014/main" id="{DA5F303B-24AC-96B1-0E8A-359B2175AB5F}"/>
              </a:ext>
            </a:extLst>
          </p:cNvPr>
          <p:cNvCxnSpPr>
            <a:cxnSpLocks/>
          </p:cNvCxnSpPr>
          <p:nvPr/>
        </p:nvCxnSpPr>
        <p:spPr>
          <a:xfrm>
            <a:off x="393899" y="3956649"/>
            <a:ext cx="8239125" cy="0"/>
          </a:xfrm>
          <a:prstGeom prst="line">
            <a:avLst/>
          </a:prstGeom>
          <a:noFill/>
          <a:ln w="12700" cap="rnd">
            <a:solidFill>
              <a:schemeClr val="bg1">
                <a:lumMod val="85000"/>
              </a:schemeClr>
            </a:solidFill>
            <a:prstDash val="lgDash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4" name="TextBox 4">
            <a:extLst>
              <a:ext uri="{FF2B5EF4-FFF2-40B4-BE49-F238E27FC236}">
                <a16:creationId xmlns:a16="http://schemas.microsoft.com/office/drawing/2014/main" id="{6BBB8912-CC9B-3FF9-2EA4-AFB022674582}"/>
              </a:ext>
            </a:extLst>
          </p:cNvPr>
          <p:cNvSpPr txBox="1"/>
          <p:nvPr/>
        </p:nvSpPr>
        <p:spPr>
          <a:xfrm>
            <a:off x="1028701" y="591196"/>
            <a:ext cx="3543299" cy="383875"/>
          </a:xfrm>
          <a:prstGeom prst="rect">
            <a:avLst/>
          </a:prstGeom>
          <a:solidFill>
            <a:schemeClr val="tx2"/>
          </a:solidFill>
          <a:ln w="12700">
            <a:noFill/>
            <a:miter lim="400000"/>
          </a:ln>
        </p:spPr>
        <p:txBody>
          <a:bodyPr wrap="none" lIns="0" tIns="0" rIns="0" bIns="0" numCol="1" spcCol="1098550" anchor="ctr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 hangingPunct="1">
              <a:lnSpc>
                <a:spcPct val="100000"/>
              </a:lnSpc>
              <a:spcBef>
                <a:spcPts val="0"/>
              </a:spcBef>
              <a:buSzPct val="123000"/>
              <a:defRPr sz="2000">
                <a:ln w="12700">
                  <a:solidFill>
                    <a:schemeClr val="bg1"/>
                  </a:solidFill>
                </a:ln>
                <a:noFill/>
                <a:latin typeface="Fira Sans Black" panose="020B0A03050000020004" pitchFamily="34" charset="0"/>
              </a:defRPr>
            </a:lvl1pPr>
            <a:lvl2pPr marL="228600" indent="0">
              <a:buSzPct val="123000"/>
              <a:defRPr sz="1600" i="1">
                <a:latin typeface="Fira Sans" panose="020B0503050000020004" pitchFamily="34" charset="0"/>
              </a:defRPr>
            </a:lvl2pPr>
            <a:lvl3pPr marL="685800" indent="-228600">
              <a:buSzPct val="123000"/>
              <a:buChar char="•"/>
              <a:defRPr sz="1200"/>
            </a:lvl3pPr>
            <a:lvl4pPr marL="914400" indent="-228600">
              <a:buSzPct val="123000"/>
              <a:buChar char="•"/>
              <a:defRPr sz="1200"/>
            </a:lvl4pPr>
            <a:lvl5pPr marL="1143000" indent="-228600">
              <a:buSzPct val="123000"/>
              <a:buChar char="•"/>
              <a:defRPr sz="1200"/>
            </a:lvl5pPr>
            <a:lvl6pPr marL="1371600" indent="-228600">
              <a:buSzPct val="123000"/>
              <a:buChar char="•"/>
            </a:lvl6pPr>
            <a:lvl7pPr marL="1600200" indent="-228600">
              <a:buSzPct val="123000"/>
              <a:buChar char="•"/>
            </a:lvl7pPr>
            <a:lvl8pPr marL="1828800" indent="-228600">
              <a:buSzPct val="123000"/>
              <a:buChar char="•"/>
            </a:lvl8pPr>
            <a:lvl9pPr marL="2057400" indent="-228600">
              <a:buSzPct val="123000"/>
              <a:buChar char="•"/>
            </a:lvl9pPr>
          </a:lstStyle>
          <a:p>
            <a:r>
              <a:rPr lang="fr-FR" sz="1600" b="1" dirty="0">
                <a:ln w="12700">
                  <a:noFill/>
                </a:ln>
                <a:solidFill>
                  <a:srgbClr val="FFFFFF"/>
                </a:solidFill>
                <a:latin typeface="Fira Sans Black"/>
              </a:rPr>
              <a:t>DES GRANDS RENDEZ-VOUS </a:t>
            </a:r>
          </a:p>
        </p:txBody>
      </p:sp>
      <p:sp>
        <p:nvSpPr>
          <p:cNvPr id="6" name="TextBox 4">
            <a:extLst>
              <a:ext uri="{FF2B5EF4-FFF2-40B4-BE49-F238E27FC236}">
                <a16:creationId xmlns:a16="http://schemas.microsoft.com/office/drawing/2014/main" id="{FBEDC7F3-20F6-BB8E-360B-3ACE70DC777F}"/>
              </a:ext>
            </a:extLst>
          </p:cNvPr>
          <p:cNvSpPr txBox="1"/>
          <p:nvPr/>
        </p:nvSpPr>
        <p:spPr>
          <a:xfrm>
            <a:off x="4667960" y="591196"/>
            <a:ext cx="3543293" cy="38387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36000" tIns="36000" rIns="36000" bIns="36000" anchor="ctr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>
              <a:spcBef>
                <a:spcPts val="0"/>
              </a:spcBef>
              <a:defRPr sz="12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fr-FR" sz="1800" dirty="0">
                <a:ln w="12700">
                  <a:noFill/>
                </a:ln>
                <a:solidFill>
                  <a:schemeClr val="tx2"/>
                </a:solidFill>
              </a:rPr>
              <a:t>Faire savoir</a:t>
            </a:r>
          </a:p>
        </p:txBody>
      </p:sp>
    </p:spTree>
    <p:extLst>
      <p:ext uri="{BB962C8B-B14F-4D97-AF65-F5344CB8AC3E}">
        <p14:creationId xmlns:p14="http://schemas.microsoft.com/office/powerpoint/2010/main" val="1592518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C77ACF-2D4B-4E49-55B8-9348F5DBF4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re 14">
            <a:extLst>
              <a:ext uri="{FF2B5EF4-FFF2-40B4-BE49-F238E27FC236}">
                <a16:creationId xmlns:a16="http://schemas.microsoft.com/office/drawing/2014/main" id="{85A5FD95-61A9-3CBE-7AC6-C99C78AC89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24" y="389469"/>
            <a:ext cx="2942492" cy="547047"/>
          </a:xfrm>
        </p:spPr>
        <p:txBody>
          <a:bodyPr lIns="0" tIns="0" rIns="0" bIns="0">
            <a:normAutofit/>
          </a:bodyPr>
          <a:lstStyle/>
          <a:p>
            <a:pPr algn="ctr"/>
            <a:r>
              <a:rPr lang="fr-FR" sz="3600" dirty="0">
                <a:solidFill>
                  <a:schemeClr val="bg1"/>
                </a:solidFill>
              </a:rPr>
              <a:t>Thème 2025</a:t>
            </a:r>
          </a:p>
        </p:txBody>
      </p:sp>
      <p:sp>
        <p:nvSpPr>
          <p:cNvPr id="43" name="ZoneTexte 2">
            <a:extLst>
              <a:ext uri="{FF2B5EF4-FFF2-40B4-BE49-F238E27FC236}">
                <a16:creationId xmlns:a16="http://schemas.microsoft.com/office/drawing/2014/main" id="{302F1812-A2BA-CB79-8D93-551F00A05B81}"/>
              </a:ext>
            </a:extLst>
          </p:cNvPr>
          <p:cNvSpPr txBox="1"/>
          <p:nvPr/>
        </p:nvSpPr>
        <p:spPr>
          <a:xfrm>
            <a:off x="222500" y="1096288"/>
            <a:ext cx="2510940" cy="46166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buSzPct val="123000"/>
            </a:pPr>
            <a:r>
              <a:rPr lang="fr-FR" sz="2400" b="1" dirty="0">
                <a:ln w="12700">
                  <a:noFill/>
                </a:ln>
                <a:solidFill>
                  <a:schemeClr val="bg1"/>
                </a:solidFill>
                <a:latin typeface="Fira Sans Black" panose="020B0A03050000020004" pitchFamily="34" charset="0"/>
              </a:rPr>
              <a:t>TENSIONS</a:t>
            </a:r>
          </a:p>
        </p:txBody>
      </p:sp>
      <p:sp>
        <p:nvSpPr>
          <p:cNvPr id="48" name="ZoneTexte 22">
            <a:extLst>
              <a:ext uri="{FF2B5EF4-FFF2-40B4-BE49-F238E27FC236}">
                <a16:creationId xmlns:a16="http://schemas.microsoft.com/office/drawing/2014/main" id="{E2FC609D-4B54-7638-6A24-6F0024865F94}"/>
              </a:ext>
            </a:extLst>
          </p:cNvPr>
          <p:cNvSpPr txBox="1"/>
          <p:nvPr/>
        </p:nvSpPr>
        <p:spPr>
          <a:xfrm>
            <a:off x="3466631" y="196989"/>
            <a:ext cx="5174039" cy="8732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>
              <a:lnSpc>
                <a:spcPts val="6600"/>
              </a:lnSpc>
              <a:spcBef>
                <a:spcPts val="0"/>
              </a:spcBef>
            </a:pPr>
            <a:r>
              <a:rPr lang="fr-FR" sz="4300" dirty="0">
                <a:gradFill flip="none" rotWithShape="1">
                  <a:gsLst>
                    <a:gs pos="0">
                      <a:schemeClr val="accent5"/>
                    </a:gs>
                    <a:gs pos="68000">
                      <a:schemeClr val="tx2"/>
                    </a:gs>
                  </a:gsLst>
                  <a:lin ang="0" scaled="1"/>
                  <a:tileRect/>
                </a:gradFill>
                <a:latin typeface="+mn-lt"/>
              </a:rPr>
              <a:t>CAP SUR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0954C0A5-8B3C-C784-D3E9-4B60E1845278}"/>
              </a:ext>
            </a:extLst>
          </p:cNvPr>
          <p:cNvSpPr txBox="1"/>
          <p:nvPr/>
        </p:nvSpPr>
        <p:spPr>
          <a:xfrm>
            <a:off x="4311748" y="804512"/>
            <a:ext cx="3494690" cy="8402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/>
            <a:r>
              <a:rPr kumimoji="0" lang="fr-FR" sz="5400" b="1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32BEF0"/>
                    </a:gs>
                    <a:gs pos="68000">
                      <a:srgbClr val="373CF5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Fira Sans ExtraBold"/>
                <a:sym typeface="Fira Sans Regular"/>
              </a:rPr>
              <a:t>DEMAIN</a:t>
            </a:r>
            <a:endParaRPr lang="fr-FR" sz="4300" dirty="0"/>
          </a:p>
        </p:txBody>
      </p:sp>
      <p:sp>
        <p:nvSpPr>
          <p:cNvPr id="53" name="Arrow: Right 52">
            <a:extLst>
              <a:ext uri="{FF2B5EF4-FFF2-40B4-BE49-F238E27FC236}">
                <a16:creationId xmlns:a16="http://schemas.microsoft.com/office/drawing/2014/main" id="{ED720499-39EC-DC9F-2445-EBD121665533}"/>
              </a:ext>
            </a:extLst>
          </p:cNvPr>
          <p:cNvSpPr/>
          <p:nvPr/>
        </p:nvSpPr>
        <p:spPr>
          <a:xfrm>
            <a:off x="2733440" y="522753"/>
            <a:ext cx="2208674" cy="328476"/>
          </a:xfrm>
          <a:prstGeom prst="rightArrow">
            <a:avLst>
              <a:gd name="adj1" fmla="val 24012"/>
              <a:gd name="adj2" fmla="val 67021"/>
            </a:avLst>
          </a:prstGeom>
          <a:blipFill dpi="0" rotWithShape="1">
            <a:blip r:embed="rId3"/>
            <a:srcRect/>
            <a:tile tx="-660400" ty="-660400" sx="70000" sy="70000" flip="none" algn="tl"/>
          </a:blipFill>
          <a:ln w="2222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54" name="ZoneTexte 2">
            <a:extLst>
              <a:ext uri="{FF2B5EF4-FFF2-40B4-BE49-F238E27FC236}">
                <a16:creationId xmlns:a16="http://schemas.microsoft.com/office/drawing/2014/main" id="{1EAB8EBA-806E-906F-2D57-185F2995FE68}"/>
              </a:ext>
            </a:extLst>
          </p:cNvPr>
          <p:cNvSpPr txBox="1"/>
          <p:nvPr/>
        </p:nvSpPr>
        <p:spPr>
          <a:xfrm>
            <a:off x="3946820" y="2325059"/>
            <a:ext cx="4557100" cy="7882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>
              <a:lnSpc>
                <a:spcPts val="1800"/>
              </a:lnSpc>
              <a:spcBef>
                <a:spcPts val="0"/>
              </a:spcBef>
              <a:buSzPct val="123000"/>
            </a:pPr>
            <a:r>
              <a:rPr lang="fr-FR" b="1" dirty="0">
                <a:ln w="12700">
                  <a:noFill/>
                </a:ln>
                <a:solidFill>
                  <a:schemeClr val="accent5"/>
                </a:solidFill>
                <a:latin typeface="Fira Sans Black" panose="020B0A03050000020004" pitchFamily="34" charset="0"/>
              </a:rPr>
              <a:t>La réponse du réseau : </a:t>
            </a:r>
            <a:br>
              <a:rPr lang="fr-FR" b="1" dirty="0">
                <a:ln w="12700">
                  <a:noFill/>
                </a:ln>
                <a:solidFill>
                  <a:schemeClr val="accent5"/>
                </a:solidFill>
                <a:latin typeface="Fira Sans Black" panose="020B0A03050000020004" pitchFamily="34" charset="0"/>
              </a:rPr>
            </a:br>
            <a:r>
              <a:rPr lang="fr-FR" b="1" dirty="0">
                <a:ln w="12700">
                  <a:noFill/>
                </a:ln>
                <a:solidFill>
                  <a:schemeClr val="accent5"/>
                </a:solidFill>
                <a:latin typeface="Fira Sans Black" panose="020B0A03050000020004" pitchFamily="34" charset="0"/>
              </a:rPr>
              <a:t>un accompagnement qui repose </a:t>
            </a:r>
            <a:br>
              <a:rPr lang="fr-FR" b="1" dirty="0">
                <a:ln w="12700">
                  <a:noFill/>
                </a:ln>
                <a:solidFill>
                  <a:schemeClr val="accent5"/>
                </a:solidFill>
                <a:latin typeface="Fira Sans Black" panose="020B0A03050000020004" pitchFamily="34" charset="0"/>
              </a:rPr>
            </a:br>
            <a:r>
              <a:rPr lang="fr-FR" b="1" dirty="0">
                <a:ln w="12700">
                  <a:noFill/>
                </a:ln>
                <a:solidFill>
                  <a:schemeClr val="accent5"/>
                </a:solidFill>
                <a:latin typeface="Fira Sans Black" panose="020B0A03050000020004" pitchFamily="34" charset="0"/>
              </a:rPr>
              <a:t>sur 4 fondamentaux</a:t>
            </a:r>
          </a:p>
        </p:txBody>
      </p:sp>
      <p:sp>
        <p:nvSpPr>
          <p:cNvPr id="61" name="Rectangle : coins arrondis 6">
            <a:extLst>
              <a:ext uri="{FF2B5EF4-FFF2-40B4-BE49-F238E27FC236}">
                <a16:creationId xmlns:a16="http://schemas.microsoft.com/office/drawing/2014/main" id="{944DD15E-1126-BEF0-D23D-336A4856F108}"/>
              </a:ext>
            </a:extLst>
          </p:cNvPr>
          <p:cNvSpPr/>
          <p:nvPr/>
        </p:nvSpPr>
        <p:spPr>
          <a:xfrm>
            <a:off x="4572000" y="3188721"/>
            <a:ext cx="3282512" cy="273205"/>
          </a:xfrm>
          <a:prstGeom prst="roundRect">
            <a:avLst>
              <a:gd name="adj" fmla="val 50000"/>
            </a:avLst>
          </a:prstGeom>
          <a:noFill/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ctr">
            <a:noAutofit/>
          </a:bodyPr>
          <a:lstStyle/>
          <a:p>
            <a:pPr algn="ctr" defTabSz="914400" latinLnBrk="1">
              <a:lnSpc>
                <a:spcPct val="100000"/>
              </a:lnSpc>
              <a:spcBef>
                <a:spcPts val="0"/>
              </a:spcBef>
            </a:pPr>
            <a:r>
              <a:rPr lang="fr-FR" sz="1400" dirty="0">
                <a:solidFill>
                  <a:schemeClr val="tx1"/>
                </a:solidFill>
              </a:rPr>
              <a:t>Un leitmotiv "Ne rien lâcher"</a:t>
            </a:r>
          </a:p>
        </p:txBody>
      </p:sp>
      <p:sp>
        <p:nvSpPr>
          <p:cNvPr id="62" name="Rectangle : coins arrondis 6">
            <a:extLst>
              <a:ext uri="{FF2B5EF4-FFF2-40B4-BE49-F238E27FC236}">
                <a16:creationId xmlns:a16="http://schemas.microsoft.com/office/drawing/2014/main" id="{0FADEA08-F086-7C92-9BD0-C2D18ECE73E4}"/>
              </a:ext>
            </a:extLst>
          </p:cNvPr>
          <p:cNvSpPr/>
          <p:nvPr/>
        </p:nvSpPr>
        <p:spPr>
          <a:xfrm>
            <a:off x="4572000" y="3548344"/>
            <a:ext cx="3282512" cy="273205"/>
          </a:xfrm>
          <a:prstGeom prst="roundRect">
            <a:avLst>
              <a:gd name="adj" fmla="val 50000"/>
            </a:avLst>
          </a:prstGeom>
          <a:noFill/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ctr">
            <a:noAutofit/>
          </a:bodyPr>
          <a:lstStyle/>
          <a:p>
            <a:pPr algn="ctr" defTabSz="914400" latinLnBrk="1">
              <a:lnSpc>
                <a:spcPts val="1200"/>
              </a:lnSpc>
              <a:spcBef>
                <a:spcPts val="0"/>
              </a:spcBef>
            </a:pPr>
            <a:r>
              <a:rPr kumimoji="0" lang="fr-FR" sz="14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</a:rPr>
              <a:t>Une méthode structurée </a:t>
            </a:r>
          </a:p>
        </p:txBody>
      </p:sp>
      <p:sp>
        <p:nvSpPr>
          <p:cNvPr id="17" name="Rectangle : coins arrondis 3">
            <a:extLst>
              <a:ext uri="{FF2B5EF4-FFF2-40B4-BE49-F238E27FC236}">
                <a16:creationId xmlns:a16="http://schemas.microsoft.com/office/drawing/2014/main" id="{B5D159A7-FCF2-7D53-4A72-001A4E57E28E}"/>
              </a:ext>
            </a:extLst>
          </p:cNvPr>
          <p:cNvSpPr/>
          <p:nvPr/>
        </p:nvSpPr>
        <p:spPr>
          <a:xfrm>
            <a:off x="521678" y="1557953"/>
            <a:ext cx="1912584" cy="27320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flat">
            <a:solidFill>
              <a:schemeClr val="bg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ctr">
            <a:noAutofit/>
          </a:bodyPr>
          <a:lstStyle/>
          <a:p>
            <a:pPr marL="0" marR="0" indent="0" algn="ctr" defTabSz="914400" rtl="0" fontAlgn="auto" latinLnBrk="1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12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</a:rPr>
              <a:t>International : Conflits</a:t>
            </a:r>
          </a:p>
        </p:txBody>
      </p:sp>
      <p:sp>
        <p:nvSpPr>
          <p:cNvPr id="18" name="Rectangle : coins arrondis 4">
            <a:extLst>
              <a:ext uri="{FF2B5EF4-FFF2-40B4-BE49-F238E27FC236}">
                <a16:creationId xmlns:a16="http://schemas.microsoft.com/office/drawing/2014/main" id="{B969F454-C377-08CE-6979-B1FD4B1E419C}"/>
              </a:ext>
            </a:extLst>
          </p:cNvPr>
          <p:cNvSpPr/>
          <p:nvPr/>
        </p:nvSpPr>
        <p:spPr>
          <a:xfrm>
            <a:off x="841482" y="1905183"/>
            <a:ext cx="1272977" cy="273205"/>
          </a:xfrm>
          <a:prstGeom prst="roundRect">
            <a:avLst>
              <a:gd name="adj" fmla="val 50000"/>
            </a:avLst>
          </a:prstGeom>
          <a:noFill/>
          <a:ln w="12700" cap="flat">
            <a:solidFill>
              <a:schemeClr val="bg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ctr">
            <a:noAutofit/>
          </a:bodyPr>
          <a:lstStyle/>
          <a:p>
            <a:pPr marL="0" marR="0" indent="0" algn="ctr" defTabSz="914400" rtl="0" fontAlgn="auto" latinLnBrk="1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12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</a:rPr>
              <a:t>Militaires</a:t>
            </a:r>
            <a:endParaRPr kumimoji="0" lang="fr-FR" sz="12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</a:endParaRPr>
          </a:p>
        </p:txBody>
      </p:sp>
      <p:sp>
        <p:nvSpPr>
          <p:cNvPr id="19" name="Rectangle : coins arrondis 5">
            <a:extLst>
              <a:ext uri="{FF2B5EF4-FFF2-40B4-BE49-F238E27FC236}">
                <a16:creationId xmlns:a16="http://schemas.microsoft.com/office/drawing/2014/main" id="{B547FD6B-1E22-E017-B13A-075E9107078D}"/>
              </a:ext>
            </a:extLst>
          </p:cNvPr>
          <p:cNvSpPr/>
          <p:nvPr/>
        </p:nvSpPr>
        <p:spPr>
          <a:xfrm>
            <a:off x="841482" y="2252413"/>
            <a:ext cx="1272977" cy="273205"/>
          </a:xfrm>
          <a:prstGeom prst="roundRect">
            <a:avLst>
              <a:gd name="adj" fmla="val 50000"/>
            </a:avLst>
          </a:prstGeom>
          <a:noFill/>
          <a:ln w="12700" cap="flat">
            <a:solidFill>
              <a:schemeClr val="bg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ctr">
            <a:noAutofit/>
          </a:bodyPr>
          <a:lstStyle/>
          <a:p>
            <a:pPr marL="0" marR="0" indent="0" algn="ctr" defTabSz="914400" rtl="0" fontAlgn="auto" latinLnBrk="1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12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</a:rPr>
              <a:t>Économiques</a:t>
            </a:r>
            <a:endParaRPr kumimoji="0" lang="fr-FR" sz="12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</a:endParaRPr>
          </a:p>
        </p:txBody>
      </p:sp>
      <p:sp>
        <p:nvSpPr>
          <p:cNvPr id="20" name="Rectangle : coins arrondis 3">
            <a:extLst>
              <a:ext uri="{FF2B5EF4-FFF2-40B4-BE49-F238E27FC236}">
                <a16:creationId xmlns:a16="http://schemas.microsoft.com/office/drawing/2014/main" id="{A76D9FA6-352D-A628-E4CD-7AE1115BB34C}"/>
              </a:ext>
            </a:extLst>
          </p:cNvPr>
          <p:cNvSpPr/>
          <p:nvPr/>
        </p:nvSpPr>
        <p:spPr>
          <a:xfrm>
            <a:off x="521678" y="2886010"/>
            <a:ext cx="1912584" cy="27320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flat">
            <a:solidFill>
              <a:schemeClr val="bg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ctr">
            <a:noAutofit/>
          </a:bodyPr>
          <a:lstStyle/>
          <a:p>
            <a:pPr marL="0" marR="0" indent="0" algn="ctr" defTabSz="914400" rtl="0" fontAlgn="auto" latinLnBrk="1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12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</a:rPr>
              <a:t>National : Crises</a:t>
            </a:r>
          </a:p>
        </p:txBody>
      </p:sp>
      <p:sp>
        <p:nvSpPr>
          <p:cNvPr id="21" name="Rectangle : coins arrondis 4">
            <a:extLst>
              <a:ext uri="{FF2B5EF4-FFF2-40B4-BE49-F238E27FC236}">
                <a16:creationId xmlns:a16="http://schemas.microsoft.com/office/drawing/2014/main" id="{3CA57879-E566-C488-C42B-EF756466DEDE}"/>
              </a:ext>
            </a:extLst>
          </p:cNvPr>
          <p:cNvSpPr/>
          <p:nvPr/>
        </p:nvSpPr>
        <p:spPr>
          <a:xfrm>
            <a:off x="841482" y="3241117"/>
            <a:ext cx="1272977" cy="273205"/>
          </a:xfrm>
          <a:prstGeom prst="roundRect">
            <a:avLst>
              <a:gd name="adj" fmla="val 50000"/>
            </a:avLst>
          </a:prstGeom>
          <a:noFill/>
          <a:ln w="12700" cap="flat">
            <a:solidFill>
              <a:schemeClr val="bg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ctr">
            <a:noAutofit/>
          </a:bodyPr>
          <a:lstStyle/>
          <a:p>
            <a:pPr marL="0" marR="0" indent="0" algn="ctr" defTabSz="914400" rtl="0" fontAlgn="auto" latinLnBrk="1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12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</a:rPr>
              <a:t>Politiques</a:t>
            </a:r>
            <a:endParaRPr kumimoji="0" lang="fr-FR" sz="12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</a:endParaRPr>
          </a:p>
        </p:txBody>
      </p:sp>
      <p:sp>
        <p:nvSpPr>
          <p:cNvPr id="22" name="Rectangle : coins arrondis 5">
            <a:extLst>
              <a:ext uri="{FF2B5EF4-FFF2-40B4-BE49-F238E27FC236}">
                <a16:creationId xmlns:a16="http://schemas.microsoft.com/office/drawing/2014/main" id="{56171684-A798-E0CE-7EA5-FCDF3CAB9F1C}"/>
              </a:ext>
            </a:extLst>
          </p:cNvPr>
          <p:cNvSpPr/>
          <p:nvPr/>
        </p:nvSpPr>
        <p:spPr>
          <a:xfrm>
            <a:off x="841482" y="3596224"/>
            <a:ext cx="1272977" cy="273205"/>
          </a:xfrm>
          <a:prstGeom prst="roundRect">
            <a:avLst>
              <a:gd name="adj" fmla="val 50000"/>
            </a:avLst>
          </a:prstGeom>
          <a:noFill/>
          <a:ln w="12700" cap="flat">
            <a:solidFill>
              <a:schemeClr val="bg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ctr">
            <a:noAutofit/>
          </a:bodyPr>
          <a:lstStyle/>
          <a:p>
            <a:pPr marL="0" marR="0" indent="0" algn="ctr" defTabSz="914400" rtl="0" fontAlgn="auto" latinLnBrk="1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12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</a:rPr>
              <a:t>Budgétaires</a:t>
            </a:r>
            <a:endParaRPr kumimoji="0" lang="fr-FR" sz="12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</a:endParaRPr>
          </a:p>
        </p:txBody>
      </p:sp>
      <p:sp>
        <p:nvSpPr>
          <p:cNvPr id="23" name="Rectangle : coins arrondis 4">
            <a:extLst>
              <a:ext uri="{FF2B5EF4-FFF2-40B4-BE49-F238E27FC236}">
                <a16:creationId xmlns:a16="http://schemas.microsoft.com/office/drawing/2014/main" id="{92BFF00D-C771-750F-CAAC-042B4B3667DD}"/>
              </a:ext>
            </a:extLst>
          </p:cNvPr>
          <p:cNvSpPr/>
          <p:nvPr/>
        </p:nvSpPr>
        <p:spPr>
          <a:xfrm>
            <a:off x="841482" y="3951331"/>
            <a:ext cx="1272977" cy="273205"/>
          </a:xfrm>
          <a:prstGeom prst="roundRect">
            <a:avLst>
              <a:gd name="adj" fmla="val 50000"/>
            </a:avLst>
          </a:prstGeom>
          <a:noFill/>
          <a:ln w="12700" cap="flat">
            <a:solidFill>
              <a:schemeClr val="bg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ctr">
            <a:noAutofit/>
          </a:bodyPr>
          <a:lstStyle/>
          <a:p>
            <a:pPr marL="0" marR="0" indent="0" algn="ctr" defTabSz="914400" rtl="0" fontAlgn="auto" latinLnBrk="1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12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</a:rPr>
              <a:t>Économiques</a:t>
            </a:r>
            <a:endParaRPr kumimoji="0" lang="fr-FR" sz="12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</a:endParaRPr>
          </a:p>
        </p:txBody>
      </p:sp>
      <p:sp>
        <p:nvSpPr>
          <p:cNvPr id="24" name="Rectangle : coins arrondis 5">
            <a:extLst>
              <a:ext uri="{FF2B5EF4-FFF2-40B4-BE49-F238E27FC236}">
                <a16:creationId xmlns:a16="http://schemas.microsoft.com/office/drawing/2014/main" id="{DF933BE4-92DE-74FC-E0D4-A60E45138D5F}"/>
              </a:ext>
            </a:extLst>
          </p:cNvPr>
          <p:cNvSpPr/>
          <p:nvPr/>
        </p:nvSpPr>
        <p:spPr>
          <a:xfrm>
            <a:off x="841482" y="4306439"/>
            <a:ext cx="1272977" cy="273205"/>
          </a:xfrm>
          <a:prstGeom prst="roundRect">
            <a:avLst>
              <a:gd name="adj" fmla="val 50000"/>
            </a:avLst>
          </a:prstGeom>
          <a:noFill/>
          <a:ln w="12700" cap="flat">
            <a:solidFill>
              <a:schemeClr val="bg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ctr">
            <a:noAutofit/>
          </a:bodyPr>
          <a:lstStyle/>
          <a:p>
            <a:pPr marL="0" marR="0" indent="0" algn="ctr" defTabSz="914400" rtl="0" fontAlgn="auto" latinLnBrk="1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12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</a:rPr>
              <a:t>Sociales</a:t>
            </a:r>
            <a:endParaRPr kumimoji="0" lang="fr-FR" sz="12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</a:endParaRP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97FF50F6-C2C7-8F91-63C2-D8298609CC3B}"/>
              </a:ext>
            </a:extLst>
          </p:cNvPr>
          <p:cNvSpPr txBox="1"/>
          <p:nvPr/>
        </p:nvSpPr>
        <p:spPr>
          <a:xfrm>
            <a:off x="3466631" y="1422837"/>
            <a:ext cx="5303520" cy="10695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fr-FR" sz="2400" b="1" dirty="0">
                <a:solidFill>
                  <a:schemeClr val="tx1"/>
                </a:solidFill>
                <a:latin typeface="+mj-lt"/>
              </a:rPr>
              <a:t>"Avancer au bon rythme </a:t>
            </a:r>
            <a:br>
              <a:rPr lang="fr-FR" sz="2400" b="1" dirty="0">
                <a:solidFill>
                  <a:schemeClr val="tx1"/>
                </a:solidFill>
                <a:latin typeface="+mj-lt"/>
              </a:rPr>
            </a:br>
            <a:r>
              <a:rPr lang="fr-FR" sz="2400" b="1" dirty="0">
                <a:solidFill>
                  <a:schemeClr val="tx1"/>
                </a:solidFill>
                <a:latin typeface="+mj-lt"/>
              </a:rPr>
              <a:t>&amp; dans la bonne direction "</a:t>
            </a:r>
            <a:endParaRPr lang="fr-FR" sz="2400" dirty="0">
              <a:solidFill>
                <a:schemeClr val="tx1"/>
              </a:solidFill>
              <a:latin typeface="+mj-lt"/>
            </a:endParaRPr>
          </a:p>
          <a:p>
            <a:pPr algn="ctr">
              <a:lnSpc>
                <a:spcPts val="2400"/>
              </a:lnSpc>
              <a:spcBef>
                <a:spcPts val="0"/>
              </a:spcBef>
            </a:pPr>
            <a:endParaRPr lang="fr-FR" sz="2400" b="1" dirty="0">
              <a:solidFill>
                <a:schemeClr val="tx1"/>
              </a:solidFill>
              <a:latin typeface="Fira Sans ExtraBold"/>
            </a:endParaRPr>
          </a:p>
        </p:txBody>
      </p:sp>
      <p:sp>
        <p:nvSpPr>
          <p:cNvPr id="27" name="Rectangle : coins arrondis 6">
            <a:extLst>
              <a:ext uri="{FF2B5EF4-FFF2-40B4-BE49-F238E27FC236}">
                <a16:creationId xmlns:a16="http://schemas.microsoft.com/office/drawing/2014/main" id="{05266D14-2B3B-73B7-A19F-329C9E38A10A}"/>
              </a:ext>
            </a:extLst>
          </p:cNvPr>
          <p:cNvSpPr/>
          <p:nvPr/>
        </p:nvSpPr>
        <p:spPr>
          <a:xfrm>
            <a:off x="4572001" y="4263075"/>
            <a:ext cx="3282512" cy="357732"/>
          </a:xfrm>
          <a:prstGeom prst="roundRect">
            <a:avLst>
              <a:gd name="adj" fmla="val 50000"/>
            </a:avLst>
          </a:prstGeom>
          <a:noFill/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0" numCol="1" spcCol="38100" rtlCol="0" anchor="ctr">
            <a:noAutofit/>
          </a:bodyPr>
          <a:lstStyle/>
          <a:p>
            <a:pPr algn="ctr" defTabSz="914400" latinLnBrk="1">
              <a:lnSpc>
                <a:spcPts val="1800"/>
              </a:lnSpc>
              <a:spcBef>
                <a:spcPts val="0"/>
              </a:spcBef>
            </a:pPr>
            <a:r>
              <a:rPr kumimoji="0" lang="fr-FR" b="1" u="none" strike="noStrike" cap="none" spc="0" normalizeH="0" baseline="0" dirty="0">
                <a:ln>
                  <a:noFill/>
                </a:ln>
                <a:gradFill flip="none" rotWithShape="1">
                  <a:gsLst>
                    <a:gs pos="7000">
                      <a:srgbClr val="339AF1"/>
                    </a:gs>
                    <a:gs pos="76000">
                      <a:schemeClr val="accent6"/>
                    </a:gs>
                  </a:gsLst>
                  <a:lin ang="0" scaled="1"/>
                  <a:tileRect/>
                </a:gradFill>
                <a:effectLst/>
                <a:uFillTx/>
                <a:latin typeface="Fira Sans Black" panose="020B0503050000020004" pitchFamily="34" charset="0"/>
              </a:rPr>
              <a:t>UNE ÉQUIPE ENGAGÉE</a:t>
            </a:r>
          </a:p>
        </p:txBody>
      </p:sp>
      <p:sp>
        <p:nvSpPr>
          <p:cNvPr id="28" name="Rectangle : coins arrondis 6">
            <a:extLst>
              <a:ext uri="{FF2B5EF4-FFF2-40B4-BE49-F238E27FC236}">
                <a16:creationId xmlns:a16="http://schemas.microsoft.com/office/drawing/2014/main" id="{1CF579AD-2F69-8137-4BD5-5C2099414689}"/>
              </a:ext>
            </a:extLst>
          </p:cNvPr>
          <p:cNvSpPr/>
          <p:nvPr/>
        </p:nvSpPr>
        <p:spPr>
          <a:xfrm>
            <a:off x="4572000" y="3907967"/>
            <a:ext cx="3282512" cy="273205"/>
          </a:xfrm>
          <a:prstGeom prst="roundRect">
            <a:avLst>
              <a:gd name="adj" fmla="val 50000"/>
            </a:avLst>
          </a:prstGeom>
          <a:noFill/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ctr">
            <a:noAutofit/>
          </a:bodyPr>
          <a:lstStyle/>
          <a:p>
            <a:pPr algn="ctr" defTabSz="914400" latinLnBrk="1">
              <a:lnSpc>
                <a:spcPts val="1200"/>
              </a:lnSpc>
              <a:spcBef>
                <a:spcPts val="0"/>
              </a:spcBef>
            </a:pPr>
            <a:r>
              <a:rPr kumimoji="0" lang="fr-FR" sz="14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</a:rPr>
              <a:t>Des plans d'actions solides</a:t>
            </a:r>
          </a:p>
        </p:txBody>
      </p:sp>
    </p:spTree>
    <p:extLst>
      <p:ext uri="{BB962C8B-B14F-4D97-AF65-F5344CB8AC3E}">
        <p14:creationId xmlns:p14="http://schemas.microsoft.com/office/powerpoint/2010/main" val="109499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FDC79A4D-C569-5AE7-C06B-5A7344BC951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" t="1" r="862" b="2844"/>
          <a:stretch/>
        </p:blipFill>
        <p:spPr>
          <a:xfrm>
            <a:off x="79513" y="96026"/>
            <a:ext cx="8984974" cy="4953051"/>
          </a:xfrm>
          <a:prstGeom prst="rect">
            <a:avLst/>
          </a:prstGeom>
          <a:ln>
            <a:noFill/>
          </a:ln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DC6D4B5B-98EF-ED64-73C4-4CAC65780583}"/>
              </a:ext>
            </a:extLst>
          </p:cNvPr>
          <p:cNvSpPr txBox="1"/>
          <p:nvPr/>
        </p:nvSpPr>
        <p:spPr>
          <a:xfrm>
            <a:off x="1354" y="536733"/>
            <a:ext cx="9142646" cy="923330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spAutoFit/>
          </a:bodyPr>
          <a:lstStyle/>
          <a:p>
            <a:pPr algn="ctr"/>
            <a:r>
              <a:rPr lang="fr-FR" sz="6000" b="1">
                <a:solidFill>
                  <a:schemeClr val="bg1"/>
                </a:solidFill>
                <a:latin typeface="Fira Sans Black"/>
              </a:rPr>
              <a:t>UNE EQUIPE ENGAGÉE</a:t>
            </a:r>
            <a:endParaRPr lang="fr-FR" sz="6000" b="1">
              <a:solidFill>
                <a:schemeClr val="bg1"/>
              </a:solidFill>
              <a:latin typeface="Fira Sans Black" panose="020B060305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7440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8543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30">
            <a:extLst>
              <a:ext uri="{FF2B5EF4-FFF2-40B4-BE49-F238E27FC236}">
                <a16:creationId xmlns:a16="http://schemas.microsoft.com/office/drawing/2014/main" id="{587ECC4D-91AD-DD0B-6566-6158FD8E455F}"/>
              </a:ext>
            </a:extLst>
          </p:cNvPr>
          <p:cNvSpPr txBox="1">
            <a:spLocks/>
          </p:cNvSpPr>
          <p:nvPr/>
        </p:nvSpPr>
        <p:spPr>
          <a:xfrm>
            <a:off x="619352" y="1724279"/>
            <a:ext cx="2147296" cy="618631"/>
          </a:xfrm>
          <a:prstGeom prst="rect">
            <a:avLst/>
          </a:prstGeom>
          <a:noFill/>
        </p:spPr>
        <p:txBody>
          <a:bodyPr vert="horz" wrap="square" lIns="54000" tIns="0" rIns="67500" bIns="0" rtlCol="0" anchor="ctr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32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1600"/>
              </a:lnSpc>
            </a:pPr>
            <a:r>
              <a:rPr lang="fr-FR" sz="1600" dirty="0">
                <a:solidFill>
                  <a:schemeClr val="tx1"/>
                </a:solidFill>
                <a:latin typeface="+mn-lt"/>
              </a:rPr>
              <a:t>La </a:t>
            </a:r>
            <a:r>
              <a:rPr lang="fr-FR" sz="1600" b="1" dirty="0">
                <a:solidFill>
                  <a:schemeClr val="accent5"/>
                </a:solidFill>
                <a:latin typeface="+mn-lt"/>
              </a:rPr>
              <a:t>force</a:t>
            </a:r>
            <a:r>
              <a:rPr lang="fr-FR" sz="1600" dirty="0">
                <a:solidFill>
                  <a:schemeClr val="tx1"/>
                </a:solidFill>
                <a:latin typeface="+mn-lt"/>
              </a:rPr>
              <a:t> de notre réseau &amp; </a:t>
            </a:r>
            <a:r>
              <a:rPr lang="fr-FR" sz="1600" b="1" dirty="0">
                <a:solidFill>
                  <a:schemeClr val="accent5"/>
                </a:solidFill>
                <a:latin typeface="+mn-lt"/>
              </a:rPr>
              <a:t>le plaisir</a:t>
            </a:r>
            <a:r>
              <a:rPr lang="fr-FR" sz="1600" dirty="0">
                <a:solidFill>
                  <a:schemeClr val="accent5"/>
                </a:solidFill>
                <a:latin typeface="+mn-lt"/>
              </a:rPr>
              <a:t> </a:t>
            </a:r>
            <a:r>
              <a:rPr lang="fr-FR" sz="1600" dirty="0">
                <a:solidFill>
                  <a:schemeClr val="tx1"/>
                </a:solidFill>
                <a:latin typeface="+mn-lt"/>
              </a:rPr>
              <a:t>d’être ensemble</a:t>
            </a:r>
          </a:p>
        </p:txBody>
      </p:sp>
      <p:sp>
        <p:nvSpPr>
          <p:cNvPr id="11" name="Title 30">
            <a:extLst>
              <a:ext uri="{FF2B5EF4-FFF2-40B4-BE49-F238E27FC236}">
                <a16:creationId xmlns:a16="http://schemas.microsoft.com/office/drawing/2014/main" id="{917A6DE8-0912-4CAE-861F-6ACA44228D12}"/>
              </a:ext>
            </a:extLst>
          </p:cNvPr>
          <p:cNvSpPr txBox="1">
            <a:spLocks/>
          </p:cNvSpPr>
          <p:nvPr/>
        </p:nvSpPr>
        <p:spPr>
          <a:xfrm>
            <a:off x="3250450" y="1724279"/>
            <a:ext cx="2147296" cy="413447"/>
          </a:xfrm>
          <a:prstGeom prst="rect">
            <a:avLst/>
          </a:prstGeom>
          <a:noFill/>
        </p:spPr>
        <p:txBody>
          <a:bodyPr vert="horz" lIns="54000" tIns="0" rIns="67500" bIns="0" rtlCol="0" anchor="ctr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32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1600"/>
              </a:lnSpc>
            </a:pPr>
            <a:r>
              <a:rPr lang="fr-FR" sz="1600" dirty="0">
                <a:solidFill>
                  <a:schemeClr val="tx1"/>
                </a:solidFill>
                <a:latin typeface="+mn-lt"/>
              </a:rPr>
              <a:t>Nos </a:t>
            </a:r>
            <a:r>
              <a:rPr lang="fr-FR" sz="1600" b="1" dirty="0">
                <a:solidFill>
                  <a:schemeClr val="accent5"/>
                </a:solidFill>
                <a:latin typeface="+mn-lt"/>
              </a:rPr>
              <a:t>résultats</a:t>
            </a:r>
            <a:r>
              <a:rPr lang="fr-FR" sz="1600" dirty="0">
                <a:solidFill>
                  <a:schemeClr val="tx1"/>
                </a:solidFill>
                <a:latin typeface="+mn-lt"/>
              </a:rPr>
              <a:t> </a:t>
            </a:r>
            <a:br>
              <a:rPr lang="fr-FR" sz="1600" dirty="0">
                <a:solidFill>
                  <a:schemeClr val="tx1"/>
                </a:solidFill>
                <a:latin typeface="+mn-lt"/>
              </a:rPr>
            </a:br>
            <a:r>
              <a:rPr lang="fr-FR" sz="1600" dirty="0">
                <a:solidFill>
                  <a:schemeClr val="tx1"/>
                </a:solidFill>
                <a:latin typeface="+mn-lt"/>
              </a:rPr>
              <a:t>&amp; nos </a:t>
            </a:r>
            <a:r>
              <a:rPr lang="fr-FR" sz="1600" b="1" dirty="0">
                <a:solidFill>
                  <a:schemeClr val="accent5"/>
                </a:solidFill>
                <a:latin typeface="+mn-lt"/>
              </a:rPr>
              <a:t>réussites</a:t>
            </a:r>
            <a:r>
              <a:rPr lang="fr-FR" sz="1600" dirty="0">
                <a:solidFill>
                  <a:schemeClr val="tx1"/>
                </a:solidFill>
                <a:latin typeface="+mn-lt"/>
              </a:rPr>
              <a:t> </a:t>
            </a:r>
          </a:p>
        </p:txBody>
      </p:sp>
      <p:sp>
        <p:nvSpPr>
          <p:cNvPr id="4" name="Title 30">
            <a:extLst>
              <a:ext uri="{FF2B5EF4-FFF2-40B4-BE49-F238E27FC236}">
                <a16:creationId xmlns:a16="http://schemas.microsoft.com/office/drawing/2014/main" id="{8F9D7840-D397-77A1-07EC-74DBB3F4B4F6}"/>
              </a:ext>
            </a:extLst>
          </p:cNvPr>
          <p:cNvSpPr txBox="1">
            <a:spLocks/>
          </p:cNvSpPr>
          <p:nvPr/>
        </p:nvSpPr>
        <p:spPr>
          <a:xfrm>
            <a:off x="5915051" y="1724279"/>
            <a:ext cx="2441007" cy="618631"/>
          </a:xfrm>
          <a:prstGeom prst="rect">
            <a:avLst/>
          </a:prstGeom>
          <a:noFill/>
        </p:spPr>
        <p:txBody>
          <a:bodyPr vert="horz" wrap="square" lIns="54000" tIns="0" rIns="67500" bIns="0" rtlCol="0" anchor="ctr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32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1600"/>
              </a:lnSpc>
            </a:pPr>
            <a:r>
              <a:rPr lang="fr-FR" sz="1600" dirty="0">
                <a:solidFill>
                  <a:schemeClr val="tx1"/>
                </a:solidFill>
                <a:latin typeface="+mn-lt"/>
              </a:rPr>
              <a:t>Sur les </a:t>
            </a:r>
            <a:r>
              <a:rPr lang="fr-FR" sz="1600" b="1" dirty="0">
                <a:solidFill>
                  <a:schemeClr val="accent5"/>
                </a:solidFill>
                <a:latin typeface="+mn-lt"/>
              </a:rPr>
              <a:t>nouveautés</a:t>
            </a:r>
            <a:r>
              <a:rPr lang="fr-FR" sz="1600" dirty="0">
                <a:solidFill>
                  <a:schemeClr val="tx1"/>
                </a:solidFill>
                <a:latin typeface="+mn-lt"/>
              </a:rPr>
              <a:t> qui touchent nos domaines d’intervention</a:t>
            </a:r>
          </a:p>
        </p:txBody>
      </p:sp>
      <p:sp>
        <p:nvSpPr>
          <p:cNvPr id="15" name="Titre 14">
            <a:extLst>
              <a:ext uri="{FF2B5EF4-FFF2-40B4-BE49-F238E27FC236}">
                <a16:creationId xmlns:a16="http://schemas.microsoft.com/office/drawing/2014/main" id="{4EB24DAE-EDF4-2B1C-59BC-C0F9F97DBB4B}"/>
              </a:ext>
            </a:extLst>
          </p:cNvPr>
          <p:cNvSpPr>
            <a:spLocks noGrp="1"/>
          </p:cNvSpPr>
          <p:nvPr>
            <p:ph type="title"/>
          </p:nvPr>
        </p:nvSpPr>
        <p:spPr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r>
              <a:rPr lang="fr-FR" dirty="0"/>
              <a:t>Objectifs DES CCINERGIES</a:t>
            </a:r>
          </a:p>
        </p:txBody>
      </p:sp>
      <p:sp>
        <p:nvSpPr>
          <p:cNvPr id="3" name="Espace réservé du texte 3">
            <a:extLst>
              <a:ext uri="{FF2B5EF4-FFF2-40B4-BE49-F238E27FC236}">
                <a16:creationId xmlns:a16="http://schemas.microsoft.com/office/drawing/2014/main" id="{7FC232DE-A15A-BC94-8E49-1227D48D42DE}"/>
              </a:ext>
            </a:extLst>
          </p:cNvPr>
          <p:cNvSpPr txBox="1">
            <a:spLocks/>
          </p:cNvSpPr>
          <p:nvPr/>
        </p:nvSpPr>
        <p:spPr>
          <a:xfrm>
            <a:off x="619351" y="1101113"/>
            <a:ext cx="2147296" cy="493179"/>
          </a:xfrm>
          <a:prstGeom prst="roundRect">
            <a:avLst>
              <a:gd name="adj" fmla="val 50000"/>
            </a:avLst>
          </a:prstGeom>
          <a:blipFill dpi="0" rotWithShape="1">
            <a:blip r:embed="rId3"/>
            <a:srcRect/>
            <a:tile tx="-774700" ty="-139700" sx="50000" sy="50000" flip="none" algn="ctr"/>
          </a:blipFill>
          <a:ln w="12700">
            <a:noFill/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0" tIns="0" rIns="0" bIns="0" numCol="1" spcCol="1098550" anchor="ctr">
            <a:noAutofit/>
          </a:bodyPr>
          <a:lstStyle>
            <a:lvl1pPr marL="0" marR="0" indent="0" algn="ctr" defTabSz="91437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4800" b="0" i="0" u="none" strike="noStrike" cap="none" spc="0" baseline="0">
                <a:ln w="12700">
                  <a:solidFill>
                    <a:schemeClr val="bg1"/>
                  </a:solidFill>
                </a:ln>
                <a:noFill/>
                <a:uFillTx/>
                <a:latin typeface="Fira Sans Black" panose="020B0A03050000020004" pitchFamily="34" charset="0"/>
                <a:ea typeface="Fira Sans Regular"/>
                <a:cs typeface="Fira Sans Regular"/>
                <a:sym typeface="Fira Sans Regular"/>
              </a:defRPr>
            </a:lvl1pPr>
            <a:lvl2pPr marL="228600" marR="0" indent="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1600" b="0" i="1" u="none" strike="noStrike" cap="none" spc="0" baseline="0">
                <a:solidFill>
                  <a:srgbClr val="000000"/>
                </a:solidFill>
                <a:uFillTx/>
                <a:latin typeface="Fira Sans" panose="020B0503050000020004" pitchFamily="34" charset="0"/>
                <a:ea typeface="Fira Sans Regular"/>
                <a:cs typeface="Fira Sans Regular"/>
                <a:sym typeface="Fira Sans Regular"/>
              </a:defRPr>
            </a:lvl2pPr>
            <a:lvl3pPr marL="6858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3pPr>
            <a:lvl4pPr marL="9144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4pPr>
            <a:lvl5pPr marL="11430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5pPr>
            <a:lvl6pPr marL="13716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6pPr>
            <a:lvl7pPr marL="16002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7pPr>
            <a:lvl8pPr marL="18288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8pPr>
            <a:lvl9pPr marL="20574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9pPr>
          </a:lstStyle>
          <a:p>
            <a:pPr hangingPunct="1"/>
            <a:r>
              <a:rPr lang="fr-FR" sz="2400" dirty="0">
                <a:ln w="12700">
                  <a:noFill/>
                </a:ln>
                <a:solidFill>
                  <a:srgbClr val="FFFFFF"/>
                </a:solidFill>
              </a:rPr>
              <a:t>CÉLÉBRER</a:t>
            </a:r>
          </a:p>
        </p:txBody>
      </p:sp>
      <p:sp>
        <p:nvSpPr>
          <p:cNvPr id="5" name="Espace réservé du texte 3">
            <a:extLst>
              <a:ext uri="{FF2B5EF4-FFF2-40B4-BE49-F238E27FC236}">
                <a16:creationId xmlns:a16="http://schemas.microsoft.com/office/drawing/2014/main" id="{4EF1322F-3133-2FF8-DA6E-5B686911D975}"/>
              </a:ext>
            </a:extLst>
          </p:cNvPr>
          <p:cNvSpPr txBox="1">
            <a:spLocks/>
          </p:cNvSpPr>
          <p:nvPr/>
        </p:nvSpPr>
        <p:spPr>
          <a:xfrm>
            <a:off x="3328050" y="1101113"/>
            <a:ext cx="2147296" cy="493179"/>
          </a:xfrm>
          <a:prstGeom prst="roundRect">
            <a:avLst>
              <a:gd name="adj" fmla="val 50000"/>
            </a:avLst>
          </a:prstGeom>
          <a:blipFill dpi="0" rotWithShape="1">
            <a:blip r:embed="rId3"/>
            <a:srcRect/>
            <a:tile tx="-774700" ty="-139700" sx="50000" sy="50000" flip="none" algn="ctr"/>
          </a:blipFill>
          <a:ln w="12700">
            <a:noFill/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0" tIns="0" rIns="0" bIns="0" numCol="1" spcCol="1098550" anchor="ctr">
            <a:noAutofit/>
          </a:bodyPr>
          <a:lstStyle>
            <a:lvl1pPr marL="0" marR="0" indent="0" algn="ctr" defTabSz="91437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4800" b="0" i="0" u="none" strike="noStrike" cap="none" spc="0" baseline="0">
                <a:ln w="12700">
                  <a:solidFill>
                    <a:schemeClr val="bg1"/>
                  </a:solidFill>
                </a:ln>
                <a:noFill/>
                <a:uFillTx/>
                <a:latin typeface="Fira Sans Black" panose="020B0A03050000020004" pitchFamily="34" charset="0"/>
                <a:ea typeface="Fira Sans Regular"/>
                <a:cs typeface="Fira Sans Regular"/>
                <a:sym typeface="Fira Sans Regular"/>
              </a:defRPr>
            </a:lvl1pPr>
            <a:lvl2pPr marL="228600" marR="0" indent="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1600" b="0" i="1" u="none" strike="noStrike" cap="none" spc="0" baseline="0">
                <a:solidFill>
                  <a:srgbClr val="000000"/>
                </a:solidFill>
                <a:uFillTx/>
                <a:latin typeface="Fira Sans" panose="020B0503050000020004" pitchFamily="34" charset="0"/>
                <a:ea typeface="Fira Sans Regular"/>
                <a:cs typeface="Fira Sans Regular"/>
                <a:sym typeface="Fira Sans Regular"/>
              </a:defRPr>
            </a:lvl2pPr>
            <a:lvl3pPr marL="6858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3pPr>
            <a:lvl4pPr marL="9144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4pPr>
            <a:lvl5pPr marL="11430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5pPr>
            <a:lvl6pPr marL="13716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6pPr>
            <a:lvl7pPr marL="16002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7pPr>
            <a:lvl8pPr marL="18288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8pPr>
            <a:lvl9pPr marL="20574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9pPr>
          </a:lstStyle>
          <a:p>
            <a:pPr hangingPunct="1"/>
            <a:r>
              <a:rPr lang="fr-FR" sz="2400" dirty="0">
                <a:ln w="12700">
                  <a:noFill/>
                </a:ln>
                <a:solidFill>
                  <a:srgbClr val="FFFFFF"/>
                </a:solidFill>
              </a:rPr>
              <a:t>VALORISER</a:t>
            </a:r>
          </a:p>
        </p:txBody>
      </p:sp>
      <p:sp>
        <p:nvSpPr>
          <p:cNvPr id="6" name="Espace réservé du texte 3">
            <a:extLst>
              <a:ext uri="{FF2B5EF4-FFF2-40B4-BE49-F238E27FC236}">
                <a16:creationId xmlns:a16="http://schemas.microsoft.com/office/drawing/2014/main" id="{64ADF108-954A-5654-8EC3-D28497072E54}"/>
              </a:ext>
            </a:extLst>
          </p:cNvPr>
          <p:cNvSpPr txBox="1">
            <a:spLocks/>
          </p:cNvSpPr>
          <p:nvPr/>
        </p:nvSpPr>
        <p:spPr>
          <a:xfrm>
            <a:off x="6036749" y="1101113"/>
            <a:ext cx="2147296" cy="493179"/>
          </a:xfrm>
          <a:prstGeom prst="roundRect">
            <a:avLst>
              <a:gd name="adj" fmla="val 50000"/>
            </a:avLst>
          </a:prstGeom>
          <a:blipFill dpi="0" rotWithShape="1">
            <a:blip r:embed="rId3"/>
            <a:srcRect/>
            <a:tile tx="-774700" ty="-139700" sx="50000" sy="50000" flip="none" algn="ctr"/>
          </a:blipFill>
          <a:ln w="12700">
            <a:noFill/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0" tIns="0" rIns="0" bIns="0" numCol="1" spcCol="1098550" anchor="ctr">
            <a:noAutofit/>
          </a:bodyPr>
          <a:lstStyle>
            <a:lvl1pPr marL="0" marR="0" indent="0" algn="ctr" defTabSz="91437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4800" b="0" i="0" u="none" strike="noStrike" cap="none" spc="0" baseline="0">
                <a:ln w="12700">
                  <a:solidFill>
                    <a:schemeClr val="bg1"/>
                  </a:solidFill>
                </a:ln>
                <a:noFill/>
                <a:uFillTx/>
                <a:latin typeface="Fira Sans Black" panose="020B0A03050000020004" pitchFamily="34" charset="0"/>
                <a:ea typeface="Fira Sans Regular"/>
                <a:cs typeface="Fira Sans Regular"/>
                <a:sym typeface="Fira Sans Regular"/>
              </a:defRPr>
            </a:lvl1pPr>
            <a:lvl2pPr marL="228600" marR="0" indent="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1600" b="0" i="1" u="none" strike="noStrike" cap="none" spc="0" baseline="0">
                <a:solidFill>
                  <a:srgbClr val="000000"/>
                </a:solidFill>
                <a:uFillTx/>
                <a:latin typeface="Fira Sans" panose="020B0503050000020004" pitchFamily="34" charset="0"/>
                <a:ea typeface="Fira Sans Regular"/>
                <a:cs typeface="Fira Sans Regular"/>
                <a:sym typeface="Fira Sans Regular"/>
              </a:defRPr>
            </a:lvl2pPr>
            <a:lvl3pPr marL="6858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3pPr>
            <a:lvl4pPr marL="9144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4pPr>
            <a:lvl5pPr marL="11430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5pPr>
            <a:lvl6pPr marL="13716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6pPr>
            <a:lvl7pPr marL="16002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7pPr>
            <a:lvl8pPr marL="18288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8pPr>
            <a:lvl9pPr marL="20574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9pPr>
          </a:lstStyle>
          <a:p>
            <a:pPr hangingPunct="1"/>
            <a:r>
              <a:rPr lang="fr-FR" sz="2400" dirty="0">
                <a:ln w="12700">
                  <a:noFill/>
                </a:ln>
                <a:solidFill>
                  <a:srgbClr val="FFFFFF"/>
                </a:solidFill>
              </a:rPr>
              <a:t>SE FORMER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6BA30DE-6E99-D73D-2BDD-B3B7AE2C98F6}"/>
              </a:ext>
            </a:extLst>
          </p:cNvPr>
          <p:cNvCxnSpPr>
            <a:cxnSpLocks/>
          </p:cNvCxnSpPr>
          <p:nvPr/>
        </p:nvCxnSpPr>
        <p:spPr>
          <a:xfrm>
            <a:off x="3090681" y="1289669"/>
            <a:ext cx="0" cy="1224000"/>
          </a:xfrm>
          <a:prstGeom prst="line">
            <a:avLst/>
          </a:prstGeom>
          <a:noFill/>
          <a:ln w="25400" cap="rnd">
            <a:gradFill>
              <a:gsLst>
                <a:gs pos="0">
                  <a:schemeClr val="accent5"/>
                </a:gs>
                <a:gs pos="100000">
                  <a:schemeClr val="tx2"/>
                </a:gs>
              </a:gsLst>
              <a:lin ang="5400000" scaled="1"/>
            </a:gra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7CD39F3-FB40-1295-4EDF-AB24AFEDA074}"/>
              </a:ext>
            </a:extLst>
          </p:cNvPr>
          <p:cNvCxnSpPr>
            <a:cxnSpLocks/>
          </p:cNvCxnSpPr>
          <p:nvPr/>
        </p:nvCxnSpPr>
        <p:spPr>
          <a:xfrm>
            <a:off x="5751754" y="1289669"/>
            <a:ext cx="0" cy="1224000"/>
          </a:xfrm>
          <a:prstGeom prst="line">
            <a:avLst/>
          </a:prstGeom>
          <a:noFill/>
          <a:ln w="25400" cap="rnd">
            <a:gradFill>
              <a:gsLst>
                <a:gs pos="0">
                  <a:schemeClr val="accent5"/>
                </a:gs>
                <a:gs pos="100000">
                  <a:schemeClr val="tx2"/>
                </a:gs>
              </a:gsLst>
              <a:lin ang="5400000" scaled="1"/>
            </a:gra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344D0DB-8326-8D25-5052-36E2010FF186}"/>
              </a:ext>
            </a:extLst>
          </p:cNvPr>
          <p:cNvCxnSpPr>
            <a:cxnSpLocks/>
          </p:cNvCxnSpPr>
          <p:nvPr/>
        </p:nvCxnSpPr>
        <p:spPr>
          <a:xfrm>
            <a:off x="3090681" y="2975108"/>
            <a:ext cx="0" cy="1224000"/>
          </a:xfrm>
          <a:prstGeom prst="line">
            <a:avLst/>
          </a:prstGeom>
          <a:noFill/>
          <a:ln w="25400" cap="rnd">
            <a:gradFill>
              <a:gsLst>
                <a:gs pos="0">
                  <a:schemeClr val="accent5"/>
                </a:gs>
                <a:gs pos="100000">
                  <a:schemeClr val="tx2"/>
                </a:gs>
              </a:gsLst>
              <a:lin ang="5400000" scaled="1"/>
            </a:gra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3D6C9CF-DF80-81C5-FC8E-F246428E6619}"/>
              </a:ext>
            </a:extLst>
          </p:cNvPr>
          <p:cNvCxnSpPr>
            <a:cxnSpLocks/>
          </p:cNvCxnSpPr>
          <p:nvPr/>
        </p:nvCxnSpPr>
        <p:spPr>
          <a:xfrm>
            <a:off x="5751754" y="2975108"/>
            <a:ext cx="0" cy="1224000"/>
          </a:xfrm>
          <a:prstGeom prst="line">
            <a:avLst/>
          </a:prstGeom>
          <a:noFill/>
          <a:ln w="25400" cap="rnd">
            <a:gradFill>
              <a:gsLst>
                <a:gs pos="0">
                  <a:schemeClr val="accent5"/>
                </a:gs>
                <a:gs pos="100000">
                  <a:schemeClr val="tx2"/>
                </a:gs>
              </a:gsLst>
              <a:lin ang="5400000" scaled="1"/>
            </a:gra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88C4A4D-5439-9924-6C40-0AA55A2CDAAC}"/>
              </a:ext>
            </a:extLst>
          </p:cNvPr>
          <p:cNvCxnSpPr>
            <a:cxnSpLocks/>
          </p:cNvCxnSpPr>
          <p:nvPr/>
        </p:nvCxnSpPr>
        <p:spPr>
          <a:xfrm flipH="1">
            <a:off x="666243" y="2788259"/>
            <a:ext cx="2179950" cy="0"/>
          </a:xfrm>
          <a:prstGeom prst="line">
            <a:avLst/>
          </a:prstGeom>
          <a:noFill/>
          <a:ln w="25400" cap="rnd">
            <a:gradFill flip="none" rotWithShape="1">
              <a:gsLst>
                <a:gs pos="0">
                  <a:schemeClr val="accent5"/>
                </a:gs>
                <a:gs pos="100000">
                  <a:schemeClr val="tx2"/>
                </a:gs>
              </a:gsLst>
              <a:lin ang="0" scaled="1"/>
              <a:tileRect/>
            </a:gra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4BFEFDF-25A9-3159-1065-88CAB22C06F5}"/>
              </a:ext>
            </a:extLst>
          </p:cNvPr>
          <p:cNvCxnSpPr>
            <a:cxnSpLocks/>
          </p:cNvCxnSpPr>
          <p:nvPr/>
        </p:nvCxnSpPr>
        <p:spPr>
          <a:xfrm flipH="1">
            <a:off x="3335169" y="2788259"/>
            <a:ext cx="2179950" cy="0"/>
          </a:xfrm>
          <a:prstGeom prst="line">
            <a:avLst/>
          </a:prstGeom>
          <a:noFill/>
          <a:ln w="25400" cap="rnd">
            <a:gradFill flip="none" rotWithShape="1">
              <a:gsLst>
                <a:gs pos="0">
                  <a:schemeClr val="accent5"/>
                </a:gs>
                <a:gs pos="100000">
                  <a:schemeClr val="tx2"/>
                </a:gs>
              </a:gsLst>
              <a:lin ang="0" scaled="1"/>
              <a:tileRect/>
            </a:gra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CFB907D-5A41-34A0-B403-FE8B8DA3B1AC}"/>
              </a:ext>
            </a:extLst>
          </p:cNvPr>
          <p:cNvCxnSpPr>
            <a:cxnSpLocks/>
          </p:cNvCxnSpPr>
          <p:nvPr/>
        </p:nvCxnSpPr>
        <p:spPr>
          <a:xfrm flipH="1">
            <a:off x="6004095" y="2788259"/>
            <a:ext cx="2179950" cy="0"/>
          </a:xfrm>
          <a:prstGeom prst="line">
            <a:avLst/>
          </a:prstGeom>
          <a:noFill/>
          <a:ln w="25400" cap="rnd">
            <a:gradFill flip="none" rotWithShape="1">
              <a:gsLst>
                <a:gs pos="0">
                  <a:schemeClr val="accent5"/>
                </a:gs>
                <a:gs pos="100000">
                  <a:schemeClr val="tx2"/>
                </a:gs>
              </a:gsLst>
              <a:lin ang="0" scaled="1"/>
              <a:tileRect/>
            </a:gra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2" name="Title 30">
            <a:extLst>
              <a:ext uri="{FF2B5EF4-FFF2-40B4-BE49-F238E27FC236}">
                <a16:creationId xmlns:a16="http://schemas.microsoft.com/office/drawing/2014/main" id="{F19DA487-272D-1121-D04C-0C209CC6E39A}"/>
              </a:ext>
            </a:extLst>
          </p:cNvPr>
          <p:cNvSpPr txBox="1">
            <a:spLocks/>
          </p:cNvSpPr>
          <p:nvPr/>
        </p:nvSpPr>
        <p:spPr>
          <a:xfrm>
            <a:off x="644510" y="3728832"/>
            <a:ext cx="2147296" cy="618631"/>
          </a:xfrm>
          <a:prstGeom prst="rect">
            <a:avLst/>
          </a:prstGeom>
          <a:noFill/>
        </p:spPr>
        <p:txBody>
          <a:bodyPr vert="horz" wrap="square" lIns="54000" tIns="0" rIns="67500" bIns="0" rtlCol="0" anchor="ctr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32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1600"/>
              </a:lnSpc>
            </a:pPr>
            <a:r>
              <a:rPr lang="fr-FR" sz="1600" dirty="0">
                <a:solidFill>
                  <a:schemeClr val="tx1"/>
                </a:solidFill>
                <a:latin typeface="+mn-lt"/>
              </a:rPr>
              <a:t>De </a:t>
            </a:r>
            <a:r>
              <a:rPr lang="fr-FR" sz="1600" b="1" dirty="0">
                <a:solidFill>
                  <a:schemeClr val="accent5"/>
                </a:solidFill>
                <a:latin typeface="+mn-lt"/>
              </a:rPr>
              <a:t>grands témoins </a:t>
            </a:r>
            <a:br>
              <a:rPr lang="fr-FR" sz="1600" b="1" dirty="0">
                <a:solidFill>
                  <a:schemeClr val="accent5"/>
                </a:solidFill>
                <a:latin typeface="+mn-lt"/>
              </a:rPr>
            </a:br>
            <a:r>
              <a:rPr lang="fr-FR" sz="1600" dirty="0">
                <a:solidFill>
                  <a:schemeClr val="tx1"/>
                </a:solidFill>
                <a:latin typeface="+mn-lt"/>
              </a:rPr>
              <a:t>&amp; acteurs de notre </a:t>
            </a:r>
            <a:r>
              <a:rPr lang="fr-FR" sz="1600" b="1" dirty="0">
                <a:solidFill>
                  <a:schemeClr val="accent5"/>
                </a:solidFill>
                <a:latin typeface="+mn-lt"/>
              </a:rPr>
              <a:t>réseau</a:t>
            </a:r>
          </a:p>
        </p:txBody>
      </p:sp>
      <p:sp>
        <p:nvSpPr>
          <p:cNvPr id="23" name="Title 30">
            <a:extLst>
              <a:ext uri="{FF2B5EF4-FFF2-40B4-BE49-F238E27FC236}">
                <a16:creationId xmlns:a16="http://schemas.microsoft.com/office/drawing/2014/main" id="{F7BDFD1C-A34C-45D2-F056-F7EF19E82765}"/>
              </a:ext>
            </a:extLst>
          </p:cNvPr>
          <p:cNvSpPr txBox="1">
            <a:spLocks/>
          </p:cNvSpPr>
          <p:nvPr/>
        </p:nvSpPr>
        <p:spPr>
          <a:xfrm>
            <a:off x="3275608" y="3728832"/>
            <a:ext cx="2147296" cy="413447"/>
          </a:xfrm>
          <a:prstGeom prst="rect">
            <a:avLst/>
          </a:prstGeom>
          <a:noFill/>
        </p:spPr>
        <p:txBody>
          <a:bodyPr vert="horz" lIns="54000" tIns="0" rIns="67500" bIns="0" rtlCol="0" anchor="ctr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32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1600"/>
              </a:lnSpc>
            </a:pPr>
            <a:r>
              <a:rPr lang="fr-FR" sz="1600" dirty="0">
                <a:solidFill>
                  <a:schemeClr val="tx1"/>
                </a:solidFill>
                <a:latin typeface="+mn-lt"/>
              </a:rPr>
              <a:t>Sur nos </a:t>
            </a:r>
            <a:r>
              <a:rPr lang="fr-FR" sz="1600" b="1" dirty="0">
                <a:solidFill>
                  <a:schemeClr val="accent5"/>
                </a:solidFill>
                <a:latin typeface="+mn-lt"/>
              </a:rPr>
              <a:t>domaines d’activités </a:t>
            </a:r>
            <a:r>
              <a:rPr lang="fr-FR" sz="1600" dirty="0">
                <a:solidFill>
                  <a:schemeClr val="tx1"/>
                </a:solidFill>
                <a:latin typeface="+mn-lt"/>
              </a:rPr>
              <a:t>&amp; </a:t>
            </a:r>
            <a:r>
              <a:rPr lang="fr-FR" sz="1600" b="1" dirty="0">
                <a:solidFill>
                  <a:schemeClr val="accent5"/>
                </a:solidFill>
                <a:latin typeface="+mn-lt"/>
              </a:rPr>
              <a:t>au-delà</a:t>
            </a:r>
          </a:p>
        </p:txBody>
      </p:sp>
      <p:sp>
        <p:nvSpPr>
          <p:cNvPr id="24" name="Title 30">
            <a:extLst>
              <a:ext uri="{FF2B5EF4-FFF2-40B4-BE49-F238E27FC236}">
                <a16:creationId xmlns:a16="http://schemas.microsoft.com/office/drawing/2014/main" id="{EB209DBA-3F70-5946-ED0B-5B841854BDFC}"/>
              </a:ext>
            </a:extLst>
          </p:cNvPr>
          <p:cNvSpPr txBox="1">
            <a:spLocks/>
          </p:cNvSpPr>
          <p:nvPr/>
        </p:nvSpPr>
        <p:spPr>
          <a:xfrm>
            <a:off x="6061907" y="3728832"/>
            <a:ext cx="2147296" cy="413447"/>
          </a:xfrm>
          <a:prstGeom prst="rect">
            <a:avLst/>
          </a:prstGeom>
          <a:noFill/>
        </p:spPr>
        <p:txBody>
          <a:bodyPr vert="horz" lIns="54000" tIns="0" rIns="67500" bIns="0" rtlCol="0" anchor="ctr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32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1600"/>
              </a:lnSpc>
            </a:pPr>
            <a:r>
              <a:rPr lang="fr-FR" sz="1600" dirty="0">
                <a:solidFill>
                  <a:schemeClr val="tx1"/>
                </a:solidFill>
                <a:latin typeface="+mn-lt"/>
              </a:rPr>
              <a:t>Vers </a:t>
            </a:r>
            <a:r>
              <a:rPr lang="fr-FR" sz="1600" b="1" dirty="0">
                <a:solidFill>
                  <a:schemeClr val="accent5"/>
                </a:solidFill>
                <a:latin typeface="+mn-lt"/>
              </a:rPr>
              <a:t>l’avenir</a:t>
            </a:r>
            <a:r>
              <a:rPr lang="fr-FR" sz="1600" dirty="0">
                <a:solidFill>
                  <a:schemeClr val="tx1"/>
                </a:solidFill>
                <a:latin typeface="+mn-lt"/>
              </a:rPr>
              <a:t> </a:t>
            </a:r>
            <a:br>
              <a:rPr lang="fr-FR" sz="1600" dirty="0">
                <a:solidFill>
                  <a:schemeClr val="tx1"/>
                </a:solidFill>
                <a:latin typeface="+mn-lt"/>
              </a:rPr>
            </a:br>
            <a:r>
              <a:rPr lang="fr-FR" sz="1600" dirty="0">
                <a:solidFill>
                  <a:schemeClr val="tx1"/>
                </a:solidFill>
                <a:latin typeface="+mn-lt"/>
              </a:rPr>
              <a:t>de notre réseau</a:t>
            </a:r>
          </a:p>
        </p:txBody>
      </p:sp>
      <p:sp>
        <p:nvSpPr>
          <p:cNvPr id="25" name="Espace réservé du texte 3">
            <a:extLst>
              <a:ext uri="{FF2B5EF4-FFF2-40B4-BE49-F238E27FC236}">
                <a16:creationId xmlns:a16="http://schemas.microsoft.com/office/drawing/2014/main" id="{5EC1D2D4-46B2-63CF-F11A-58DB86D9820C}"/>
              </a:ext>
            </a:extLst>
          </p:cNvPr>
          <p:cNvSpPr txBox="1">
            <a:spLocks/>
          </p:cNvSpPr>
          <p:nvPr/>
        </p:nvSpPr>
        <p:spPr>
          <a:xfrm>
            <a:off x="644509" y="3142073"/>
            <a:ext cx="2147296" cy="493179"/>
          </a:xfrm>
          <a:prstGeom prst="roundRect">
            <a:avLst>
              <a:gd name="adj" fmla="val 50000"/>
            </a:avLst>
          </a:prstGeom>
          <a:blipFill dpi="0" rotWithShape="1">
            <a:blip r:embed="rId3"/>
            <a:srcRect/>
            <a:tile tx="-774700" ty="-139700" sx="50000" sy="50000" flip="none" algn="ctr"/>
          </a:blipFill>
          <a:ln w="12700">
            <a:noFill/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0" tIns="0" rIns="0" bIns="0" numCol="1" spcCol="1098550" anchor="ctr">
            <a:noAutofit/>
          </a:bodyPr>
          <a:lstStyle>
            <a:lvl1pPr marL="0" marR="0" indent="0" algn="ctr" defTabSz="91437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4800" b="0" i="0" u="none" strike="noStrike" cap="none" spc="0" baseline="0">
                <a:ln w="12700">
                  <a:solidFill>
                    <a:schemeClr val="bg1"/>
                  </a:solidFill>
                </a:ln>
                <a:noFill/>
                <a:uFillTx/>
                <a:latin typeface="Fira Sans Black" panose="020B0A03050000020004" pitchFamily="34" charset="0"/>
                <a:ea typeface="Fira Sans Regular"/>
                <a:cs typeface="Fira Sans Regular"/>
                <a:sym typeface="Fira Sans Regular"/>
              </a:defRPr>
            </a:lvl1pPr>
            <a:lvl2pPr marL="228600" marR="0" indent="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1600" b="0" i="1" u="none" strike="noStrike" cap="none" spc="0" baseline="0">
                <a:solidFill>
                  <a:srgbClr val="000000"/>
                </a:solidFill>
                <a:uFillTx/>
                <a:latin typeface="Fira Sans" panose="020B0503050000020004" pitchFamily="34" charset="0"/>
                <a:ea typeface="Fira Sans Regular"/>
                <a:cs typeface="Fira Sans Regular"/>
                <a:sym typeface="Fira Sans Regular"/>
              </a:defRPr>
            </a:lvl2pPr>
            <a:lvl3pPr marL="6858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3pPr>
            <a:lvl4pPr marL="9144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4pPr>
            <a:lvl5pPr marL="11430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5pPr>
            <a:lvl6pPr marL="13716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6pPr>
            <a:lvl7pPr marL="16002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7pPr>
            <a:lvl8pPr marL="18288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8pPr>
            <a:lvl9pPr marL="20574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9pPr>
          </a:lstStyle>
          <a:p>
            <a:pPr hangingPunct="1"/>
            <a:r>
              <a:rPr lang="fr-FR" sz="2400" dirty="0">
                <a:ln w="12700">
                  <a:noFill/>
                </a:ln>
                <a:solidFill>
                  <a:srgbClr val="FFFFFF"/>
                </a:solidFill>
              </a:rPr>
              <a:t>S’INSPIRER</a:t>
            </a:r>
          </a:p>
        </p:txBody>
      </p:sp>
      <p:sp>
        <p:nvSpPr>
          <p:cNvPr id="26" name="Espace réservé du texte 3">
            <a:extLst>
              <a:ext uri="{FF2B5EF4-FFF2-40B4-BE49-F238E27FC236}">
                <a16:creationId xmlns:a16="http://schemas.microsoft.com/office/drawing/2014/main" id="{2865F987-5019-C298-BDF4-455C67862BD5}"/>
              </a:ext>
            </a:extLst>
          </p:cNvPr>
          <p:cNvSpPr txBox="1">
            <a:spLocks/>
          </p:cNvSpPr>
          <p:nvPr/>
        </p:nvSpPr>
        <p:spPr>
          <a:xfrm>
            <a:off x="3353208" y="3142073"/>
            <a:ext cx="2147296" cy="493179"/>
          </a:xfrm>
          <a:prstGeom prst="roundRect">
            <a:avLst>
              <a:gd name="adj" fmla="val 50000"/>
            </a:avLst>
          </a:prstGeom>
          <a:blipFill dpi="0" rotWithShape="1">
            <a:blip r:embed="rId3"/>
            <a:srcRect/>
            <a:tile tx="-774700" ty="-139700" sx="50000" sy="50000" flip="none" algn="ctr"/>
          </a:blipFill>
          <a:ln w="12700">
            <a:noFill/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0" tIns="0" rIns="0" bIns="0" numCol="1" spcCol="1098550" anchor="ctr">
            <a:noAutofit/>
          </a:bodyPr>
          <a:lstStyle>
            <a:lvl1pPr marL="0" marR="0" indent="0" algn="ctr" defTabSz="91437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4800" b="0" i="0" u="none" strike="noStrike" cap="none" spc="0" baseline="0">
                <a:ln w="12700">
                  <a:solidFill>
                    <a:schemeClr val="bg1"/>
                  </a:solidFill>
                </a:ln>
                <a:noFill/>
                <a:uFillTx/>
                <a:latin typeface="Fira Sans Black" panose="020B0A03050000020004" pitchFamily="34" charset="0"/>
                <a:ea typeface="Fira Sans Regular"/>
                <a:cs typeface="Fira Sans Regular"/>
                <a:sym typeface="Fira Sans Regular"/>
              </a:defRPr>
            </a:lvl1pPr>
            <a:lvl2pPr marL="228600" marR="0" indent="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1600" b="0" i="1" u="none" strike="noStrike" cap="none" spc="0" baseline="0">
                <a:solidFill>
                  <a:srgbClr val="000000"/>
                </a:solidFill>
                <a:uFillTx/>
                <a:latin typeface="Fira Sans" panose="020B0503050000020004" pitchFamily="34" charset="0"/>
                <a:ea typeface="Fira Sans Regular"/>
                <a:cs typeface="Fira Sans Regular"/>
                <a:sym typeface="Fira Sans Regular"/>
              </a:defRPr>
            </a:lvl2pPr>
            <a:lvl3pPr marL="6858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3pPr>
            <a:lvl4pPr marL="9144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4pPr>
            <a:lvl5pPr marL="11430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5pPr>
            <a:lvl6pPr marL="13716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6pPr>
            <a:lvl7pPr marL="16002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7pPr>
            <a:lvl8pPr marL="18288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8pPr>
            <a:lvl9pPr marL="20574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9pPr>
          </a:lstStyle>
          <a:p>
            <a:pPr hangingPunct="1"/>
            <a:r>
              <a:rPr lang="fr-FR" sz="2400" dirty="0">
                <a:ln w="12700">
                  <a:noFill/>
                </a:ln>
                <a:solidFill>
                  <a:srgbClr val="FFFFFF"/>
                </a:solidFill>
              </a:rPr>
              <a:t>S’OUVRIR</a:t>
            </a:r>
          </a:p>
        </p:txBody>
      </p:sp>
      <p:sp>
        <p:nvSpPr>
          <p:cNvPr id="33" name="Espace réservé du texte 3">
            <a:extLst>
              <a:ext uri="{FF2B5EF4-FFF2-40B4-BE49-F238E27FC236}">
                <a16:creationId xmlns:a16="http://schemas.microsoft.com/office/drawing/2014/main" id="{15A0D084-095A-E799-1F99-1134930A7486}"/>
              </a:ext>
            </a:extLst>
          </p:cNvPr>
          <p:cNvSpPr txBox="1">
            <a:spLocks/>
          </p:cNvSpPr>
          <p:nvPr/>
        </p:nvSpPr>
        <p:spPr>
          <a:xfrm>
            <a:off x="6061907" y="3142073"/>
            <a:ext cx="2147296" cy="493179"/>
          </a:xfrm>
          <a:prstGeom prst="roundRect">
            <a:avLst>
              <a:gd name="adj" fmla="val 50000"/>
            </a:avLst>
          </a:prstGeom>
          <a:blipFill dpi="0" rotWithShape="1">
            <a:blip r:embed="rId3"/>
            <a:srcRect/>
            <a:tile tx="-774700" ty="-139700" sx="50000" sy="50000" flip="none" algn="ctr"/>
          </a:blipFill>
          <a:ln w="12700">
            <a:noFill/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0" tIns="0" rIns="0" bIns="0" numCol="1" spcCol="1098550" anchor="ctr">
            <a:noAutofit/>
          </a:bodyPr>
          <a:lstStyle>
            <a:lvl1pPr marL="0" marR="0" indent="0" algn="ctr" defTabSz="91437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4800" b="0" i="0" u="none" strike="noStrike" cap="none" spc="0" baseline="0">
                <a:ln w="12700">
                  <a:solidFill>
                    <a:schemeClr val="bg1"/>
                  </a:solidFill>
                </a:ln>
                <a:noFill/>
                <a:uFillTx/>
                <a:latin typeface="Fira Sans Black" panose="020B0A03050000020004" pitchFamily="34" charset="0"/>
                <a:ea typeface="Fira Sans Regular"/>
                <a:cs typeface="Fira Sans Regular"/>
                <a:sym typeface="Fira Sans Regular"/>
              </a:defRPr>
            </a:lvl1pPr>
            <a:lvl2pPr marL="228600" marR="0" indent="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1600" b="0" i="1" u="none" strike="noStrike" cap="none" spc="0" baseline="0">
                <a:solidFill>
                  <a:srgbClr val="000000"/>
                </a:solidFill>
                <a:uFillTx/>
                <a:latin typeface="Fira Sans" panose="020B0503050000020004" pitchFamily="34" charset="0"/>
                <a:ea typeface="Fira Sans Regular"/>
                <a:cs typeface="Fira Sans Regular"/>
                <a:sym typeface="Fira Sans Regular"/>
              </a:defRPr>
            </a:lvl2pPr>
            <a:lvl3pPr marL="6858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3pPr>
            <a:lvl4pPr marL="9144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4pPr>
            <a:lvl5pPr marL="11430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5pPr>
            <a:lvl6pPr marL="13716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6pPr>
            <a:lvl7pPr marL="16002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7pPr>
            <a:lvl8pPr marL="18288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8pPr>
            <a:lvl9pPr marL="20574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9pPr>
          </a:lstStyle>
          <a:p>
            <a:pPr hangingPunct="1"/>
            <a:r>
              <a:rPr lang="fr-FR" sz="2400" dirty="0">
                <a:ln w="12700">
                  <a:noFill/>
                </a:ln>
                <a:solidFill>
                  <a:srgbClr val="FFFFFF"/>
                </a:solidFill>
              </a:rPr>
              <a:t>SE PROJETER</a:t>
            </a:r>
          </a:p>
        </p:txBody>
      </p:sp>
    </p:spTree>
    <p:extLst>
      <p:ext uri="{BB962C8B-B14F-4D97-AF65-F5344CB8AC3E}">
        <p14:creationId xmlns:p14="http://schemas.microsoft.com/office/powerpoint/2010/main" val="3296525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EA705E-89DA-175A-D9EA-4E7AC15D34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re 9">
            <a:extLst>
              <a:ext uri="{FF2B5EF4-FFF2-40B4-BE49-F238E27FC236}">
                <a16:creationId xmlns:a16="http://schemas.microsoft.com/office/drawing/2014/main" id="{460EF046-1CF9-92C8-F736-679F7C1B56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tIns="0" rIns="0" bIns="0" anchor="t">
            <a:spAutoFit/>
          </a:bodyPr>
          <a:lstStyle/>
          <a:p>
            <a:r>
              <a:rPr lang="fr-FR" dirty="0"/>
              <a:t>NOTRE réseau en 5 MOTS</a:t>
            </a:r>
          </a:p>
        </p:txBody>
      </p:sp>
      <p:sp>
        <p:nvSpPr>
          <p:cNvPr id="13" name="TextBox 4">
            <a:extLst>
              <a:ext uri="{FF2B5EF4-FFF2-40B4-BE49-F238E27FC236}">
                <a16:creationId xmlns:a16="http://schemas.microsoft.com/office/drawing/2014/main" id="{B90ECB46-7D65-180C-2F7B-49DE1BB6CD9F}"/>
              </a:ext>
            </a:extLst>
          </p:cNvPr>
          <p:cNvSpPr txBox="1"/>
          <p:nvPr/>
        </p:nvSpPr>
        <p:spPr>
          <a:xfrm>
            <a:off x="319307" y="1499504"/>
            <a:ext cx="1508014" cy="449697"/>
          </a:xfrm>
          <a:prstGeom prst="rect">
            <a:avLst/>
          </a:prstGeom>
          <a:noFill/>
        </p:spPr>
        <p:txBody>
          <a:bodyPr wrap="square" lIns="36000" tIns="36000" rIns="36000" bIns="36000" anchor="ctr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>
              <a:spcBef>
                <a:spcPts val="0"/>
              </a:spcBef>
              <a:defRPr sz="1200">
                <a:solidFill>
                  <a:schemeClr val="bg1"/>
                </a:solidFill>
                <a:latin typeface="+mj-lt"/>
              </a:defRPr>
            </a:lvl1pPr>
          </a:lstStyle>
          <a:p>
            <a:pPr algn="l" defTabSz="914354"/>
            <a:r>
              <a:rPr lang="fr-FR" sz="2000" cap="all" dirty="0">
                <a:gradFill>
                  <a:gsLst>
                    <a:gs pos="0">
                      <a:schemeClr val="accent5"/>
                    </a:gs>
                    <a:gs pos="100000">
                      <a:schemeClr val="tx2"/>
                    </a:gs>
                  </a:gsLst>
                  <a:lin ang="5400000" scaled="1"/>
                </a:gradFill>
                <a:latin typeface="Fira Sans ExtraBold"/>
              </a:rPr>
              <a:t>DIMENSION</a:t>
            </a:r>
            <a:endParaRPr lang="fr-FR" sz="3200" dirty="0">
              <a:gradFill>
                <a:gsLst>
                  <a:gs pos="0">
                    <a:schemeClr val="accent5"/>
                  </a:gs>
                  <a:gs pos="100000">
                    <a:schemeClr val="tx2"/>
                  </a:gs>
                </a:gsLst>
                <a:lin ang="5400000" scaled="1"/>
              </a:gradFill>
              <a:latin typeface="Fira Sans ExtraBold"/>
            </a:endParaRPr>
          </a:p>
        </p:txBody>
      </p:sp>
      <p:sp>
        <p:nvSpPr>
          <p:cNvPr id="14" name="TextBox 4">
            <a:extLst>
              <a:ext uri="{FF2B5EF4-FFF2-40B4-BE49-F238E27FC236}">
                <a16:creationId xmlns:a16="http://schemas.microsoft.com/office/drawing/2014/main" id="{8B8AC6AC-C3B8-6471-3876-D3A78DA2073D}"/>
              </a:ext>
            </a:extLst>
          </p:cNvPr>
          <p:cNvSpPr txBox="1"/>
          <p:nvPr/>
        </p:nvSpPr>
        <p:spPr>
          <a:xfrm>
            <a:off x="319307" y="2152315"/>
            <a:ext cx="1343056" cy="449697"/>
          </a:xfrm>
          <a:prstGeom prst="rect">
            <a:avLst/>
          </a:prstGeom>
          <a:noFill/>
        </p:spPr>
        <p:txBody>
          <a:bodyPr wrap="square" lIns="36000" tIns="36000" rIns="36000" bIns="36000" anchor="ctr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>
              <a:spcBef>
                <a:spcPts val="0"/>
              </a:spcBef>
              <a:defRPr sz="2800" cap="all">
                <a:gradFill>
                  <a:gsLst>
                    <a:gs pos="0">
                      <a:schemeClr val="accent2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</a:defRPr>
            </a:lvl1pPr>
          </a:lstStyle>
          <a:p>
            <a:pPr algn="l" defTabSz="914354"/>
            <a:r>
              <a:rPr lang="fr-FR" sz="2000" dirty="0">
                <a:gradFill>
                  <a:gsLst>
                    <a:gs pos="0">
                      <a:schemeClr val="accent5"/>
                    </a:gs>
                    <a:gs pos="100000">
                      <a:schemeClr val="tx2"/>
                    </a:gs>
                  </a:gsLst>
                  <a:lin ang="5400000" scaled="1"/>
                </a:gradFill>
                <a:latin typeface="Fira Sans ExtraBold"/>
              </a:rPr>
              <a:t>qualité</a:t>
            </a:r>
          </a:p>
        </p:txBody>
      </p:sp>
      <p:sp>
        <p:nvSpPr>
          <p:cNvPr id="16" name="TextBox 4">
            <a:extLst>
              <a:ext uri="{FF2B5EF4-FFF2-40B4-BE49-F238E27FC236}">
                <a16:creationId xmlns:a16="http://schemas.microsoft.com/office/drawing/2014/main" id="{884B08FB-8E11-4478-CADE-FE58BD96E675}"/>
              </a:ext>
            </a:extLst>
          </p:cNvPr>
          <p:cNvSpPr txBox="1"/>
          <p:nvPr/>
        </p:nvSpPr>
        <p:spPr>
          <a:xfrm>
            <a:off x="319307" y="2928038"/>
            <a:ext cx="1153169" cy="449697"/>
          </a:xfrm>
          <a:prstGeom prst="rect">
            <a:avLst/>
          </a:prstGeom>
          <a:noFill/>
        </p:spPr>
        <p:txBody>
          <a:bodyPr wrap="square" lIns="36000" tIns="36000" rIns="36000" bIns="36000" anchor="ctr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>
              <a:spcBef>
                <a:spcPts val="0"/>
              </a:spcBef>
              <a:defRPr sz="2800" cap="all">
                <a:gradFill>
                  <a:gsLst>
                    <a:gs pos="0">
                      <a:schemeClr val="accent2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</a:defRPr>
            </a:lvl1pPr>
          </a:lstStyle>
          <a:p>
            <a:pPr algn="l" defTabSz="914354"/>
            <a:r>
              <a:rPr lang="fr-FR" sz="2000" dirty="0">
                <a:gradFill>
                  <a:gsLst>
                    <a:gs pos="0">
                      <a:schemeClr val="accent5"/>
                    </a:gs>
                    <a:gs pos="100000">
                      <a:schemeClr val="tx2"/>
                    </a:gs>
                  </a:gsLst>
                  <a:lin ang="5400000" scaled="1"/>
                </a:gradFill>
                <a:latin typeface="Fira Sans ExtraBold"/>
              </a:rPr>
              <a:t>IMPACT</a:t>
            </a:r>
          </a:p>
        </p:txBody>
      </p:sp>
      <p:sp>
        <p:nvSpPr>
          <p:cNvPr id="56" name="Rectangle : coins arrondis 55">
            <a:extLst>
              <a:ext uri="{FF2B5EF4-FFF2-40B4-BE49-F238E27FC236}">
                <a16:creationId xmlns:a16="http://schemas.microsoft.com/office/drawing/2014/main" id="{C7E98E06-C78F-9DE5-E109-C9B2CF4A10FA}"/>
              </a:ext>
            </a:extLst>
          </p:cNvPr>
          <p:cNvSpPr/>
          <p:nvPr/>
        </p:nvSpPr>
        <p:spPr>
          <a:xfrm>
            <a:off x="6447706" y="4310352"/>
            <a:ext cx="840662" cy="28912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5"/>
              </a:gs>
              <a:gs pos="100000">
                <a:schemeClr val="tx2"/>
              </a:gs>
            </a:gsLst>
            <a:lin ang="0" scaled="1"/>
            <a:tileRect/>
          </a:gradFill>
          <a:ln w="63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000" rIns="27000" bIns="36000" rtlCol="0" anchor="ctr"/>
          <a:lstStyle/>
          <a:p>
            <a:pPr algn="ctr" defTabSz="685783">
              <a:defRPr/>
            </a:pPr>
            <a:r>
              <a:rPr lang="fr-FR" b="1">
                <a:solidFill>
                  <a:prstClr val="white"/>
                </a:solidFill>
                <a:latin typeface="Fira Sans"/>
              </a:rPr>
              <a:t>121</a:t>
            </a:r>
          </a:p>
        </p:txBody>
      </p:sp>
      <p:sp>
        <p:nvSpPr>
          <p:cNvPr id="58" name="ZoneTexte 57">
            <a:extLst>
              <a:ext uri="{FF2B5EF4-FFF2-40B4-BE49-F238E27FC236}">
                <a16:creationId xmlns:a16="http://schemas.microsoft.com/office/drawing/2014/main" id="{86EB3474-2F67-25BC-5A89-6C0749723AED}"/>
              </a:ext>
            </a:extLst>
          </p:cNvPr>
          <p:cNvSpPr txBox="1"/>
          <p:nvPr/>
        </p:nvSpPr>
        <p:spPr>
          <a:xfrm>
            <a:off x="7288368" y="4336289"/>
            <a:ext cx="707680" cy="2862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85783">
              <a:spcBef>
                <a:spcPct val="0"/>
              </a:spcBef>
              <a:defRPr/>
            </a:pPr>
            <a:r>
              <a:rPr lang="fr-FR" sz="1400" b="1" dirty="0">
                <a:solidFill>
                  <a:srgbClr val="373CF5">
                    <a:lumMod val="50000"/>
                  </a:srgbClr>
                </a:solidFill>
                <a:latin typeface="Fira Sans"/>
              </a:rPr>
              <a:t>CCI</a:t>
            </a:r>
            <a:endParaRPr lang="fr-FR" sz="1400" dirty="0">
              <a:solidFill>
                <a:srgbClr val="373CF5">
                  <a:lumMod val="50000"/>
                </a:srgbClr>
              </a:solidFill>
              <a:latin typeface="Fira Sans"/>
            </a:endParaRPr>
          </a:p>
        </p:txBody>
      </p:sp>
      <p:sp>
        <p:nvSpPr>
          <p:cNvPr id="60" name="Rectangle : coins arrondis 59">
            <a:extLst>
              <a:ext uri="{FF2B5EF4-FFF2-40B4-BE49-F238E27FC236}">
                <a16:creationId xmlns:a16="http://schemas.microsoft.com/office/drawing/2014/main" id="{3FFFEF06-CC11-5624-52B8-7D498A69B109}"/>
              </a:ext>
            </a:extLst>
          </p:cNvPr>
          <p:cNvSpPr/>
          <p:nvPr/>
        </p:nvSpPr>
        <p:spPr>
          <a:xfrm>
            <a:off x="3913153" y="4310352"/>
            <a:ext cx="840662" cy="28912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5"/>
              </a:gs>
              <a:gs pos="100000">
                <a:schemeClr val="tx2"/>
              </a:gs>
            </a:gsLst>
            <a:lin ang="0" scaled="1"/>
            <a:tileRect/>
          </a:gradFill>
          <a:ln w="63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000" rIns="27000" bIns="36000" rtlCol="0" anchor="ctr"/>
          <a:lstStyle/>
          <a:p>
            <a:pPr algn="ctr" defTabSz="685783">
              <a:defRPr/>
            </a:pPr>
            <a:r>
              <a:rPr lang="fr-FR" b="1">
                <a:solidFill>
                  <a:prstClr val="white"/>
                </a:solidFill>
                <a:latin typeface="Fira Sans"/>
              </a:rPr>
              <a:t>9 000</a:t>
            </a:r>
          </a:p>
        </p:txBody>
      </p:sp>
      <p:sp>
        <p:nvSpPr>
          <p:cNvPr id="61" name="ZoneTexte 60">
            <a:extLst>
              <a:ext uri="{FF2B5EF4-FFF2-40B4-BE49-F238E27FC236}">
                <a16:creationId xmlns:a16="http://schemas.microsoft.com/office/drawing/2014/main" id="{2BC659B7-94F3-9B87-66BC-5C513ED86AFC}"/>
              </a:ext>
            </a:extLst>
          </p:cNvPr>
          <p:cNvSpPr txBox="1"/>
          <p:nvPr/>
        </p:nvSpPr>
        <p:spPr>
          <a:xfrm>
            <a:off x="4747595" y="4336289"/>
            <a:ext cx="1702704" cy="2862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85783">
              <a:spcBef>
                <a:spcPct val="0"/>
              </a:spcBef>
              <a:defRPr/>
            </a:pPr>
            <a:r>
              <a:rPr lang="fr-FR" sz="1400" b="1" dirty="0">
                <a:solidFill>
                  <a:srgbClr val="373CF5">
                    <a:lumMod val="50000"/>
                  </a:srgbClr>
                </a:solidFill>
                <a:latin typeface="Fira Sans"/>
              </a:rPr>
              <a:t>Chefs d’entreprise</a:t>
            </a:r>
            <a:endParaRPr lang="fr-FR" sz="1400" dirty="0">
              <a:solidFill>
                <a:srgbClr val="373CF5">
                  <a:lumMod val="50000"/>
                </a:srgbClr>
              </a:solidFill>
              <a:latin typeface="Fira Sans"/>
            </a:endParaRPr>
          </a:p>
        </p:txBody>
      </p:sp>
      <p:sp>
        <p:nvSpPr>
          <p:cNvPr id="62" name="Rectangle : coins arrondis 61">
            <a:extLst>
              <a:ext uri="{FF2B5EF4-FFF2-40B4-BE49-F238E27FC236}">
                <a16:creationId xmlns:a16="http://schemas.microsoft.com/office/drawing/2014/main" id="{8203120D-7932-02D2-06AF-6F5A76161E9C}"/>
              </a:ext>
            </a:extLst>
          </p:cNvPr>
          <p:cNvSpPr/>
          <p:nvPr/>
        </p:nvSpPr>
        <p:spPr>
          <a:xfrm>
            <a:off x="1635766" y="4310352"/>
            <a:ext cx="840662" cy="28912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5"/>
              </a:gs>
              <a:gs pos="100000">
                <a:schemeClr val="tx2"/>
              </a:gs>
            </a:gsLst>
            <a:lin ang="0" scaled="1"/>
            <a:tileRect/>
          </a:gradFill>
          <a:ln w="63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000" rIns="27000" bIns="36000" rtlCol="0" anchor="ctr"/>
          <a:lstStyle/>
          <a:p>
            <a:pPr algn="ctr" defTabSz="685783">
              <a:defRPr/>
            </a:pPr>
            <a:r>
              <a:rPr lang="fr-FR" b="1" dirty="0">
                <a:solidFill>
                  <a:prstClr val="white"/>
                </a:solidFill>
                <a:latin typeface="Fira Sans"/>
              </a:rPr>
              <a:t>14 000</a:t>
            </a:r>
          </a:p>
        </p:txBody>
      </p:sp>
      <p:sp>
        <p:nvSpPr>
          <p:cNvPr id="63" name="ZoneTexte 62">
            <a:extLst>
              <a:ext uri="{FF2B5EF4-FFF2-40B4-BE49-F238E27FC236}">
                <a16:creationId xmlns:a16="http://schemas.microsoft.com/office/drawing/2014/main" id="{2636748F-3FB7-77DC-AD6B-2F63D9043A16}"/>
              </a:ext>
            </a:extLst>
          </p:cNvPr>
          <p:cNvSpPr txBox="1"/>
          <p:nvPr/>
        </p:nvSpPr>
        <p:spPr>
          <a:xfrm>
            <a:off x="2477147" y="4336289"/>
            <a:ext cx="1481321" cy="2862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85783">
              <a:spcBef>
                <a:spcPct val="0"/>
              </a:spcBef>
              <a:defRPr/>
            </a:pPr>
            <a:r>
              <a:rPr lang="fr-FR" sz="1400" b="1" dirty="0">
                <a:solidFill>
                  <a:srgbClr val="373CF5">
                    <a:lumMod val="50000"/>
                  </a:srgbClr>
                </a:solidFill>
                <a:latin typeface="Fira Sans"/>
              </a:rPr>
              <a:t>Collaborateurs</a:t>
            </a:r>
            <a:endParaRPr lang="fr-FR" sz="1400" dirty="0">
              <a:solidFill>
                <a:srgbClr val="373CF5">
                  <a:lumMod val="50000"/>
                </a:srgbClr>
              </a:solidFill>
              <a:latin typeface="Fira Sans"/>
            </a:endParaRPr>
          </a:p>
        </p:txBody>
      </p:sp>
      <p:sp>
        <p:nvSpPr>
          <p:cNvPr id="76" name="ZoneTexte 75">
            <a:extLst>
              <a:ext uri="{FF2B5EF4-FFF2-40B4-BE49-F238E27FC236}">
                <a16:creationId xmlns:a16="http://schemas.microsoft.com/office/drawing/2014/main" id="{1E993E2A-AB55-2886-9986-0C1902F2558D}"/>
              </a:ext>
            </a:extLst>
          </p:cNvPr>
          <p:cNvSpPr txBox="1"/>
          <p:nvPr/>
        </p:nvSpPr>
        <p:spPr>
          <a:xfrm>
            <a:off x="4002858" y="3357418"/>
            <a:ext cx="2361376" cy="526298"/>
          </a:xfrm>
          <a:prstGeom prst="rect">
            <a:avLst/>
          </a:prstGeom>
          <a:noFill/>
        </p:spPr>
        <p:txBody>
          <a:bodyPr wrap="square" lIns="68580" tIns="34290" rIns="68580" bIns="34290" anchor="t">
            <a:spAutoFit/>
          </a:bodyPr>
          <a:lstStyle/>
          <a:p>
            <a:pPr defTabSz="685783">
              <a:defRPr/>
            </a:pPr>
            <a:r>
              <a:rPr lang="fr-FR" sz="1100" dirty="0">
                <a:solidFill>
                  <a:srgbClr val="373CF5">
                    <a:lumMod val="50000"/>
                  </a:srgbClr>
                </a:solidFill>
                <a:latin typeface="Fira Sans"/>
              </a:rPr>
              <a:t>Des entreprises ont mis </a:t>
            </a:r>
            <a:br>
              <a:rPr lang="fr-FR" sz="1100" dirty="0">
                <a:solidFill>
                  <a:srgbClr val="373CF5">
                    <a:lumMod val="50000"/>
                  </a:srgbClr>
                </a:solidFill>
                <a:latin typeface="Fira Sans"/>
              </a:rPr>
            </a:br>
            <a:r>
              <a:rPr lang="fr-FR" sz="1100" dirty="0">
                <a:solidFill>
                  <a:srgbClr val="373CF5">
                    <a:lumMod val="50000"/>
                  </a:srgbClr>
                </a:solidFill>
                <a:latin typeface="Fira Sans"/>
              </a:rPr>
              <a:t>en place au moins </a:t>
            </a:r>
            <a:r>
              <a:rPr lang="fr-FR" sz="1100" b="1" dirty="0">
                <a:solidFill>
                  <a:srgbClr val="373CF5">
                    <a:lumMod val="50000"/>
                  </a:srgbClr>
                </a:solidFill>
                <a:latin typeface="Fira Sans"/>
              </a:rPr>
              <a:t>une action </a:t>
            </a:r>
            <a:br>
              <a:rPr lang="fr-FR" sz="1100" b="1" dirty="0">
                <a:solidFill>
                  <a:srgbClr val="373CF5">
                    <a:lumMod val="50000"/>
                  </a:srgbClr>
                </a:solidFill>
                <a:latin typeface="Fira Sans"/>
              </a:rPr>
            </a:br>
            <a:r>
              <a:rPr lang="fr-FR" sz="1100" b="1" dirty="0">
                <a:solidFill>
                  <a:srgbClr val="373CF5">
                    <a:lumMod val="50000"/>
                  </a:srgbClr>
                </a:solidFill>
                <a:latin typeface="Fira Sans"/>
              </a:rPr>
              <a:t>de transformation</a:t>
            </a:r>
            <a:endParaRPr lang="fr-FR" sz="1400" b="1" dirty="0">
              <a:solidFill>
                <a:srgbClr val="FF006E"/>
              </a:solidFill>
              <a:latin typeface="Fira Sans"/>
            </a:endParaRPr>
          </a:p>
        </p:txBody>
      </p:sp>
      <p:sp>
        <p:nvSpPr>
          <p:cNvPr id="82" name="Rectangle : coins arrondis 81">
            <a:extLst>
              <a:ext uri="{FF2B5EF4-FFF2-40B4-BE49-F238E27FC236}">
                <a16:creationId xmlns:a16="http://schemas.microsoft.com/office/drawing/2014/main" id="{D9521417-A873-C7F1-9095-4BA81D9C1BFD}"/>
              </a:ext>
            </a:extLst>
          </p:cNvPr>
          <p:cNvSpPr/>
          <p:nvPr/>
        </p:nvSpPr>
        <p:spPr>
          <a:xfrm>
            <a:off x="3979481" y="2997177"/>
            <a:ext cx="1055926" cy="289122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 w="63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bIns="36000" rtlCol="0" anchor="ctr"/>
          <a:lstStyle/>
          <a:p>
            <a:pPr algn="ctr" defTabSz="685783">
              <a:defRPr/>
            </a:pPr>
            <a:r>
              <a:rPr lang="fr-FR" b="1">
                <a:solidFill>
                  <a:prstClr val="white"/>
                </a:solidFill>
                <a:latin typeface="Fira Sans"/>
              </a:rPr>
              <a:t>60%</a:t>
            </a:r>
            <a:endParaRPr lang="fr-FR">
              <a:solidFill>
                <a:prstClr val="white"/>
              </a:solidFill>
              <a:latin typeface="Fira Sans"/>
            </a:endParaRPr>
          </a:p>
        </p:txBody>
      </p:sp>
      <p:sp>
        <p:nvSpPr>
          <p:cNvPr id="85" name="ZoneTexte 84">
            <a:extLst>
              <a:ext uri="{FF2B5EF4-FFF2-40B4-BE49-F238E27FC236}">
                <a16:creationId xmlns:a16="http://schemas.microsoft.com/office/drawing/2014/main" id="{7C25B800-962E-DD4D-19A0-94DFA232DB3B}"/>
              </a:ext>
            </a:extLst>
          </p:cNvPr>
          <p:cNvSpPr txBox="1"/>
          <p:nvPr/>
        </p:nvSpPr>
        <p:spPr>
          <a:xfrm>
            <a:off x="1662363" y="3354975"/>
            <a:ext cx="2449524" cy="526298"/>
          </a:xfrm>
          <a:prstGeom prst="rect">
            <a:avLst/>
          </a:prstGeom>
          <a:noFill/>
        </p:spPr>
        <p:txBody>
          <a:bodyPr wrap="square" lIns="68580" tIns="34290" rIns="68580" bIns="34290" anchor="t">
            <a:spAutoFit/>
          </a:bodyPr>
          <a:lstStyle/>
          <a:p>
            <a:pPr defTabSz="685783">
              <a:defRPr/>
            </a:pPr>
            <a:r>
              <a:rPr lang="fr-FR" sz="1100" b="1" dirty="0">
                <a:solidFill>
                  <a:srgbClr val="373CF5">
                    <a:lumMod val="50000"/>
                  </a:srgbClr>
                </a:solidFill>
                <a:latin typeface="Fira Sans"/>
              </a:rPr>
              <a:t>Un accompagnement utile </a:t>
            </a:r>
            <a:br>
              <a:rPr lang="fr-FR" sz="1100" b="1" dirty="0">
                <a:solidFill>
                  <a:srgbClr val="373CF5">
                    <a:lumMod val="50000"/>
                  </a:srgbClr>
                </a:solidFill>
                <a:latin typeface="Fira Sans"/>
              </a:rPr>
            </a:br>
            <a:r>
              <a:rPr lang="fr-FR" sz="1100" dirty="0">
                <a:solidFill>
                  <a:srgbClr val="373CF5">
                    <a:lumMod val="50000"/>
                  </a:srgbClr>
                </a:solidFill>
                <a:latin typeface="Fira Sans"/>
              </a:rPr>
              <a:t>pour 80% des entreprises interrogées</a:t>
            </a:r>
            <a:endParaRPr lang="fr-FR" sz="1400" dirty="0">
              <a:solidFill>
                <a:srgbClr val="FF006E"/>
              </a:solidFill>
              <a:latin typeface="Fira Sans"/>
            </a:endParaRPr>
          </a:p>
        </p:txBody>
      </p:sp>
      <p:sp>
        <p:nvSpPr>
          <p:cNvPr id="86" name="Rectangle : coins arrondis 85">
            <a:extLst>
              <a:ext uri="{FF2B5EF4-FFF2-40B4-BE49-F238E27FC236}">
                <a16:creationId xmlns:a16="http://schemas.microsoft.com/office/drawing/2014/main" id="{D36FC8E4-1885-01FC-948E-D7BC6C7ABDE6}"/>
              </a:ext>
            </a:extLst>
          </p:cNvPr>
          <p:cNvSpPr/>
          <p:nvPr/>
        </p:nvSpPr>
        <p:spPr>
          <a:xfrm>
            <a:off x="1662681" y="2997177"/>
            <a:ext cx="1055926" cy="289122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 w="63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bIns="36000" rtlCol="0" anchor="ctr"/>
          <a:lstStyle/>
          <a:p>
            <a:pPr algn="ctr" defTabSz="685783">
              <a:defRPr/>
            </a:pPr>
            <a:r>
              <a:rPr lang="fr-FR" b="1" dirty="0">
                <a:solidFill>
                  <a:prstClr val="white"/>
                </a:solidFill>
                <a:latin typeface="Fira Sans"/>
              </a:rPr>
              <a:t>80%</a:t>
            </a:r>
            <a:endParaRPr lang="fr-FR" dirty="0">
              <a:solidFill>
                <a:prstClr val="white"/>
              </a:solidFill>
              <a:latin typeface="Fira Sans"/>
            </a:endParaRPr>
          </a:p>
        </p:txBody>
      </p:sp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A140D197-ED9E-D8BF-6F4B-D8CE27FCBCAA}"/>
              </a:ext>
            </a:extLst>
          </p:cNvPr>
          <p:cNvSpPr/>
          <p:nvPr/>
        </p:nvSpPr>
        <p:spPr>
          <a:xfrm>
            <a:off x="6192798" y="2997177"/>
            <a:ext cx="1055926" cy="318337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 w="63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bIns="36000" rtlCol="0" anchor="ctr"/>
          <a:lstStyle/>
          <a:p>
            <a:pPr algn="ctr" defTabSz="685783">
              <a:defRPr/>
            </a:pPr>
            <a:r>
              <a:rPr lang="fr-FR" b="1">
                <a:solidFill>
                  <a:prstClr val="white"/>
                </a:solidFill>
                <a:latin typeface="Fira Sans"/>
              </a:rPr>
              <a:t>2,4 Mds€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6BDFA6D-4FA1-72A2-7911-12B2507210EE}"/>
              </a:ext>
            </a:extLst>
          </p:cNvPr>
          <p:cNvSpPr/>
          <p:nvPr/>
        </p:nvSpPr>
        <p:spPr>
          <a:xfrm>
            <a:off x="6178716" y="3385730"/>
            <a:ext cx="2605841" cy="373949"/>
          </a:xfrm>
          <a:prstGeom prst="rect">
            <a:avLst/>
          </a:prstGeom>
          <a:noFill/>
        </p:spPr>
        <p:txBody>
          <a:bodyPr wrap="square" lIns="68580" tIns="34290" rIns="68580" bIns="34290" anchor="t">
            <a:spAutoFit/>
          </a:bodyPr>
          <a:lstStyle/>
          <a:p>
            <a:pPr defTabSz="685783"/>
            <a:r>
              <a:rPr lang="fr-FR" sz="1100" dirty="0">
                <a:solidFill>
                  <a:srgbClr val="373CF5">
                    <a:lumMod val="50000"/>
                  </a:srgbClr>
                </a:solidFill>
                <a:latin typeface="Fira Sans"/>
              </a:rPr>
              <a:t>De </a:t>
            </a:r>
            <a:r>
              <a:rPr lang="fr-FR" sz="1100" b="1" dirty="0">
                <a:solidFill>
                  <a:srgbClr val="373CF5">
                    <a:lumMod val="50000"/>
                  </a:srgbClr>
                </a:solidFill>
                <a:latin typeface="Fira Sans"/>
              </a:rPr>
              <a:t>création de valeur </a:t>
            </a:r>
            <a:br>
              <a:rPr lang="fr-FR" sz="1100" b="1" dirty="0">
                <a:solidFill>
                  <a:srgbClr val="373CF5">
                    <a:lumMod val="50000"/>
                  </a:srgbClr>
                </a:solidFill>
                <a:latin typeface="Fira Sans"/>
              </a:rPr>
            </a:br>
            <a:r>
              <a:rPr lang="fr-FR" sz="1100" dirty="0">
                <a:solidFill>
                  <a:srgbClr val="373CF5">
                    <a:lumMod val="50000"/>
                  </a:srgbClr>
                </a:solidFill>
                <a:latin typeface="Fira Sans"/>
              </a:rPr>
              <a:t>du fait de notre mission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1F8C117F-EE60-93F5-EF96-BD85A5D50595}"/>
              </a:ext>
            </a:extLst>
          </p:cNvPr>
          <p:cNvSpPr txBox="1"/>
          <p:nvPr/>
        </p:nvSpPr>
        <p:spPr>
          <a:xfrm>
            <a:off x="6249683" y="3681676"/>
            <a:ext cx="2605841" cy="392415"/>
          </a:xfrm>
          <a:prstGeom prst="rect">
            <a:avLst/>
          </a:prstGeom>
          <a:noFill/>
        </p:spPr>
        <p:txBody>
          <a:bodyPr wrap="square" lIns="68580" tIns="34290" rIns="68580" bIns="34290" anchor="t">
            <a:spAutoFit/>
          </a:bodyPr>
          <a:lstStyle/>
          <a:p>
            <a:pPr marL="177800" indent="-177800" defTabSz="685783">
              <a:lnSpc>
                <a:spcPct val="100000"/>
              </a:lnSpc>
              <a:spcBef>
                <a:spcPts val="0"/>
              </a:spcBef>
              <a:buClr>
                <a:schemeClr val="accent5"/>
              </a:buClr>
              <a:buFont typeface="Police système Courant"/>
              <a:buChar char="→"/>
              <a:defRPr/>
            </a:pPr>
            <a:r>
              <a:rPr lang="fr-FR" sz="1050" dirty="0">
                <a:solidFill>
                  <a:srgbClr val="373CF5">
                    <a:lumMod val="50000"/>
                  </a:srgbClr>
                </a:solidFill>
                <a:latin typeface="Fira Sans"/>
              </a:rPr>
              <a:t>1,5 Mds€ d’investissements générés</a:t>
            </a:r>
          </a:p>
          <a:p>
            <a:pPr marL="177800" indent="-177800" defTabSz="685783">
              <a:lnSpc>
                <a:spcPct val="100000"/>
              </a:lnSpc>
              <a:spcBef>
                <a:spcPts val="0"/>
              </a:spcBef>
              <a:buClr>
                <a:schemeClr val="accent5"/>
              </a:buClr>
              <a:buFont typeface="Police système Courant"/>
              <a:buChar char="→"/>
              <a:defRPr/>
            </a:pPr>
            <a:r>
              <a:rPr lang="fr-FR" sz="1050" b="1" dirty="0">
                <a:solidFill>
                  <a:srgbClr val="373CF5">
                    <a:lumMod val="50000"/>
                  </a:srgbClr>
                </a:solidFill>
                <a:latin typeface="Fira Sans"/>
              </a:rPr>
              <a:t>12 200 emplois créés</a:t>
            </a:r>
            <a:endParaRPr lang="fr-FR" sz="1200" b="1" dirty="0">
              <a:solidFill>
                <a:srgbClr val="FF006E"/>
              </a:solidFill>
              <a:latin typeface="Fira Sans"/>
            </a:endParaRP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22A98D7F-6499-BF56-D3AA-E7FDE0338C61}"/>
              </a:ext>
            </a:extLst>
          </p:cNvPr>
          <p:cNvSpPr txBox="1"/>
          <p:nvPr/>
        </p:nvSpPr>
        <p:spPr>
          <a:xfrm>
            <a:off x="4649344" y="1547811"/>
            <a:ext cx="1117079" cy="341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85783">
              <a:spcBef>
                <a:spcPct val="0"/>
              </a:spcBef>
              <a:defRPr/>
            </a:pPr>
            <a:r>
              <a:rPr lang="fr-FR" b="1" dirty="0">
                <a:gradFill>
                  <a:gsLst>
                    <a:gs pos="0">
                      <a:schemeClr val="accent5"/>
                    </a:gs>
                    <a:gs pos="100000">
                      <a:schemeClr val="tx2"/>
                    </a:gs>
                  </a:gsLst>
                  <a:lin ang="5400000" scaled="1"/>
                </a:gradFill>
                <a:latin typeface="Fira Sans"/>
              </a:rPr>
              <a:t>525 000</a:t>
            </a:r>
            <a:endParaRPr lang="fr-FR" sz="1200" dirty="0">
              <a:solidFill>
                <a:srgbClr val="373CF5">
                  <a:lumMod val="50000"/>
                </a:srgbClr>
              </a:solidFill>
              <a:latin typeface="Fira Sans"/>
            </a:endParaRP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FCC67CBC-F2EA-E413-8E72-657470FD07D1}"/>
              </a:ext>
            </a:extLst>
          </p:cNvPr>
          <p:cNvSpPr txBox="1"/>
          <p:nvPr/>
        </p:nvSpPr>
        <p:spPr>
          <a:xfrm>
            <a:off x="6751337" y="1547811"/>
            <a:ext cx="861158" cy="341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85783">
              <a:spcBef>
                <a:spcPct val="0"/>
              </a:spcBef>
              <a:defRPr/>
            </a:pPr>
            <a:r>
              <a:rPr lang="fr-FR" b="1" dirty="0">
                <a:gradFill>
                  <a:gsLst>
                    <a:gs pos="0">
                      <a:schemeClr val="accent5"/>
                    </a:gs>
                    <a:gs pos="100000">
                      <a:schemeClr val="tx2"/>
                    </a:gs>
                  </a:gsLst>
                  <a:lin ang="5400000" scaled="1"/>
                </a:gradFill>
                <a:latin typeface="Fira Sans"/>
              </a:rPr>
              <a:t>580</a:t>
            </a:r>
            <a:endParaRPr lang="fr-FR" sz="1200" dirty="0">
              <a:solidFill>
                <a:srgbClr val="373CF5">
                  <a:lumMod val="50000"/>
                </a:srgbClr>
              </a:solidFill>
              <a:latin typeface="Fira Sans"/>
            </a:endParaRP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BCD54131-2DE6-94FA-0A04-AC655BEF4AA7}"/>
              </a:ext>
            </a:extLst>
          </p:cNvPr>
          <p:cNvSpPr txBox="1"/>
          <p:nvPr/>
        </p:nvSpPr>
        <p:spPr>
          <a:xfrm>
            <a:off x="1858015" y="1547811"/>
            <a:ext cx="1494584" cy="341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85783">
              <a:spcBef>
                <a:spcPct val="0"/>
              </a:spcBef>
              <a:defRPr/>
            </a:pPr>
            <a:r>
              <a:rPr lang="fr-FR" b="1" dirty="0">
                <a:gradFill>
                  <a:gsLst>
                    <a:gs pos="0">
                      <a:schemeClr val="accent5"/>
                    </a:gs>
                    <a:gs pos="100000">
                      <a:schemeClr val="tx2"/>
                    </a:gs>
                  </a:gsLst>
                  <a:lin ang="5400000" scaled="1"/>
                </a:gradFill>
                <a:latin typeface="Fira Sans"/>
              </a:rPr>
              <a:t>1 139 000</a:t>
            </a:r>
            <a:endParaRPr lang="fr-FR" sz="1200" dirty="0">
              <a:solidFill>
                <a:srgbClr val="373CF5">
                  <a:lumMod val="50000"/>
                </a:srgbClr>
              </a:solidFill>
              <a:latin typeface="Fira Sans"/>
            </a:endParaRP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6118A37E-3555-3EAA-0576-C4FD21836CEF}"/>
              </a:ext>
            </a:extLst>
          </p:cNvPr>
          <p:cNvSpPr txBox="1"/>
          <p:nvPr/>
        </p:nvSpPr>
        <p:spPr>
          <a:xfrm>
            <a:off x="1827321" y="800230"/>
            <a:ext cx="7584812" cy="64633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91440" tIns="45720" rIns="91440" bIns="45720" anchor="t">
            <a:spAutoFit/>
          </a:bodyPr>
          <a:lstStyle/>
          <a:p>
            <a:pPr marL="227013" indent="-227013" algn="just" defTabSz="914354">
              <a:lnSpc>
                <a:spcPct val="100000"/>
              </a:lnSpc>
              <a:spcBef>
                <a:spcPts val="0"/>
              </a:spcBef>
              <a:buBlip>
                <a:blip r:embed="rId3"/>
              </a:buBlip>
            </a:pPr>
            <a:r>
              <a:rPr lang="fr-FR" sz="1200" cap="all" dirty="0">
                <a:solidFill>
                  <a:schemeClr val="tx1"/>
                </a:solidFill>
                <a:latin typeface="Fira Sans ExtraBold"/>
                <a:sym typeface="Fira Sans Bold"/>
              </a:rPr>
              <a:t>APPUI AUX ENTREPRISES, PORTEURS DE PROJET &amp; TERRITOIRES </a:t>
            </a:r>
          </a:p>
          <a:p>
            <a:pPr marL="227013" indent="-227013" algn="just" defTabSz="914354">
              <a:lnSpc>
                <a:spcPct val="100000"/>
              </a:lnSpc>
              <a:spcBef>
                <a:spcPts val="0"/>
              </a:spcBef>
              <a:buBlip>
                <a:blip r:embed="rId3"/>
              </a:buBlip>
            </a:pPr>
            <a:r>
              <a:rPr lang="fr-FR" sz="1200" cap="all" dirty="0">
                <a:solidFill>
                  <a:schemeClr val="tx1"/>
                </a:solidFill>
                <a:latin typeface="Fira Sans ExtraBold"/>
                <a:sym typeface="Fira Sans Bold"/>
              </a:rPr>
              <a:t>LA FORMATION</a:t>
            </a:r>
          </a:p>
          <a:p>
            <a:pPr marL="227013" indent="-227013" algn="just" defTabSz="914354">
              <a:lnSpc>
                <a:spcPct val="100000"/>
              </a:lnSpc>
              <a:spcBef>
                <a:spcPts val="0"/>
              </a:spcBef>
              <a:buBlip>
                <a:blip r:embed="rId3"/>
              </a:buBlip>
            </a:pPr>
            <a:r>
              <a:rPr lang="fr-FR" sz="1200" cap="all" dirty="0">
                <a:solidFill>
                  <a:schemeClr val="tx1"/>
                </a:solidFill>
                <a:latin typeface="Fira Sans ExtraBold"/>
                <a:sym typeface="Fira Sans Bold"/>
              </a:rPr>
              <a:t>LA GESTION DES INFRASTRUCTURES</a:t>
            </a:r>
            <a:endParaRPr lang="fr-FR" sz="1600" dirty="0">
              <a:solidFill>
                <a:schemeClr val="tx1"/>
              </a:solidFill>
            </a:endParaRP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1E0ED2D8-DD38-EB9C-B2C4-9DAA1B7B3907}"/>
              </a:ext>
            </a:extLst>
          </p:cNvPr>
          <p:cNvSpPr txBox="1"/>
          <p:nvPr/>
        </p:nvSpPr>
        <p:spPr>
          <a:xfrm>
            <a:off x="319307" y="2523660"/>
            <a:ext cx="4572000" cy="20313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defTabSz="914354"/>
            <a:r>
              <a:rPr lang="fr-FR" sz="800" i="1" dirty="0">
                <a:latin typeface="Fira Sans"/>
                <a:cs typeface="Arial"/>
              </a:rPr>
              <a:t>Enquête réalisée par </a:t>
            </a:r>
            <a:r>
              <a:rPr lang="fr-FR" sz="800" i="1" dirty="0" err="1">
                <a:latin typeface="Fira Sans"/>
                <a:cs typeface="Arial"/>
              </a:rPr>
              <a:t>OpinionWay</a:t>
            </a:r>
            <a:r>
              <a:rPr lang="fr-FR" sz="800" i="1" dirty="0">
                <a:latin typeface="Fira Sans"/>
                <a:cs typeface="Arial"/>
              </a:rPr>
              <a:t>, février – mars 2025 </a:t>
            </a:r>
            <a:endParaRPr lang="fr-FR" dirty="0"/>
          </a:p>
        </p:txBody>
      </p:sp>
      <p:sp>
        <p:nvSpPr>
          <p:cNvPr id="3" name="TextBox 4">
            <a:extLst>
              <a:ext uri="{FF2B5EF4-FFF2-40B4-BE49-F238E27FC236}">
                <a16:creationId xmlns:a16="http://schemas.microsoft.com/office/drawing/2014/main" id="{E925AFB0-56C0-F3AE-C6C0-8FFFD83697F8}"/>
              </a:ext>
            </a:extLst>
          </p:cNvPr>
          <p:cNvSpPr txBox="1"/>
          <p:nvPr/>
        </p:nvSpPr>
        <p:spPr>
          <a:xfrm>
            <a:off x="319307" y="780878"/>
            <a:ext cx="1161623" cy="449697"/>
          </a:xfrm>
          <a:prstGeom prst="rect">
            <a:avLst/>
          </a:prstGeom>
          <a:noFill/>
        </p:spPr>
        <p:txBody>
          <a:bodyPr wrap="square" lIns="36000" tIns="36000" rIns="36000" bIns="36000" anchor="ctr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>
              <a:spcBef>
                <a:spcPts val="0"/>
              </a:spcBef>
              <a:defRPr sz="1200">
                <a:solidFill>
                  <a:schemeClr val="bg1"/>
                </a:solidFill>
                <a:latin typeface="+mj-lt"/>
              </a:defRPr>
            </a:lvl1pPr>
          </a:lstStyle>
          <a:p>
            <a:pPr algn="l" defTabSz="914354"/>
            <a:r>
              <a:rPr lang="fr-FR" sz="2000" cap="all" dirty="0">
                <a:gradFill>
                  <a:gsLst>
                    <a:gs pos="0">
                      <a:schemeClr val="accent5"/>
                    </a:gs>
                    <a:gs pos="100000">
                      <a:schemeClr val="tx2"/>
                    </a:gs>
                  </a:gsLst>
                  <a:lin ang="5400000" scaled="1"/>
                </a:gradFill>
                <a:latin typeface="Fira Sans ExtraBold"/>
              </a:rPr>
              <a:t>métiers </a:t>
            </a:r>
            <a:endParaRPr lang="fr-FR" sz="3200" dirty="0">
              <a:gradFill>
                <a:gsLst>
                  <a:gs pos="0">
                    <a:schemeClr val="accent5"/>
                  </a:gs>
                  <a:gs pos="100000">
                    <a:schemeClr val="tx2"/>
                  </a:gs>
                </a:gsLst>
                <a:lin ang="5400000" scaled="1"/>
              </a:gradFill>
              <a:latin typeface="Fira Sans ExtraBold"/>
            </a:endParaRPr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A876B9F0-FE6C-65F8-7173-739E24FD3AB4}"/>
              </a:ext>
            </a:extLst>
          </p:cNvPr>
          <p:cNvSpPr txBox="1"/>
          <p:nvPr/>
        </p:nvSpPr>
        <p:spPr>
          <a:xfrm>
            <a:off x="319307" y="4230065"/>
            <a:ext cx="1343056" cy="449697"/>
          </a:xfrm>
          <a:prstGeom prst="rect">
            <a:avLst/>
          </a:prstGeom>
          <a:noFill/>
        </p:spPr>
        <p:txBody>
          <a:bodyPr wrap="square" lIns="36000" tIns="36000" rIns="36000" bIns="36000" anchor="ctr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>
              <a:spcBef>
                <a:spcPts val="0"/>
              </a:spcBef>
              <a:defRPr sz="2800" cap="all">
                <a:gradFill>
                  <a:gsLst>
                    <a:gs pos="0">
                      <a:schemeClr val="accent2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</a:defRPr>
            </a:lvl1pPr>
          </a:lstStyle>
          <a:p>
            <a:pPr algn="l" defTabSz="914354"/>
            <a:r>
              <a:rPr lang="fr-FR" sz="2000" dirty="0">
                <a:gradFill>
                  <a:gsLst>
                    <a:gs pos="0">
                      <a:schemeClr val="accent5"/>
                    </a:gs>
                    <a:gs pos="100000">
                      <a:schemeClr val="tx2"/>
                    </a:gs>
                  </a:gsLst>
                  <a:lin ang="5400000" scaled="1"/>
                </a:gradFill>
                <a:latin typeface="Fira Sans ExtraBold"/>
              </a:rPr>
              <a:t>EQUIPE</a:t>
            </a:r>
          </a:p>
        </p:txBody>
      </p:sp>
      <p:cxnSp>
        <p:nvCxnSpPr>
          <p:cNvPr id="5" name="Straight Connector 67">
            <a:extLst>
              <a:ext uri="{FF2B5EF4-FFF2-40B4-BE49-F238E27FC236}">
                <a16:creationId xmlns:a16="http://schemas.microsoft.com/office/drawing/2014/main" id="{C9AF9433-13EE-175E-3FC1-B4DEAE04D166}"/>
              </a:ext>
            </a:extLst>
          </p:cNvPr>
          <p:cNvCxnSpPr>
            <a:cxnSpLocks/>
          </p:cNvCxnSpPr>
          <p:nvPr/>
        </p:nvCxnSpPr>
        <p:spPr>
          <a:xfrm flipH="1">
            <a:off x="429216" y="1480174"/>
            <a:ext cx="8234407" cy="29005"/>
          </a:xfrm>
          <a:prstGeom prst="line">
            <a:avLst/>
          </a:prstGeom>
          <a:noFill/>
          <a:ln w="22225" cap="rnd">
            <a:gradFill>
              <a:gsLst>
                <a:gs pos="0">
                  <a:schemeClr val="accent5"/>
                </a:gs>
                <a:gs pos="100000">
                  <a:schemeClr val="tx2"/>
                </a:gs>
              </a:gsLst>
              <a:lin ang="5400000" scaled="1"/>
            </a:gra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7" name="ZoneTexte 26">
            <a:extLst>
              <a:ext uri="{FF2B5EF4-FFF2-40B4-BE49-F238E27FC236}">
                <a16:creationId xmlns:a16="http://schemas.microsoft.com/office/drawing/2014/main" id="{35EAB77E-C7AB-7308-73BD-76716B1E56F3}"/>
              </a:ext>
            </a:extLst>
          </p:cNvPr>
          <p:cNvSpPr txBox="1"/>
          <p:nvPr/>
        </p:nvSpPr>
        <p:spPr>
          <a:xfrm>
            <a:off x="3730003" y="2258604"/>
            <a:ext cx="2143319" cy="54938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defTabSz="685783">
              <a:spcBef>
                <a:spcPct val="0"/>
              </a:spcBef>
              <a:defRPr/>
            </a:pPr>
            <a:r>
              <a:rPr lang="fr-FR" sz="1100" dirty="0">
                <a:solidFill>
                  <a:srgbClr val="373CF5">
                    <a:lumMod val="50000"/>
                  </a:srgbClr>
                </a:solidFill>
                <a:latin typeface="Fira Sans"/>
              </a:rPr>
              <a:t>Satisfaction moyenne </a:t>
            </a:r>
            <a:br>
              <a:rPr lang="fr-FR" sz="1100" dirty="0">
                <a:solidFill>
                  <a:srgbClr val="373CF5">
                    <a:lumMod val="50000"/>
                  </a:srgbClr>
                </a:solidFill>
                <a:latin typeface="Fira Sans"/>
              </a:rPr>
            </a:br>
            <a:r>
              <a:rPr lang="fr-FR" sz="1100" dirty="0">
                <a:solidFill>
                  <a:srgbClr val="373CF5">
                    <a:lumMod val="50000"/>
                  </a:srgbClr>
                </a:solidFill>
                <a:latin typeface="Fira Sans"/>
              </a:rPr>
              <a:t>&amp; Taux de recommandation </a:t>
            </a:r>
            <a:r>
              <a:rPr lang="fr-FR" sz="1100" b="1" dirty="0">
                <a:solidFill>
                  <a:schemeClr val="accent5"/>
                </a:solidFill>
                <a:latin typeface="Fira Sans"/>
              </a:rPr>
              <a:t>aux entreprises 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BFA2803E-3BDA-EB07-F208-778B027EA697}"/>
              </a:ext>
            </a:extLst>
          </p:cNvPr>
          <p:cNvSpPr txBox="1"/>
          <p:nvPr/>
        </p:nvSpPr>
        <p:spPr>
          <a:xfrm>
            <a:off x="6702717" y="2258604"/>
            <a:ext cx="1690914" cy="397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85783">
              <a:spcBef>
                <a:spcPct val="0"/>
              </a:spcBef>
              <a:defRPr/>
            </a:pPr>
            <a:r>
              <a:rPr lang="fr-FR" sz="1100" dirty="0">
                <a:solidFill>
                  <a:srgbClr val="373CF5">
                    <a:lumMod val="50000"/>
                  </a:srgbClr>
                </a:solidFill>
                <a:latin typeface="Fira Sans"/>
              </a:rPr>
              <a:t>Satisfaction moyenne des </a:t>
            </a:r>
            <a:r>
              <a:rPr lang="fr-FR" sz="1100" b="1" dirty="0">
                <a:solidFill>
                  <a:schemeClr val="accent5"/>
                </a:solidFill>
                <a:latin typeface="Fira Sans"/>
              </a:rPr>
              <a:t>collectivités</a:t>
            </a:r>
            <a:endParaRPr lang="fr-FR" sz="1100" dirty="0">
              <a:solidFill>
                <a:schemeClr val="accent5"/>
              </a:solidFill>
              <a:latin typeface="Fira Sans"/>
            </a:endParaRPr>
          </a:p>
        </p:txBody>
      </p:sp>
      <p:sp>
        <p:nvSpPr>
          <p:cNvPr id="31" name="Rectangle : coins arrondis 30">
            <a:extLst>
              <a:ext uri="{FF2B5EF4-FFF2-40B4-BE49-F238E27FC236}">
                <a16:creationId xmlns:a16="http://schemas.microsoft.com/office/drawing/2014/main" id="{503D37FB-CDB6-AAF8-9A49-D217BA3D1DC2}"/>
              </a:ext>
            </a:extLst>
          </p:cNvPr>
          <p:cNvSpPr/>
          <p:nvPr/>
        </p:nvSpPr>
        <p:spPr>
          <a:xfrm>
            <a:off x="2887125" y="2258604"/>
            <a:ext cx="840662" cy="289122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/>
              </a:gs>
              <a:gs pos="73000">
                <a:schemeClr val="tx2"/>
              </a:gs>
            </a:gsLst>
            <a:lin ang="18600000" scaled="0"/>
          </a:gradFill>
          <a:ln w="63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000" rIns="27000" rtlCol="0" anchor="ctr"/>
          <a:lstStyle/>
          <a:p>
            <a:pPr algn="ctr" defTabSz="685800" hangingPunct="1">
              <a:lnSpc>
                <a:spcPct val="100000"/>
              </a:lnSpc>
              <a:spcBef>
                <a:spcPts val="0"/>
              </a:spcBef>
              <a:defRPr/>
            </a:pPr>
            <a:r>
              <a:rPr lang="fr-FR" b="1" kern="1200" dirty="0">
                <a:solidFill>
                  <a:prstClr val="white"/>
                </a:solidFill>
                <a:latin typeface="Fira Sans"/>
              </a:rPr>
              <a:t>8,1 </a:t>
            </a:r>
            <a:r>
              <a:rPr lang="fr-FR" sz="1400" kern="1200" dirty="0">
                <a:solidFill>
                  <a:prstClr val="white"/>
                </a:solidFill>
                <a:latin typeface="Fira Sans"/>
              </a:rPr>
              <a:t>/10</a:t>
            </a:r>
            <a:endParaRPr lang="fr-FR" kern="1200" dirty="0">
              <a:solidFill>
                <a:prstClr val="white"/>
              </a:solidFill>
              <a:latin typeface="Fira Sans"/>
            </a:endParaRPr>
          </a:p>
        </p:txBody>
      </p:sp>
      <p:sp>
        <p:nvSpPr>
          <p:cNvPr id="33" name="Rectangle : coins arrondis 32">
            <a:extLst>
              <a:ext uri="{FF2B5EF4-FFF2-40B4-BE49-F238E27FC236}">
                <a16:creationId xmlns:a16="http://schemas.microsoft.com/office/drawing/2014/main" id="{F871637C-B261-B6A7-563A-FEB66D953D3B}"/>
              </a:ext>
            </a:extLst>
          </p:cNvPr>
          <p:cNvSpPr/>
          <p:nvPr/>
        </p:nvSpPr>
        <p:spPr>
          <a:xfrm>
            <a:off x="5856994" y="2258604"/>
            <a:ext cx="840662" cy="289122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/>
              </a:gs>
              <a:gs pos="73000">
                <a:schemeClr val="tx2"/>
              </a:gs>
            </a:gsLst>
            <a:lin ang="18600000" scaled="0"/>
          </a:gradFill>
          <a:ln w="63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000" rIns="27000" rtlCol="0" anchor="ctr"/>
          <a:lstStyle/>
          <a:p>
            <a:pPr algn="ctr" defTabSz="685800" hangingPunct="1">
              <a:lnSpc>
                <a:spcPct val="100000"/>
              </a:lnSpc>
              <a:spcBef>
                <a:spcPts val="0"/>
              </a:spcBef>
              <a:defRPr/>
            </a:pPr>
            <a:r>
              <a:rPr lang="fr-FR" b="1" kern="1200" dirty="0">
                <a:solidFill>
                  <a:prstClr val="white"/>
                </a:solidFill>
                <a:latin typeface="Fira Sans"/>
              </a:rPr>
              <a:t>8,5 </a:t>
            </a:r>
            <a:r>
              <a:rPr lang="fr-FR" sz="1400" kern="1200" dirty="0">
                <a:solidFill>
                  <a:prstClr val="white"/>
                </a:solidFill>
                <a:latin typeface="Fira Sans"/>
              </a:rPr>
              <a:t>/10</a:t>
            </a:r>
            <a:endParaRPr lang="fr-FR" kern="1200" dirty="0">
              <a:solidFill>
                <a:prstClr val="white"/>
              </a:solidFill>
              <a:latin typeface="Fira Sans"/>
            </a:endParaRPr>
          </a:p>
        </p:txBody>
      </p:sp>
      <p:cxnSp>
        <p:nvCxnSpPr>
          <p:cNvPr id="35" name="Straight Connector 67">
            <a:extLst>
              <a:ext uri="{FF2B5EF4-FFF2-40B4-BE49-F238E27FC236}">
                <a16:creationId xmlns:a16="http://schemas.microsoft.com/office/drawing/2014/main" id="{CC39AA86-DD10-70A7-0BCD-4BC0A602178D}"/>
              </a:ext>
            </a:extLst>
          </p:cNvPr>
          <p:cNvCxnSpPr>
            <a:cxnSpLocks/>
          </p:cNvCxnSpPr>
          <p:nvPr/>
        </p:nvCxnSpPr>
        <p:spPr>
          <a:xfrm flipH="1">
            <a:off x="390240" y="2037363"/>
            <a:ext cx="8234407" cy="29005"/>
          </a:xfrm>
          <a:prstGeom prst="line">
            <a:avLst/>
          </a:prstGeom>
          <a:noFill/>
          <a:ln w="22225" cap="rnd">
            <a:gradFill>
              <a:gsLst>
                <a:gs pos="0">
                  <a:schemeClr val="accent5"/>
                </a:gs>
                <a:gs pos="100000">
                  <a:schemeClr val="tx2"/>
                </a:gs>
              </a:gsLst>
              <a:lin ang="5400000" scaled="1"/>
            </a:gra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6" name="Straight Connector 67">
            <a:extLst>
              <a:ext uri="{FF2B5EF4-FFF2-40B4-BE49-F238E27FC236}">
                <a16:creationId xmlns:a16="http://schemas.microsoft.com/office/drawing/2014/main" id="{65CD40C9-2D7D-E9C8-52A5-A7F10D5D0B06}"/>
              </a:ext>
            </a:extLst>
          </p:cNvPr>
          <p:cNvCxnSpPr>
            <a:cxnSpLocks/>
          </p:cNvCxnSpPr>
          <p:nvPr/>
        </p:nvCxnSpPr>
        <p:spPr>
          <a:xfrm flipH="1">
            <a:off x="390240" y="2853296"/>
            <a:ext cx="8234407" cy="29005"/>
          </a:xfrm>
          <a:prstGeom prst="line">
            <a:avLst/>
          </a:prstGeom>
          <a:noFill/>
          <a:ln w="22225" cap="rnd">
            <a:gradFill>
              <a:gsLst>
                <a:gs pos="0">
                  <a:schemeClr val="accent5"/>
                </a:gs>
                <a:gs pos="100000">
                  <a:schemeClr val="tx2"/>
                </a:gs>
              </a:gsLst>
              <a:lin ang="5400000" scaled="1"/>
            </a:gra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7" name="Straight Connector 67">
            <a:extLst>
              <a:ext uri="{FF2B5EF4-FFF2-40B4-BE49-F238E27FC236}">
                <a16:creationId xmlns:a16="http://schemas.microsoft.com/office/drawing/2014/main" id="{BEBF4737-23D9-F048-C226-604A7C1D54DC}"/>
              </a:ext>
            </a:extLst>
          </p:cNvPr>
          <p:cNvCxnSpPr>
            <a:cxnSpLocks/>
          </p:cNvCxnSpPr>
          <p:nvPr/>
        </p:nvCxnSpPr>
        <p:spPr>
          <a:xfrm flipH="1">
            <a:off x="390239" y="4137022"/>
            <a:ext cx="8234407" cy="29005"/>
          </a:xfrm>
          <a:prstGeom prst="line">
            <a:avLst/>
          </a:prstGeom>
          <a:noFill/>
          <a:ln w="22225" cap="rnd">
            <a:gradFill>
              <a:gsLst>
                <a:gs pos="0">
                  <a:schemeClr val="accent5"/>
                </a:gs>
                <a:gs pos="100000">
                  <a:schemeClr val="tx2"/>
                </a:gs>
              </a:gsLst>
              <a:lin ang="5400000" scaled="1"/>
            </a:gra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9" name="ZoneTexte 38">
            <a:extLst>
              <a:ext uri="{FF2B5EF4-FFF2-40B4-BE49-F238E27FC236}">
                <a16:creationId xmlns:a16="http://schemas.microsoft.com/office/drawing/2014/main" id="{A9CA6883-2793-6C50-181D-7B15BBF34515}"/>
              </a:ext>
            </a:extLst>
          </p:cNvPr>
          <p:cNvSpPr txBox="1"/>
          <p:nvPr/>
        </p:nvSpPr>
        <p:spPr>
          <a:xfrm>
            <a:off x="7221848" y="1567689"/>
            <a:ext cx="1117079" cy="3970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0" marR="0" lvl="0" indent="0" algn="l" defTabSz="685783" rtl="0" eaLnBrk="1" fontAlgn="auto" latinLnBrk="0" hangingPunct="0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0" i="0" u="none" strike="noStrike" kern="0" cap="none" spc="0" normalizeH="0" baseline="0" noProof="0" dirty="0">
                <a:ln>
                  <a:noFill/>
                </a:ln>
                <a:solidFill>
                  <a:srgbClr val="373CF5">
                    <a:lumMod val="50000"/>
                  </a:srgbClr>
                </a:solidFill>
                <a:effectLst/>
                <a:uLnTx/>
                <a:uFillTx/>
                <a:latin typeface="Fira Sans"/>
                <a:sym typeface="Fira Sans Regular"/>
              </a:rPr>
              <a:t>équipements </a:t>
            </a:r>
          </a:p>
          <a:p>
            <a:pPr marL="0" marR="0" lvl="0" indent="0" algn="l" defTabSz="685783" rtl="0" eaLnBrk="1" fontAlgn="auto" latinLnBrk="0" hangingPunct="0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0" i="0" u="none" strike="noStrike" kern="0" cap="none" spc="0" normalizeH="0" baseline="0" noProof="0" dirty="0">
                <a:ln>
                  <a:noFill/>
                </a:ln>
                <a:solidFill>
                  <a:srgbClr val="373CF5">
                    <a:lumMod val="50000"/>
                  </a:srgbClr>
                </a:solidFill>
                <a:effectLst/>
                <a:uLnTx/>
                <a:uFillTx/>
                <a:latin typeface="Fira Sans"/>
                <a:sym typeface="Fira Sans Regular"/>
              </a:rPr>
              <a:t>gérés</a:t>
            </a:r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2F9714C2-21CA-3205-6751-0BE6E268FB59}"/>
              </a:ext>
            </a:extLst>
          </p:cNvPr>
          <p:cNvSpPr txBox="1"/>
          <p:nvPr/>
        </p:nvSpPr>
        <p:spPr>
          <a:xfrm>
            <a:off x="2907003" y="1567689"/>
            <a:ext cx="1774405" cy="43088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fr-FR" sz="1100" dirty="0">
                <a:solidFill>
                  <a:schemeClr val="tx1"/>
                </a:solidFill>
              </a:rPr>
              <a:t>entreprises  &amp; porteurs </a:t>
            </a:r>
            <a:br>
              <a:rPr lang="fr-FR" sz="1100" dirty="0">
                <a:solidFill>
                  <a:schemeClr val="tx1"/>
                </a:solidFill>
              </a:rPr>
            </a:br>
            <a:r>
              <a:rPr lang="fr-FR" sz="1100" dirty="0">
                <a:solidFill>
                  <a:schemeClr val="tx1"/>
                </a:solidFill>
              </a:rPr>
              <a:t>de projets accompagnés</a:t>
            </a:r>
          </a:p>
        </p:txBody>
      </p:sp>
      <p:sp>
        <p:nvSpPr>
          <p:cNvPr id="43" name="ZoneTexte 42">
            <a:extLst>
              <a:ext uri="{FF2B5EF4-FFF2-40B4-BE49-F238E27FC236}">
                <a16:creationId xmlns:a16="http://schemas.microsoft.com/office/drawing/2014/main" id="{7BCB2005-CF61-0E60-6A88-D5C0D2E7E8D7}"/>
              </a:ext>
            </a:extLst>
          </p:cNvPr>
          <p:cNvSpPr txBox="1"/>
          <p:nvPr/>
        </p:nvSpPr>
        <p:spPr>
          <a:xfrm>
            <a:off x="5555485" y="1567689"/>
            <a:ext cx="1117079" cy="3970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0" marR="0" lvl="0" indent="0" algn="l" defTabSz="685783" rtl="0" eaLnBrk="1" fontAlgn="auto" latinLnBrk="0" hangingPunct="0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0" i="0" u="none" strike="noStrike" kern="0" cap="none" spc="0" normalizeH="0" baseline="0" noProof="0" dirty="0">
                <a:ln>
                  <a:noFill/>
                </a:ln>
                <a:solidFill>
                  <a:srgbClr val="373CF5">
                    <a:lumMod val="50000"/>
                  </a:srgbClr>
                </a:solidFill>
                <a:effectLst/>
                <a:uLnTx/>
                <a:uFillTx/>
                <a:latin typeface="Fira Sans"/>
                <a:sym typeface="Fira Sans Regular"/>
              </a:rPr>
              <a:t>personnes formées</a:t>
            </a:r>
          </a:p>
        </p:txBody>
      </p:sp>
    </p:spTree>
    <p:extLst>
      <p:ext uri="{BB962C8B-B14F-4D97-AF65-F5344CB8AC3E}">
        <p14:creationId xmlns:p14="http://schemas.microsoft.com/office/powerpoint/2010/main" val="1669528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308159-9385-CAD1-5266-900DD84EB9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re 9">
            <a:extLst>
              <a:ext uri="{FF2B5EF4-FFF2-40B4-BE49-F238E27FC236}">
                <a16:creationId xmlns:a16="http://schemas.microsoft.com/office/drawing/2014/main" id="{9A07ED81-675D-18C6-9514-0DC8E4406E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5733" y="389469"/>
            <a:ext cx="2971145" cy="1149075"/>
          </a:xfrm>
        </p:spPr>
        <p:txBody>
          <a:bodyPr/>
          <a:lstStyle/>
          <a:p>
            <a:r>
              <a:rPr lang="fr-FR" dirty="0"/>
              <a:t>Remerciements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538363C-1B3B-964D-232C-BD28478F4140}"/>
              </a:ext>
            </a:extLst>
          </p:cNvPr>
          <p:cNvSpPr txBox="1"/>
          <p:nvPr/>
        </p:nvSpPr>
        <p:spPr>
          <a:xfrm>
            <a:off x="4715733" y="774373"/>
            <a:ext cx="3947890" cy="145591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45720" rIns="91440" bIns="45720" anchor="t">
            <a:spAutoFit/>
          </a:bodyPr>
          <a:lstStyle/>
          <a:p>
            <a:pPr>
              <a:lnSpc>
                <a:spcPts val="2200"/>
              </a:lnSpc>
              <a:spcBef>
                <a:spcPts val="0"/>
              </a:spcBef>
              <a:spcAft>
                <a:spcPts val="1800"/>
              </a:spcAft>
            </a:pPr>
            <a:r>
              <a:rPr lang="en-US" sz="2200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</a:rPr>
              <a:t>à</a:t>
            </a:r>
            <a:r>
              <a:rPr lang="fr-FR" sz="2200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</a:rPr>
              <a:t> LA CCI </a:t>
            </a:r>
            <a:br>
              <a:rPr lang="fr-FR" sz="2200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</a:rPr>
            </a:br>
            <a:r>
              <a:rPr lang="fr-FR" sz="2200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</a:rPr>
              <a:t>des Pays de la Loire</a:t>
            </a:r>
            <a:endParaRPr lang="fr-FR" dirty="0"/>
          </a:p>
          <a:p>
            <a:pPr>
              <a:lnSpc>
                <a:spcPts val="2200"/>
              </a:lnSpc>
              <a:spcBef>
                <a:spcPts val="0"/>
              </a:spcBef>
              <a:spcAft>
                <a:spcPts val="1800"/>
              </a:spcAft>
            </a:pPr>
            <a:r>
              <a:rPr lang="fr-FR" sz="2200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</a:rPr>
              <a:t>À LA Région </a:t>
            </a:r>
            <a:br>
              <a:rPr lang="fr-FR" sz="2200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</a:rPr>
            </a:br>
            <a:r>
              <a:rPr lang="fr-FR" sz="2200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</a:rPr>
              <a:t>DES PAYS DE LA LOIRE</a:t>
            </a:r>
            <a:endParaRPr lang="fr-FR" dirty="0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B0C9E66D-0765-ACD2-07FB-6BF03ED38F07}"/>
              </a:ext>
            </a:extLst>
          </p:cNvPr>
          <p:cNvSpPr txBox="1"/>
          <p:nvPr/>
        </p:nvSpPr>
        <p:spPr>
          <a:xfrm>
            <a:off x="4715733" y="2506786"/>
            <a:ext cx="4081983" cy="1942783"/>
          </a:xfrm>
          <a:prstGeom prst="rect">
            <a:avLst/>
          </a:prstGeom>
          <a:ln w="12700"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36000" numCol="1" spcCol="1098550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228600" indent="-228600">
              <a:buSzPct val="123000"/>
              <a:buBlip>
                <a:blip r:embed="rId3"/>
              </a:buBlip>
              <a:defRPr sz="1200"/>
            </a:lvl1pPr>
          </a:lstStyle>
          <a:p>
            <a:pPr marL="363538" indent="-363538"/>
            <a:r>
              <a:rPr lang="fr-FR" sz="1800" dirty="0">
                <a:solidFill>
                  <a:schemeClr val="tx1">
                    <a:lumMod val="50000"/>
                  </a:schemeClr>
                </a:solidFill>
                <a:latin typeface="+mn-lt"/>
              </a:rPr>
              <a:t>La </a:t>
            </a:r>
            <a:r>
              <a:rPr lang="fr-FR" sz="1800" b="1" dirty="0">
                <a:solidFill>
                  <a:schemeClr val="accent5"/>
                </a:solidFill>
                <a:latin typeface="+mn-lt"/>
              </a:rPr>
              <a:t>chaleur</a:t>
            </a:r>
            <a:r>
              <a:rPr lang="fr-FR" sz="1800" dirty="0">
                <a:solidFill>
                  <a:schemeClr val="tx1">
                    <a:lumMod val="50000"/>
                  </a:schemeClr>
                </a:solidFill>
                <a:latin typeface="+mn-lt"/>
              </a:rPr>
              <a:t> de votre accueil</a:t>
            </a:r>
          </a:p>
          <a:p>
            <a:pPr marL="363538" indent="-363538"/>
            <a:r>
              <a:rPr lang="fr-FR" sz="1800" dirty="0">
                <a:solidFill>
                  <a:schemeClr val="tx1">
                    <a:lumMod val="50000"/>
                  </a:schemeClr>
                </a:solidFill>
                <a:latin typeface="+mn-lt"/>
              </a:rPr>
              <a:t>Votre </a:t>
            </a:r>
            <a:r>
              <a:rPr lang="fr-FR" sz="1800" b="1" dirty="0">
                <a:solidFill>
                  <a:schemeClr val="accent5"/>
                </a:solidFill>
                <a:latin typeface="+mn-lt"/>
              </a:rPr>
              <a:t>engagement</a:t>
            </a:r>
            <a:r>
              <a:rPr lang="fr-FR" sz="1800" b="1" dirty="0">
                <a:solidFill>
                  <a:schemeClr val="tx1">
                    <a:lumMod val="50000"/>
                  </a:schemeClr>
                </a:solidFill>
                <a:latin typeface="+mn-lt"/>
              </a:rPr>
              <a:t> </a:t>
            </a:r>
            <a:r>
              <a:rPr lang="fr-FR" sz="1800" dirty="0">
                <a:solidFill>
                  <a:schemeClr val="tx1">
                    <a:lumMod val="50000"/>
                  </a:schemeClr>
                </a:solidFill>
                <a:latin typeface="+mn-lt"/>
              </a:rPr>
              <a:t>auprès des territoires et des entreprises</a:t>
            </a:r>
          </a:p>
          <a:p>
            <a:pPr marL="363538" indent="-363538"/>
            <a:r>
              <a:rPr lang="fr-FR" sz="1800" dirty="0">
                <a:solidFill>
                  <a:schemeClr val="tx1">
                    <a:lumMod val="50000"/>
                  </a:schemeClr>
                </a:solidFill>
                <a:latin typeface="+mn-lt"/>
              </a:rPr>
              <a:t>Votre </a:t>
            </a:r>
            <a:r>
              <a:rPr lang="fr-FR" sz="1800" b="1" dirty="0">
                <a:solidFill>
                  <a:schemeClr val="accent5"/>
                </a:solidFill>
                <a:latin typeface="+mn-lt"/>
              </a:rPr>
              <a:t>contribution</a:t>
            </a:r>
            <a:r>
              <a:rPr lang="fr-FR" sz="1800" dirty="0">
                <a:solidFill>
                  <a:schemeClr val="tx1">
                    <a:lumMod val="50000"/>
                  </a:schemeClr>
                </a:solidFill>
                <a:latin typeface="+mn-lt"/>
              </a:rPr>
              <a:t> pour la réussite des </a:t>
            </a:r>
            <a:r>
              <a:rPr lang="fr-FR" sz="1800" dirty="0" err="1">
                <a:solidFill>
                  <a:schemeClr val="tx1">
                    <a:lumMod val="50000"/>
                  </a:schemeClr>
                </a:solidFill>
                <a:latin typeface="+mn-lt"/>
              </a:rPr>
              <a:t>CCInergies</a:t>
            </a:r>
            <a:endParaRPr lang="fr-FR" sz="1800" dirty="0">
              <a:solidFill>
                <a:schemeClr val="tx1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7" name="Picture 2" descr="La Région Pays de la Loire - Régions de France">
            <a:extLst>
              <a:ext uri="{FF2B5EF4-FFF2-40B4-BE49-F238E27FC236}">
                <a16:creationId xmlns:a16="http://schemas.microsoft.com/office/drawing/2014/main" id="{5386EE75-0CA6-3D8D-70AD-A664F7AD1031}"/>
              </a:ext>
            </a:extLst>
          </p:cNvPr>
          <p:cNvPicPr>
            <a:picLocks noGrp="1" noChangeAspect="1" noChangeArrowheads="1"/>
          </p:cNvPicPr>
          <p:nvPr>
            <p:ph type="pic" sz="quarter" idx="1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90" r="41754"/>
          <a:stretch>
            <a:fillRect/>
          </a:stretch>
        </p:blipFill>
        <p:spPr bwMode="auto">
          <a:xfrm>
            <a:off x="0" y="0"/>
            <a:ext cx="4383088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hambre de commerce et d'industrie Pays de la Loire">
            <a:extLst>
              <a:ext uri="{FF2B5EF4-FFF2-40B4-BE49-F238E27FC236}">
                <a16:creationId xmlns:a16="http://schemas.microsoft.com/office/drawing/2014/main" id="{1929DABB-4C50-83D7-24B9-3929010684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375" y="387517"/>
            <a:ext cx="2893380" cy="1056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CE7D9404-6A11-0112-55F1-98ED867A5341}"/>
              </a:ext>
            </a:extLst>
          </p:cNvPr>
          <p:cNvSpPr/>
          <p:nvPr/>
        </p:nvSpPr>
        <p:spPr>
          <a:xfrm>
            <a:off x="1024150" y="2342993"/>
            <a:ext cx="2469072" cy="2469072"/>
          </a:xfrm>
          <a:prstGeom prst="ellipse">
            <a:avLst/>
          </a:prstGeom>
          <a:solidFill>
            <a:srgbClr val="FFFF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pic>
        <p:nvPicPr>
          <p:cNvPr id="3076" name="Picture 4" descr="logo vectoriel Région Pays de la Loire – Logothèque vectorielle">
            <a:extLst>
              <a:ext uri="{FF2B5EF4-FFF2-40B4-BE49-F238E27FC236}">
                <a16:creationId xmlns:a16="http://schemas.microsoft.com/office/drawing/2014/main" id="{E890B11C-DB9F-02F4-1BB3-346386B1487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19" r="8118"/>
          <a:stretch>
            <a:fillRect/>
          </a:stretch>
        </p:blipFill>
        <p:spPr bwMode="auto">
          <a:xfrm>
            <a:off x="1312971" y="2996415"/>
            <a:ext cx="1891431" cy="1162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3107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5AD78A-7408-631E-09B2-016AD06768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28338A-D671-8D9B-563D-E624578A5A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983848"/>
            <a:ext cx="3400425" cy="826893"/>
          </a:xfrm>
        </p:spPr>
        <p:txBody>
          <a:bodyPr/>
          <a:lstStyle/>
          <a:p>
            <a:pPr>
              <a:lnSpc>
                <a:spcPts val="3200"/>
              </a:lnSpc>
            </a:pPr>
            <a:r>
              <a:rPr lang="fr-FR" sz="3200" dirty="0" err="1">
                <a:latin typeface="+mn-lt"/>
              </a:rPr>
              <a:t>Jean-François</a:t>
            </a:r>
            <a:r>
              <a:rPr lang="fr-FR" sz="3200" dirty="0">
                <a:latin typeface="+mn-lt"/>
              </a:rPr>
              <a:t> </a:t>
            </a:r>
            <a:r>
              <a:rPr lang="fr-FR" sz="3200" dirty="0"/>
              <a:t>REYNOUARD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3B15CE-8A66-82C0-A80A-69D086A5988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2000" y="1810980"/>
            <a:ext cx="3381375" cy="314154"/>
          </a:xfrm>
        </p:spPr>
        <p:txBody>
          <a:bodyPr lIns="0" tIns="0" rIns="0" bIns="0" numCol="1" spcCol="1098550" anchor="t">
            <a:normAutofit/>
          </a:bodyPr>
          <a:lstStyle/>
          <a:p>
            <a:r>
              <a:rPr lang="fr-FR" sz="1600" dirty="0" err="1">
                <a:gradFill flip="none">
                  <a:gsLst>
                    <a:gs pos="0">
                      <a:srgbClr val="339AF1"/>
                    </a:gs>
                    <a:gs pos="72000">
                      <a:srgbClr val="373CF5"/>
                    </a:gs>
                  </a:gsLst>
                  <a:lin ang="13500000" scaled="1"/>
                  <a:tileRect/>
                </a:gradFill>
              </a:rPr>
              <a:t>Président</a:t>
            </a:r>
            <a:r>
              <a:rPr lang="fr-FR" sz="1600" dirty="0">
                <a:gradFill flip="none">
                  <a:gsLst>
                    <a:gs pos="0">
                      <a:srgbClr val="339AF1"/>
                    </a:gs>
                    <a:gs pos="72000">
                      <a:srgbClr val="373CF5"/>
                    </a:gs>
                  </a:gsLst>
                  <a:lin ang="13500000" scaled="1"/>
                  <a:tileRect/>
                </a:gradFill>
              </a:rPr>
              <a:t> CCI Pays de la Loire </a:t>
            </a:r>
          </a:p>
        </p:txBody>
      </p:sp>
      <p:pic>
        <p:nvPicPr>
          <p:cNvPr id="7" name="Picture Placeholder 6" descr="A person in a suit&#10;&#10;AI-generated content may be incorrect.">
            <a:extLst>
              <a:ext uri="{FF2B5EF4-FFF2-40B4-BE49-F238E27FC236}">
                <a16:creationId xmlns:a16="http://schemas.microsoft.com/office/drawing/2014/main" id="{F12EB4E6-3CAF-3C67-B9C5-33E73AAF425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11" b="8711"/>
          <a:stretch/>
        </p:blipFill>
        <p:spPr>
          <a:xfrm>
            <a:off x="2043405" y="552567"/>
            <a:ext cx="1893600" cy="1893600"/>
          </a:xfrm>
          <a:ln w="47625"/>
        </p:spPr>
      </p:pic>
      <p:pic>
        <p:nvPicPr>
          <p:cNvPr id="4" name="Picture Placeholder 6" descr="A person smiling at camera&#10;&#10;AI-generated content may be incorrect.">
            <a:extLst>
              <a:ext uri="{FF2B5EF4-FFF2-40B4-BE49-F238E27FC236}">
                <a16:creationId xmlns:a16="http://schemas.microsoft.com/office/drawing/2014/main" id="{21C6D0C5-91F7-956C-EC6C-101D3708C3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1875"/>
          <a:stretch/>
        </p:blipFill>
        <p:spPr>
          <a:xfrm>
            <a:off x="2043405" y="2768242"/>
            <a:ext cx="1893600" cy="1893600"/>
          </a:xfrm>
          <a:custGeom>
            <a:avLst/>
            <a:gdLst>
              <a:gd name="connsiteX0" fmla="*/ 2302137 w 4604274"/>
              <a:gd name="connsiteY0" fmla="*/ 0 h 4604274"/>
              <a:gd name="connsiteX1" fmla="*/ 4604274 w 4604274"/>
              <a:gd name="connsiteY1" fmla="*/ 2302137 h 4604274"/>
              <a:gd name="connsiteX2" fmla="*/ 2302137 w 4604274"/>
              <a:gd name="connsiteY2" fmla="*/ 4604274 h 4604274"/>
              <a:gd name="connsiteX3" fmla="*/ 0 w 4604274"/>
              <a:gd name="connsiteY3" fmla="*/ 2302137 h 4604274"/>
              <a:gd name="connsiteX4" fmla="*/ 2302137 w 4604274"/>
              <a:gd name="connsiteY4" fmla="*/ 0 h 4604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04274" h="4604274">
                <a:moveTo>
                  <a:pt x="2302137" y="0"/>
                </a:moveTo>
                <a:cubicBezTo>
                  <a:pt x="3573572" y="0"/>
                  <a:pt x="4604274" y="1030702"/>
                  <a:pt x="4604274" y="2302137"/>
                </a:cubicBezTo>
                <a:cubicBezTo>
                  <a:pt x="4604274" y="3573572"/>
                  <a:pt x="3573572" y="4604274"/>
                  <a:pt x="2302137" y="4604274"/>
                </a:cubicBezTo>
                <a:cubicBezTo>
                  <a:pt x="1030702" y="4604274"/>
                  <a:pt x="0" y="3573572"/>
                  <a:pt x="0" y="2302137"/>
                </a:cubicBezTo>
                <a:cubicBezTo>
                  <a:pt x="0" y="1030702"/>
                  <a:pt x="1030702" y="0"/>
                  <a:pt x="230213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47625">
            <a:gradFill flip="none" rotWithShape="1">
              <a:gsLst>
                <a:gs pos="7000">
                  <a:srgbClr val="339AF1"/>
                </a:gs>
                <a:gs pos="76000">
                  <a:schemeClr val="accent6"/>
                </a:gs>
              </a:gsLst>
              <a:lin ang="18900000" scaled="1"/>
              <a:tileRect/>
            </a:gradFill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A6E7646A-CFB2-C655-37C5-2D85A43E63AA}"/>
              </a:ext>
            </a:extLst>
          </p:cNvPr>
          <p:cNvSpPr txBox="1">
            <a:spLocks/>
          </p:cNvSpPr>
          <p:nvPr/>
        </p:nvSpPr>
        <p:spPr>
          <a:xfrm>
            <a:off x="4572000" y="3238131"/>
            <a:ext cx="3400425" cy="8268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 anchor="b">
            <a:spAutoFit/>
          </a:bodyPr>
          <a:lstStyle>
            <a:lvl1pPr marL="0" marR="0" indent="0" algn="l" defTabSz="914377" rtl="0" latinLnBrk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none" strike="noStrike" cap="all" spc="0" baseline="0">
                <a:gradFill flip="none" rotWithShape="1">
                  <a:gsLst>
                    <a:gs pos="0">
                      <a:srgbClr val="339AF1"/>
                    </a:gs>
                    <a:gs pos="72000">
                      <a:schemeClr val="tx2"/>
                    </a:gs>
                  </a:gsLst>
                  <a:lin ang="13500000" scaled="1"/>
                  <a:tileRect/>
                </a:gradFill>
                <a:uFillTx/>
                <a:latin typeface="+mj-lt"/>
                <a:ea typeface="+mn-ea"/>
                <a:cs typeface="+mn-cs"/>
                <a:sym typeface="Fira Sans Bold"/>
              </a:defRPr>
            </a:lvl1pPr>
            <a:lvl2pPr marL="0" marR="0" indent="17145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2pPr>
            <a:lvl3pPr marL="0" marR="0" indent="34290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3pPr>
            <a:lvl4pPr marL="0" marR="0" indent="51435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4pPr>
            <a:lvl5pPr marL="0" marR="0" indent="68580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5pPr>
            <a:lvl6pPr marL="0" marR="0" indent="85725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6pPr>
            <a:lvl7pPr marL="0" marR="0" indent="102870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7pPr>
            <a:lvl8pPr marL="0" marR="0" indent="120015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8pPr>
            <a:lvl9pPr marL="0" marR="0" indent="137160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9pPr>
          </a:lstStyle>
          <a:p>
            <a:pPr hangingPunct="1">
              <a:lnSpc>
                <a:spcPts val="3200"/>
              </a:lnSpc>
            </a:pPr>
            <a:r>
              <a:rPr lang="fr-FR" sz="3200" dirty="0">
                <a:latin typeface="+mn-lt"/>
              </a:rPr>
              <a:t>Christelle</a:t>
            </a:r>
            <a:r>
              <a:rPr lang="fr-FR" sz="3200" dirty="0"/>
              <a:t> MORANÇAIS 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1F8CA2F0-E17B-204E-9685-1FA9CCA2AB86}"/>
              </a:ext>
            </a:extLst>
          </p:cNvPr>
          <p:cNvSpPr txBox="1">
            <a:spLocks/>
          </p:cNvSpPr>
          <p:nvPr/>
        </p:nvSpPr>
        <p:spPr>
          <a:xfrm>
            <a:off x="4572000" y="4065262"/>
            <a:ext cx="3381375" cy="5236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 numCol="1" spcCol="1098550" anchor="t">
            <a:normAutofit/>
          </a:bodyPr>
          <a:lstStyle>
            <a:lvl1pPr marL="0" marR="0" indent="0" algn="l" defTabSz="914377" rtl="0" latinLnBrk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1800" b="0" i="0" u="none" strike="noStrike" cap="none" spc="0" baseline="0">
                <a:gradFill flip="none" rotWithShape="1">
                  <a:gsLst>
                    <a:gs pos="0">
                      <a:srgbClr val="339AF1"/>
                    </a:gs>
                    <a:gs pos="72000">
                      <a:schemeClr val="tx2"/>
                    </a:gs>
                  </a:gsLst>
                  <a:lin ang="13500000" scaled="1"/>
                  <a:tileRect/>
                </a:gra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1pPr>
            <a:lvl2pPr marL="228600" marR="0" indent="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1200" b="0" i="0" u="none" strike="noStrike" cap="none" spc="0" baseline="0">
                <a:solidFill>
                  <a:schemeClr val="bg1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2pPr>
            <a:lvl3pPr marL="457200" marR="0" indent="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1200" b="0" i="0" u="none" strike="noStrike" cap="none" spc="0" baseline="0">
                <a:solidFill>
                  <a:schemeClr val="bg1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3pPr>
            <a:lvl4pPr marL="685800" marR="0" indent="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1200" b="0" i="0" u="none" strike="noStrike" cap="none" spc="0" baseline="0">
                <a:solidFill>
                  <a:schemeClr val="bg1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4pPr>
            <a:lvl5pPr marL="914400" marR="0" indent="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1200" b="0" i="0" u="none" strike="noStrike" cap="none" spc="0" baseline="0">
                <a:solidFill>
                  <a:schemeClr val="bg1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5pPr>
            <a:lvl6pPr marL="13716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6pPr>
            <a:lvl7pPr marL="16002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7pPr>
            <a:lvl8pPr marL="18288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8pPr>
            <a:lvl9pPr marL="20574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9pPr>
          </a:lstStyle>
          <a:p>
            <a:pPr hangingPunct="1"/>
            <a:r>
              <a:rPr lang="fr-FR" sz="1600" dirty="0">
                <a:gradFill flip="none">
                  <a:gsLst>
                    <a:gs pos="0">
                      <a:srgbClr val="339AF1"/>
                    </a:gs>
                    <a:gs pos="72000">
                      <a:srgbClr val="373CF5"/>
                    </a:gs>
                  </a:gsLst>
                  <a:lin ang="13500000" scaled="1"/>
                  <a:tileRect/>
                </a:gradFill>
              </a:rPr>
              <a:t>Présidente du Conseil Régional </a:t>
            </a:r>
            <a:br>
              <a:rPr lang="fr-FR" sz="1600" dirty="0">
                <a:gradFill flip="none">
                  <a:gsLst>
                    <a:gs pos="0">
                      <a:srgbClr val="339AF1"/>
                    </a:gs>
                    <a:gs pos="72000">
                      <a:srgbClr val="373CF5"/>
                    </a:gs>
                  </a:gsLst>
                  <a:lin ang="13500000" scaled="1"/>
                  <a:tileRect/>
                </a:gradFill>
              </a:rPr>
            </a:br>
            <a:r>
              <a:rPr lang="fr-FR" sz="1600" dirty="0">
                <a:gradFill flip="none">
                  <a:gsLst>
                    <a:gs pos="0">
                      <a:srgbClr val="339AF1"/>
                    </a:gs>
                    <a:gs pos="72000">
                      <a:srgbClr val="373CF5"/>
                    </a:gs>
                  </a:gsLst>
                  <a:lin ang="13500000" scaled="1"/>
                  <a:tileRect/>
                </a:gradFill>
              </a:rPr>
              <a:t>des Pays de la Loire </a:t>
            </a:r>
          </a:p>
        </p:txBody>
      </p:sp>
    </p:spTree>
    <p:extLst>
      <p:ext uri="{BB962C8B-B14F-4D97-AF65-F5344CB8AC3E}">
        <p14:creationId xmlns:p14="http://schemas.microsoft.com/office/powerpoint/2010/main" val="3710602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25_BasicWhite">
  <a:themeElements>
    <a:clrScheme name="CCI-2025">
      <a:dk1>
        <a:srgbClr val="0047BB"/>
      </a:dk1>
      <a:lt1>
        <a:srgbClr val="FFFFFF"/>
      </a:lt1>
      <a:dk2>
        <a:srgbClr val="373CF5"/>
      </a:dk2>
      <a:lt2>
        <a:srgbClr val="B564BF"/>
      </a:lt2>
      <a:accent1>
        <a:srgbClr val="4A2682"/>
      </a:accent1>
      <a:accent2>
        <a:srgbClr val="FF006D"/>
      </a:accent2>
      <a:accent3>
        <a:srgbClr val="FF3F00"/>
      </a:accent3>
      <a:accent4>
        <a:srgbClr val="F9C200"/>
      </a:accent4>
      <a:accent5>
        <a:srgbClr val="32BEF0"/>
      </a:accent5>
      <a:accent6>
        <a:srgbClr val="373CF5"/>
      </a:accent6>
      <a:hlink>
        <a:srgbClr val="373CF5"/>
      </a:hlink>
      <a:folHlink>
        <a:srgbClr val="373CF5"/>
      </a:folHlink>
    </a:clrScheme>
    <a:fontScheme name="Custom 104">
      <a:majorFont>
        <a:latin typeface="Fira Sans ExtraBold"/>
        <a:ea typeface="Fira Sans Bold"/>
        <a:cs typeface="Fira Sans Bold"/>
      </a:majorFont>
      <a:minorFont>
        <a:latin typeface="Fira Sans"/>
        <a:ea typeface="Fira Sans Bold"/>
        <a:cs typeface="Fira Sans Bold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 cap="flat"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5400000" scaled="1"/>
          </a:gradFill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2438338" rtl="0" fontAlgn="auto" latinLnBrk="0" hangingPunct="0">
          <a:lnSpc>
            <a:spcPct val="90000"/>
          </a:lnSpc>
          <a:spcBef>
            <a:spcPts val="4500"/>
          </a:spcBef>
          <a:spcAft>
            <a:spcPts val="0"/>
          </a:spcAft>
          <a:buClrTx/>
          <a:buSzTx/>
          <a:buFontTx/>
          <a:buNone/>
          <a:tabLst/>
          <a:defRPr kumimoji="0" sz="4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Fira Sans Regular"/>
            <a:ea typeface="Fira Sans Regular"/>
            <a:cs typeface="Fira Sans Regular"/>
            <a:sym typeface="Fira Sans Regula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Fira Sans Bold"/>
        <a:ea typeface="Fira Sans Bold"/>
        <a:cs typeface="Fira Sans Bold"/>
      </a:majorFont>
      <a:minorFont>
        <a:latin typeface="Fira Sans Bold"/>
        <a:ea typeface="Fira Sans Bold"/>
        <a:cs typeface="Fira Sans Bold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Fira Sans Medium"/>
            <a:ea typeface="Fira Sans Medium"/>
            <a:cs typeface="Fira Sans Medium"/>
            <a:sym typeface="Fira Sans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2438338" rtl="0" fontAlgn="auto" latinLnBrk="0" hangingPunct="0">
          <a:lnSpc>
            <a:spcPct val="90000"/>
          </a:lnSpc>
          <a:spcBef>
            <a:spcPts val="4500"/>
          </a:spcBef>
          <a:spcAft>
            <a:spcPts val="0"/>
          </a:spcAft>
          <a:buClrTx/>
          <a:buSzTx/>
          <a:buFontTx/>
          <a:buNone/>
          <a:tabLst/>
          <a:defRPr kumimoji="0" sz="4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Fira Sans Regular"/>
            <a:ea typeface="Fira Sans Regular"/>
            <a:cs typeface="Fira Sans Regular"/>
            <a:sym typeface="Fira Sans Regula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webextensions/_rels/taskpanes.xml.rels><?xml version="1.0" encoding="UTF-8" standalone="yes"?>
<Relationships xmlns="http://schemas.openxmlformats.org/package/2006/relationships"><Relationship Id="rId2" Type="http://schemas.microsoft.com/office/2011/relationships/webextension" Target="webextension2.xml"/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0">
    <wetp:webextensionref xmlns:r="http://schemas.openxmlformats.org/officeDocument/2006/relationships" r:id="rId1"/>
  </wetp:taskpane>
  <wetp:taskpane dockstate="right" visibility="0" width="350" row="0">
    <wetp:webextensionref xmlns:r="http://schemas.openxmlformats.org/officeDocument/2006/relationships" r:id="rId2"/>
  </wetp:taskpane>
</wetp:taskpanes>
</file>

<file path=ppt/webextensions/webextension1.xml><?xml version="1.0" encoding="utf-8"?>
<we:webextension xmlns:we="http://schemas.microsoft.com/office/webextensions/webextension/2010/11" id="{94C20EFF-3035-8F49-AF28-CEDDAC321B49}">
  <we:reference id="wa104381637" version="1.0.0.0" store="fr-FR" storeType="OMEX"/>
  <we:alternateReferences>
    <we:reference id="WA104381637" version="1.0.0.0" store="WA104381637" storeType="OMEX"/>
  </we:alternateReferences>
  <we:properties/>
  <we:bindings/>
  <we:snapshot xmlns:r="http://schemas.openxmlformats.org/officeDocument/2006/relationships"/>
</we:webextension>
</file>

<file path=ppt/webextensions/webextension2.xml><?xml version="1.0" encoding="utf-8"?>
<we:webextension xmlns:we="http://schemas.microsoft.com/office/webextensions/webextension/2010/11" id="{62275DBA-2175-8147-BC56-2DA20DDED3FA}">
  <we:reference id="wa104380587" version="1.0.0.1" store="fr-FR" storeType="OMEX"/>
  <we:alternateReferences>
    <we:reference id="WA104380587" version="1.0.0.1" store="WA104380587" storeType="OMEX"/>
  </we:alternateReferences>
  <we:properties/>
  <we:bindings/>
  <we:snapshot xmlns:r="http://schemas.openxmlformats.org/officeDocument/2006/relationships"/>
</we:webextension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069611CAFB7CF4A8F87A832AA20E046" ma:contentTypeVersion="19" ma:contentTypeDescription="Crée un document." ma:contentTypeScope="" ma:versionID="e49dbe53ce6125c84dc739fabb44bc6a">
  <xsd:schema xmlns:xsd="http://www.w3.org/2001/XMLSchema" xmlns:xs="http://www.w3.org/2001/XMLSchema" xmlns:p="http://schemas.microsoft.com/office/2006/metadata/properties" xmlns:ns2="0ae1c92c-21ff-40fa-b529-58d93339239a" xmlns:ns3="559fdad3-229c-4548-8a95-e6daaaa37bbe" targetNamespace="http://schemas.microsoft.com/office/2006/metadata/properties" ma:root="true" ma:fieldsID="3e88afacdcd4bb9e1735fc270d8250f8" ns2:_="" ns3:_="">
    <xsd:import namespace="0ae1c92c-21ff-40fa-b529-58d93339239a"/>
    <xsd:import namespace="559fdad3-229c-4548-8a95-e6daaaa37bb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ae1c92c-21ff-40fa-b529-58d93339239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8e37db17-1001-4eab-ad9f-4c3ff6e64f6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59fdad3-229c-4548-8a95-e6daaaa37bbe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95dff3a0-83c9-4fb0-9f5a-af1cb8d1eea9}" ma:internalName="TaxCatchAll" ma:showField="CatchAllData" ma:web="559fdad3-229c-4548-8a95-e6daaaa37bb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559fdad3-229c-4548-8a95-e6daaaa37bbe" xsi:nil="true"/>
    <lcf76f155ced4ddcb4097134ff3c332f xmlns="0ae1c92c-21ff-40fa-b529-58d93339239a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F187924C-558D-4FB8-95A3-7353FDC924D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ae1c92c-21ff-40fa-b529-58d93339239a"/>
    <ds:schemaRef ds:uri="559fdad3-229c-4548-8a95-e6daaaa37bb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5004C51-D7A1-4040-9B0D-8BDD8F66CC1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C8FA7FA-0728-4973-AE97-53A14B17CCC0}">
  <ds:schemaRefs>
    <ds:schemaRef ds:uri="0c5186bc-bb46-42ed-bee6-2676d7d460b6"/>
    <ds:schemaRef ds:uri="http://purl.org/dc/elements/1.1/"/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a84530b4-cc55-4f5d-97b3-aff75e05e216"/>
    <ds:schemaRef ds:uri="http://schemas.microsoft.com/office/2006/metadata/properties"/>
    <ds:schemaRef ds:uri="http://www.w3.org/XML/1998/namespace"/>
    <ds:schemaRef ds:uri="http://purl.org/dc/terms/"/>
    <ds:schemaRef ds:uri="559fdad3-229c-4548-8a95-e6daaaa37bbe"/>
    <ds:schemaRef ds:uri="0ae1c92c-21ff-40fa-b529-58d93339239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2390</TotalTime>
  <Words>2694</Words>
  <Application>Microsoft Office PowerPoint</Application>
  <PresentationFormat>Affichage à l'écran (16:9)</PresentationFormat>
  <Paragraphs>542</Paragraphs>
  <Slides>57</Slides>
  <Notes>25</Notes>
  <HiddenSlides>0</HiddenSlides>
  <MMClips>0</MMClips>
  <ScaleCrop>false</ScaleCrop>
  <HeadingPairs>
    <vt:vector size="6" baseType="variant">
      <vt:variant>
        <vt:lpstr>Polices utilisées</vt:lpstr>
      </vt:variant>
      <vt:variant>
        <vt:i4>12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57</vt:i4>
      </vt:variant>
    </vt:vector>
  </HeadingPairs>
  <TitlesOfParts>
    <vt:vector size="70" baseType="lpstr">
      <vt:lpstr>Police système Courant</vt:lpstr>
      <vt:lpstr>Aptos</vt:lpstr>
      <vt:lpstr>Arial</vt:lpstr>
      <vt:lpstr>Calibri</vt:lpstr>
      <vt:lpstr>Fira Sans</vt:lpstr>
      <vt:lpstr>Fira Sans Black</vt:lpstr>
      <vt:lpstr>Fira Sans ExtraBold</vt:lpstr>
      <vt:lpstr>Fira Sans ExtraLight</vt:lpstr>
      <vt:lpstr>Fira Sans Light</vt:lpstr>
      <vt:lpstr>Fira Sans Regular</vt:lpstr>
      <vt:lpstr>Times</vt:lpstr>
      <vt:lpstr>Wingdings</vt:lpstr>
      <vt:lpstr>25_BasicWhite</vt:lpstr>
      <vt:lpstr>Présentation PowerPoint</vt:lpstr>
      <vt:lpstr>Eglantine Eméyé </vt:lpstr>
      <vt:lpstr>Invités &amp; Déroulé</vt:lpstr>
      <vt:lpstr>Présentation PowerPoint</vt:lpstr>
      <vt:lpstr>Quizz musical : résultats de vos votes</vt:lpstr>
      <vt:lpstr>Objectifs DES CCINERGIES</vt:lpstr>
      <vt:lpstr>NOTRE réseau en 5 MOTS</vt:lpstr>
      <vt:lpstr>Remerciements</vt:lpstr>
      <vt:lpstr>Jean-François REYNOUARD </vt:lpstr>
      <vt:lpstr>Christelle MORANÇAIS </vt:lpstr>
      <vt:lpstr>Jean-François REYNOUARD </vt:lpstr>
      <vt:lpstr>Alain DI CRESCENZO</vt:lpstr>
      <vt:lpstr>FILM  CAP SUR DEMAIN</vt:lpstr>
      <vt:lpstr>Thème 2025</vt:lpstr>
      <vt:lpstr>Une méthode structurée</vt:lpstr>
      <vt:lpstr>DES OPPORTUNITéS </vt:lpstr>
      <vt:lpstr>Julien  MARCILLY </vt:lpstr>
      <vt:lpstr>Présentation PowerPoint</vt:lpstr>
      <vt:lpstr>Présentation PowerPoint</vt:lpstr>
      <vt:lpstr> LES ITW</vt:lpstr>
      <vt:lpstr>Doris BIRKHOFER </vt:lpstr>
      <vt:lpstr>secteur</vt:lpstr>
      <vt:lpstr>Franck  GERVAIS </vt:lpstr>
      <vt:lpstr>secteur</vt:lpstr>
      <vt:lpstr>Didier  LEROY </vt:lpstr>
      <vt:lpstr>TOYOTA : NOTRE RAISON D’ÊTRE </vt:lpstr>
      <vt:lpstr>Toyota : notre mission </vt:lpstr>
      <vt:lpstr>Stratégie Toyota pour une mobilité durable : complémentarité des technologies</vt:lpstr>
      <vt:lpstr>THE 1:6:90 RULE</vt:lpstr>
      <vt:lpstr>China PHEV Sales</vt:lpstr>
      <vt:lpstr>Les e-fuels / l’hydrogène </vt:lpstr>
      <vt:lpstr>Les e-fuels / l’hydrogène</vt:lpstr>
      <vt:lpstr>Les changements du secteur automobile</vt:lpstr>
      <vt:lpstr>B) La distribution</vt:lpstr>
      <vt:lpstr>B) La distribution</vt:lpstr>
      <vt:lpstr>Présentation PowerPoint</vt:lpstr>
      <vt:lpstr>Mais ce n’est pas la première…! </vt:lpstr>
      <vt:lpstr>secteur</vt:lpstr>
      <vt:lpstr>Nicolas  ROHR </vt:lpstr>
      <vt:lpstr>secteur</vt:lpstr>
      <vt:lpstr>Julia  DE FUNÈS </vt:lpstr>
      <vt:lpstr>secteur</vt:lpstr>
      <vt:lpstr>Youssef  ACHOUR </vt:lpstr>
      <vt:lpstr>secteur</vt:lpstr>
      <vt:lpstr>Présentation PowerPoint</vt:lpstr>
      <vt:lpstr>Armel  TRIPON </vt:lpstr>
      <vt:lpstr>Alain DI CRESCENZO</vt:lpstr>
      <vt:lpstr>Thème 2025</vt:lpstr>
      <vt:lpstr>CAP SUR DEMAIN   </vt:lpstr>
      <vt:lpstr>DES planS d’actionS solideS</vt:lpstr>
      <vt:lpstr>DES planS d’actionS solideS</vt:lpstr>
      <vt:lpstr>DES planS d’actionS solideS</vt:lpstr>
      <vt:lpstr>DES planS d’actionS solideS</vt:lpstr>
      <vt:lpstr>DES planS d’actionS solideS</vt:lpstr>
      <vt:lpstr>Thème 2025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pierrehenniquant</dc:creator>
  <cp:lastModifiedBy>PERROTIN Thierry</cp:lastModifiedBy>
  <cp:revision>230</cp:revision>
  <dcterms:modified xsi:type="dcterms:W3CDTF">2025-09-30T12:48:43Z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0x0101002069611CAFB7CF4A8F87A832AA20E046</vt:lpwstr>
  </property>
  <property fmtid="{D5CDD505-2E9C-101B-9397-08002B2CF9AE}" pid="3" name="MSIP_Label_8e19d756-792e-42a1-bcad-4cb9051ddd2d_Enabled">
    <vt:lpwstr>true</vt:lpwstr>
  </property>
  <property fmtid="{D5CDD505-2E9C-101B-9397-08002B2CF9AE}" pid="4" name="MSIP_Label_8e19d756-792e-42a1-bcad-4cb9051ddd2d_SetDate">
    <vt:lpwstr>2025-03-17T09:31:01Z</vt:lpwstr>
  </property>
  <property fmtid="{D5CDD505-2E9C-101B-9397-08002B2CF9AE}" pid="5" name="MSIP_Label_8e19d756-792e-42a1-bcad-4cb9051ddd2d_Method">
    <vt:lpwstr>Standard</vt:lpwstr>
  </property>
  <property fmtid="{D5CDD505-2E9C-101B-9397-08002B2CF9AE}" pid="6" name="MSIP_Label_8e19d756-792e-42a1-bcad-4cb9051ddd2d_Name">
    <vt:lpwstr>Confidential</vt:lpwstr>
  </property>
  <property fmtid="{D5CDD505-2E9C-101B-9397-08002B2CF9AE}" pid="7" name="MSIP_Label_8e19d756-792e-42a1-bcad-4cb9051ddd2d_SiteId">
    <vt:lpwstr>41eb501a-f671-4ce0-a5bf-b64168c3705f</vt:lpwstr>
  </property>
  <property fmtid="{D5CDD505-2E9C-101B-9397-08002B2CF9AE}" pid="8" name="MSIP_Label_8e19d756-792e-42a1-bcad-4cb9051ddd2d_ActionId">
    <vt:lpwstr>6420485e-e3f4-4417-bf14-8770cc7ad3f2</vt:lpwstr>
  </property>
  <property fmtid="{D5CDD505-2E9C-101B-9397-08002B2CF9AE}" pid="9" name="MSIP_Label_8e19d756-792e-42a1-bcad-4cb9051ddd2d_ContentBits">
    <vt:lpwstr>2</vt:lpwstr>
  </property>
  <property fmtid="{D5CDD505-2E9C-101B-9397-08002B2CF9AE}" pid="10" name="MSIP_Label_8e19d756-792e-42a1-bcad-4cb9051ddd2d_Tag">
    <vt:lpwstr>10, 3, 0, 2</vt:lpwstr>
  </property>
  <property fmtid="{D5CDD505-2E9C-101B-9397-08002B2CF9AE}" pid="11" name="ClassificationContentMarkingFooterLocations">
    <vt:lpwstr>21_BasicWhite:11</vt:lpwstr>
  </property>
  <property fmtid="{D5CDD505-2E9C-101B-9397-08002B2CF9AE}" pid="12" name="ClassificationContentMarkingFooterText">
    <vt:lpwstr>Confidential - Not for Public Consumption or Distribution</vt:lpwstr>
  </property>
  <property fmtid="{D5CDD505-2E9C-101B-9397-08002B2CF9AE}" pid="13" name="MediaServiceImageTags">
    <vt:lpwstr/>
  </property>
</Properties>
</file>