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1" r:id="rId4"/>
    <p:sldMasterId id="2147483767" r:id="rId5"/>
  </p:sldMasterIdLst>
  <p:notesMasterIdLst>
    <p:notesMasterId r:id="rId87"/>
  </p:notesMasterIdLst>
  <p:handoutMasterIdLst>
    <p:handoutMasterId r:id="rId88"/>
  </p:handoutMasterIdLst>
  <p:sldIdLst>
    <p:sldId id="2147376762" r:id="rId6"/>
    <p:sldId id="4638" r:id="rId7"/>
    <p:sldId id="2147376737" r:id="rId8"/>
    <p:sldId id="2147376738" r:id="rId9"/>
    <p:sldId id="2147376382" r:id="rId10"/>
    <p:sldId id="2147376781" r:id="rId11"/>
    <p:sldId id="2147376764" r:id="rId12"/>
    <p:sldId id="2147376419" r:id="rId13"/>
    <p:sldId id="2147376767" r:id="rId14"/>
    <p:sldId id="2147376769" r:id="rId15"/>
    <p:sldId id="2147376770" r:id="rId16"/>
    <p:sldId id="2147376771" r:id="rId17"/>
    <p:sldId id="2147376772" r:id="rId18"/>
    <p:sldId id="2147376773" r:id="rId19"/>
    <p:sldId id="2147376774" r:id="rId20"/>
    <p:sldId id="2147376775" r:id="rId21"/>
    <p:sldId id="2147376776" r:id="rId22"/>
    <p:sldId id="2147376778" r:id="rId23"/>
    <p:sldId id="2147376780" r:id="rId24"/>
    <p:sldId id="2147376779" r:id="rId25"/>
    <p:sldId id="2147376763" r:id="rId26"/>
    <p:sldId id="2147376755" r:id="rId27"/>
    <p:sldId id="2147376739" r:id="rId28"/>
    <p:sldId id="4721" r:id="rId29"/>
    <p:sldId id="4639" r:id="rId30"/>
    <p:sldId id="2147376384" r:id="rId31"/>
    <p:sldId id="2147376722" r:id="rId32"/>
    <p:sldId id="2147376753" r:id="rId33"/>
    <p:sldId id="2147376752" r:id="rId34"/>
    <p:sldId id="2147376330" r:id="rId35"/>
    <p:sldId id="2147376725" r:id="rId36"/>
    <p:sldId id="2147376355" r:id="rId37"/>
    <p:sldId id="2147376708" r:id="rId38"/>
    <p:sldId id="2147376342" r:id="rId39"/>
    <p:sldId id="2147376730" r:id="rId40"/>
    <p:sldId id="2147376731" r:id="rId41"/>
    <p:sldId id="2147376370" r:id="rId42"/>
    <p:sldId id="2147376713" r:id="rId43"/>
    <p:sldId id="2147376726" r:id="rId44"/>
    <p:sldId id="2147376369" r:id="rId45"/>
    <p:sldId id="2147376346" r:id="rId46"/>
    <p:sldId id="2147376732" r:id="rId47"/>
    <p:sldId id="2147376733" r:id="rId48"/>
    <p:sldId id="2147376734" r:id="rId49"/>
    <p:sldId id="2147376766" r:id="rId50"/>
    <p:sldId id="2147376735" r:id="rId51"/>
    <p:sldId id="2147376736" r:id="rId52"/>
    <p:sldId id="2147376727" r:id="rId53"/>
    <p:sldId id="2147376332" r:id="rId54"/>
    <p:sldId id="2147376728" r:id="rId55"/>
    <p:sldId id="2147376334" r:id="rId56"/>
    <p:sldId id="2147376453" r:id="rId57"/>
    <p:sldId id="2147376454" r:id="rId58"/>
    <p:sldId id="2147376729" r:id="rId59"/>
    <p:sldId id="2147376455" r:id="rId60"/>
    <p:sldId id="2147376768" r:id="rId61"/>
    <p:sldId id="2147376761" r:id="rId62"/>
    <p:sldId id="2147376372" r:id="rId63"/>
    <p:sldId id="4626" r:id="rId64"/>
    <p:sldId id="2147376383" r:id="rId65"/>
    <p:sldId id="4646" r:id="rId66"/>
    <p:sldId id="4703" r:id="rId67"/>
    <p:sldId id="4648" r:id="rId68"/>
    <p:sldId id="2147376782" r:id="rId69"/>
    <p:sldId id="4650" r:id="rId70"/>
    <p:sldId id="2147376783" r:id="rId71"/>
    <p:sldId id="4652" r:id="rId72"/>
    <p:sldId id="2147376784" r:id="rId73"/>
    <p:sldId id="4654" r:id="rId74"/>
    <p:sldId id="2147376785" r:id="rId75"/>
    <p:sldId id="4656" r:id="rId76"/>
    <p:sldId id="2147376786" r:id="rId77"/>
    <p:sldId id="4658" r:id="rId78"/>
    <p:sldId id="2147376787" r:id="rId79"/>
    <p:sldId id="4660" r:id="rId80"/>
    <p:sldId id="2147376788" r:id="rId81"/>
    <p:sldId id="2147376681" r:id="rId82"/>
    <p:sldId id="4719" r:id="rId83"/>
    <p:sldId id="4720" r:id="rId84"/>
    <p:sldId id="4700" r:id="rId85"/>
    <p:sldId id="2147376757" r:id="rId86"/>
  </p:sldIdLst>
  <p:sldSz cx="9144000" cy="5143500" type="screen16x9"/>
  <p:notesSz cx="6858000" cy="9144000"/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7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1pPr>
    <a:lvl2pPr marL="0" marR="0" indent="17145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2pPr>
    <a:lvl3pPr marL="0" marR="0" indent="34290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3pPr>
    <a:lvl4pPr marL="0" marR="0" indent="51435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4pPr>
    <a:lvl5pPr marL="0" marR="0" indent="68580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5pPr>
    <a:lvl6pPr marL="0" marR="0" indent="85725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6pPr>
    <a:lvl7pPr marL="0" marR="0" indent="102870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7pPr>
    <a:lvl8pPr marL="0" marR="0" indent="120015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8pPr>
    <a:lvl9pPr marL="0" marR="0" indent="1371600" algn="l" defTabSz="914377" rtl="0" fontAlgn="auto" latinLnBrk="0" hangingPunct="0">
      <a:lnSpc>
        <a:spcPct val="90000"/>
      </a:lnSpc>
      <a:spcBef>
        <a:spcPts val="1688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Fira Sans Regular"/>
        <a:ea typeface="Fira Sans Regular"/>
        <a:cs typeface="Fira Sans Regular"/>
        <a:sym typeface="Fira Sans Regular"/>
      </a:defRPr>
    </a:lvl9pPr>
  </p:defaultTextStyle>
  <p:extLst>
    <p:ext uri="{521415D9-36F7-43E2-AB2F-B90AF26B5E84}">
      <p14:sectionLst xmlns:p14="http://schemas.microsoft.com/office/powerpoint/2010/main">
        <p14:section name="Section par défaut" id="{EBDFAB45-D6F0-514F-95FC-29B0C3456066}">
          <p14:sldIdLst>
            <p14:sldId id="2147376762"/>
            <p14:sldId id="4638"/>
          </p14:sldIdLst>
        </p14:section>
        <p14:section name="Intro" id="{945A498E-F552-B341-89A0-E0ABF9342D8F}">
          <p14:sldIdLst>
            <p14:sldId id="2147376737"/>
            <p14:sldId id="2147376738"/>
            <p14:sldId id="2147376382"/>
            <p14:sldId id="2147376781"/>
            <p14:sldId id="2147376764"/>
            <p14:sldId id="2147376419"/>
            <p14:sldId id="2147376767"/>
            <p14:sldId id="2147376769"/>
            <p14:sldId id="2147376770"/>
            <p14:sldId id="2147376771"/>
            <p14:sldId id="2147376772"/>
            <p14:sldId id="2147376773"/>
            <p14:sldId id="2147376774"/>
            <p14:sldId id="2147376775"/>
            <p14:sldId id="2147376776"/>
            <p14:sldId id="2147376778"/>
            <p14:sldId id="2147376780"/>
            <p14:sldId id="2147376779"/>
            <p14:sldId id="2147376763"/>
            <p14:sldId id="2147376755"/>
            <p14:sldId id="2147376739"/>
            <p14:sldId id="4721"/>
            <p14:sldId id="4639"/>
            <p14:sldId id="2147376384"/>
            <p14:sldId id="2147376722"/>
            <p14:sldId id="2147376753"/>
            <p14:sldId id="2147376752"/>
            <p14:sldId id="2147376330"/>
            <p14:sldId id="2147376725"/>
            <p14:sldId id="2147376355"/>
            <p14:sldId id="2147376708"/>
            <p14:sldId id="2147376342"/>
            <p14:sldId id="2147376730"/>
            <p14:sldId id="2147376731"/>
            <p14:sldId id="2147376370"/>
            <p14:sldId id="2147376713"/>
            <p14:sldId id="2147376726"/>
            <p14:sldId id="2147376369"/>
            <p14:sldId id="2147376346"/>
            <p14:sldId id="2147376732"/>
            <p14:sldId id="2147376733"/>
            <p14:sldId id="2147376734"/>
            <p14:sldId id="2147376766"/>
            <p14:sldId id="2147376735"/>
            <p14:sldId id="2147376736"/>
            <p14:sldId id="2147376727"/>
            <p14:sldId id="2147376332"/>
            <p14:sldId id="2147376728"/>
            <p14:sldId id="2147376334"/>
            <p14:sldId id="2147376453"/>
            <p14:sldId id="2147376454"/>
            <p14:sldId id="2147376729"/>
            <p14:sldId id="2147376455"/>
            <p14:sldId id="2147376768"/>
          </p14:sldIdLst>
        </p14:section>
        <p14:section name="Plan Stratégique" id="{00E97BCD-9273-244C-BB3D-9B0603189701}">
          <p14:sldIdLst>
            <p14:sldId id="2147376761"/>
            <p14:sldId id="2147376372"/>
            <p14:sldId id="4626"/>
            <p14:sldId id="2147376383"/>
            <p14:sldId id="4646"/>
            <p14:sldId id="4703"/>
            <p14:sldId id="4648"/>
            <p14:sldId id="2147376782"/>
            <p14:sldId id="4650"/>
            <p14:sldId id="2147376783"/>
            <p14:sldId id="4652"/>
            <p14:sldId id="2147376784"/>
            <p14:sldId id="4654"/>
            <p14:sldId id="2147376785"/>
            <p14:sldId id="4656"/>
            <p14:sldId id="2147376786"/>
            <p14:sldId id="4658"/>
            <p14:sldId id="2147376787"/>
            <p14:sldId id="4660"/>
            <p14:sldId id="2147376788"/>
          </p14:sldIdLst>
        </p14:section>
        <p14:section name="Conclusion" id="{B49BB256-1CEB-7344-BAD6-30B16B84E301}">
          <p14:sldIdLst>
            <p14:sldId id="2147376681"/>
            <p14:sldId id="4719"/>
            <p14:sldId id="4720"/>
            <p14:sldId id="4700"/>
            <p14:sldId id="21473767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E77"/>
    <a:srgbClr val="339AF1"/>
    <a:srgbClr val="3654F4"/>
    <a:srgbClr val="363EF6"/>
    <a:srgbClr val="FF681C"/>
    <a:srgbClr val="C35AFF"/>
    <a:srgbClr val="FC0771"/>
    <a:srgbClr val="8116ED"/>
    <a:srgbClr val="FFFFFF"/>
    <a:srgbClr val="ADA9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07FEED-CCD8-D709-08C1-9AD5025B1065}" v="5" dt="2025-09-23T15:27:44.036"/>
    <p1510:client id="{252A024D-4D13-18DB-48BF-0DFFB59FD7A3}" v="209" dt="2025-09-22T10:03:29.892"/>
    <p1510:client id="{3BE6118E-8794-DAB5-CA92-E0777C6FC9A0}" v="2" dt="2025-09-22T14:27:53.415"/>
    <p1510:client id="{44AEB529-3F83-FEE4-B22E-69E3B39D805C}" v="2" dt="2025-09-22T15:55:15.565"/>
    <p1510:client id="{9B669E58-6A00-F106-92F4-63A016051DC3}" v="8" dt="2025-09-23T12:40:40.635"/>
    <p1510:client id="{A350E724-F15F-7CC9-078A-5C5310BE96DF}" v="41" dt="2025-09-22T14:25:18.74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Fira Sans Medium"/>
          <a:ea typeface="Fira Sans Medium"/>
          <a:cs typeface="Fira Sans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Fira Sans Regular"/>
          <a:ea typeface="Fira Sans Regular"/>
          <a:cs typeface="Fira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26"/>
  </p:normalViewPr>
  <p:slideViewPr>
    <p:cSldViewPr snapToGrid="0">
      <p:cViewPr>
        <p:scale>
          <a:sx n="124" d="100"/>
          <a:sy n="124" d="100"/>
        </p:scale>
        <p:origin x="2212" y="1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344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presProps" Target="pres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ine TUAUDEN (Auditoire)" userId="S::pauline.tuauden@auditoire.com::c7404d65-8248-4037-aba7-c6989eae93a4" providerId="AD" clId="Web-{252A024D-4D13-18DB-48BF-0DFFB59FD7A3}"/>
    <pc:docChg chg="modSld">
      <pc:chgData name="Pauline TUAUDEN (Auditoire)" userId="S::pauline.tuauden@auditoire.com::c7404d65-8248-4037-aba7-c6989eae93a4" providerId="AD" clId="Web-{252A024D-4D13-18DB-48BF-0DFFB59FD7A3}" dt="2025-09-22T10:03:29.892" v="111" actId="20577"/>
      <pc:docMkLst>
        <pc:docMk/>
      </pc:docMkLst>
      <pc:sldChg chg="modSp">
        <pc:chgData name="Pauline TUAUDEN (Auditoire)" userId="S::pauline.tuauden@auditoire.com::c7404d65-8248-4037-aba7-c6989eae93a4" providerId="AD" clId="Web-{252A024D-4D13-18DB-48BF-0DFFB59FD7A3}" dt="2025-09-22T10:03:29.892" v="111" actId="20577"/>
        <pc:sldMkLst>
          <pc:docMk/>
          <pc:sldMk cId="2187167608" sldId="4719"/>
        </pc:sldMkLst>
        <pc:spChg chg="mod">
          <ac:chgData name="Pauline TUAUDEN (Auditoire)" userId="S::pauline.tuauden@auditoire.com::c7404d65-8248-4037-aba7-c6989eae93a4" providerId="AD" clId="Web-{252A024D-4D13-18DB-48BF-0DFFB59FD7A3}" dt="2025-09-22T09:57:27.151" v="108" actId="14100"/>
          <ac:spMkLst>
            <pc:docMk/>
            <pc:sldMk cId="2187167608" sldId="4719"/>
            <ac:spMk id="3" creationId="{49C98CC4-AF25-C413-5CAD-3084BF071402}"/>
          </ac:spMkLst>
        </pc:spChg>
        <pc:spChg chg="mod">
          <ac:chgData name="Pauline TUAUDEN (Auditoire)" userId="S::pauline.tuauden@auditoire.com::c7404d65-8248-4037-aba7-c6989eae93a4" providerId="AD" clId="Web-{252A024D-4D13-18DB-48BF-0DFFB59FD7A3}" dt="2025-09-22T10:03:29.892" v="111" actId="20577"/>
          <ac:spMkLst>
            <pc:docMk/>
            <pc:sldMk cId="2187167608" sldId="4719"/>
            <ac:spMk id="7" creationId="{7ADA5BE1-E050-282E-25F5-8B50D53EE739}"/>
          </ac:spMkLst>
        </pc:spChg>
        <pc:spChg chg="mod">
          <ac:chgData name="Pauline TUAUDEN (Auditoire)" userId="S::pauline.tuauden@auditoire.com::c7404d65-8248-4037-aba7-c6989eae93a4" providerId="AD" clId="Web-{252A024D-4D13-18DB-48BF-0DFFB59FD7A3}" dt="2025-09-22T09:56:38.291" v="74" actId="1076"/>
          <ac:spMkLst>
            <pc:docMk/>
            <pc:sldMk cId="2187167608" sldId="4719"/>
            <ac:spMk id="36" creationId="{8B3596E3-89F4-DD27-194B-F36328A8A51F}"/>
          </ac:spMkLst>
        </pc:spChg>
        <pc:spChg chg="mod">
          <ac:chgData name="Pauline TUAUDEN (Auditoire)" userId="S::pauline.tuauden@auditoire.com::c7404d65-8248-4037-aba7-c6989eae93a4" providerId="AD" clId="Web-{252A024D-4D13-18DB-48BF-0DFFB59FD7A3}" dt="2025-09-22T09:56:38.338" v="75" actId="1076"/>
          <ac:spMkLst>
            <pc:docMk/>
            <pc:sldMk cId="2187167608" sldId="4719"/>
            <ac:spMk id="37" creationId="{A8B08E1E-7891-3F27-DA3F-A46FC55246D9}"/>
          </ac:spMkLst>
        </pc:spChg>
        <pc:spChg chg="mod">
          <ac:chgData name="Pauline TUAUDEN (Auditoire)" userId="S::pauline.tuauden@auditoire.com::c7404d65-8248-4037-aba7-c6989eae93a4" providerId="AD" clId="Web-{252A024D-4D13-18DB-48BF-0DFFB59FD7A3}" dt="2025-09-22T09:56:38.448" v="77" actId="1076"/>
          <ac:spMkLst>
            <pc:docMk/>
            <pc:sldMk cId="2187167608" sldId="4719"/>
            <ac:spMk id="42" creationId="{1EC954C3-DFC3-7C3B-70F3-141D32BF4222}"/>
          </ac:spMkLst>
        </pc:spChg>
        <pc:spChg chg="mod">
          <ac:chgData name="Pauline TUAUDEN (Auditoire)" userId="S::pauline.tuauden@auditoire.com::c7404d65-8248-4037-aba7-c6989eae93a4" providerId="AD" clId="Web-{252A024D-4D13-18DB-48BF-0DFFB59FD7A3}" dt="2025-09-22T09:56:45.213" v="81" actId="1076"/>
          <ac:spMkLst>
            <pc:docMk/>
            <pc:sldMk cId="2187167608" sldId="4719"/>
            <ac:spMk id="54" creationId="{BDCEF9E1-F809-EDD1-715B-CD8FD82759B9}"/>
          </ac:spMkLst>
        </pc:spChg>
        <pc:grpChg chg="mod">
          <ac:chgData name="Pauline TUAUDEN (Auditoire)" userId="S::pauline.tuauden@auditoire.com::c7404d65-8248-4037-aba7-c6989eae93a4" providerId="AD" clId="Web-{252A024D-4D13-18DB-48BF-0DFFB59FD7A3}" dt="2025-09-22T09:56:38.245" v="73" actId="1076"/>
          <ac:grpSpMkLst>
            <pc:docMk/>
            <pc:sldMk cId="2187167608" sldId="4719"/>
            <ac:grpSpMk id="24" creationId="{3F867E81-52DF-63FA-0A86-77B10374DFD2}"/>
          </ac:grpSpMkLst>
        </pc:grpChg>
        <pc:grpChg chg="mod">
          <ac:chgData name="Pauline TUAUDEN (Auditoire)" userId="S::pauline.tuauden@auditoire.com::c7404d65-8248-4037-aba7-c6989eae93a4" providerId="AD" clId="Web-{252A024D-4D13-18DB-48BF-0DFFB59FD7A3}" dt="2025-09-22T09:56:38.526" v="78" actId="1076"/>
          <ac:grpSpMkLst>
            <pc:docMk/>
            <pc:sldMk cId="2187167608" sldId="4719"/>
            <ac:grpSpMk id="101" creationId="{93B60185-B0DB-CF89-E99C-489902D7171B}"/>
          </ac:grpSpMkLst>
        </pc:grpChg>
        <pc:grpChg chg="mod">
          <ac:chgData name="Pauline TUAUDEN (Auditoire)" userId="S::pauline.tuauden@auditoire.com::c7404d65-8248-4037-aba7-c6989eae93a4" providerId="AD" clId="Web-{252A024D-4D13-18DB-48BF-0DFFB59FD7A3}" dt="2025-09-22T09:56:38.401" v="76" actId="1076"/>
          <ac:grpSpMkLst>
            <pc:docMk/>
            <pc:sldMk cId="2187167608" sldId="4719"/>
            <ac:grpSpMk id="102" creationId="{BF55CF38-7FEA-A29B-F643-2081878CAC27}"/>
          </ac:grpSpMkLst>
        </pc:grpChg>
        <pc:cxnChg chg="mod">
          <ac:chgData name="Pauline TUAUDEN (Auditoire)" userId="S::pauline.tuauden@auditoire.com::c7404d65-8248-4037-aba7-c6989eae93a4" providerId="AD" clId="Web-{252A024D-4D13-18DB-48BF-0DFFB59FD7A3}" dt="2025-09-22T09:56:40.604" v="79" actId="1076"/>
          <ac:cxnSpMkLst>
            <pc:docMk/>
            <pc:sldMk cId="2187167608" sldId="4719"/>
            <ac:cxnSpMk id="53" creationId="{379AA773-C0E0-24B4-8420-C1DF68AE99A9}"/>
          </ac:cxnSpMkLst>
        </pc:cxnChg>
      </pc:sldChg>
    </pc:docChg>
  </pc:docChgLst>
  <pc:docChgLst>
    <pc:chgData name="Pauline TUAUDEN (Auditoire)" userId="S::pauline.tuauden@auditoire.com::c7404d65-8248-4037-aba7-c6989eae93a4" providerId="AD" clId="Web-{44AEB529-3F83-FEE4-B22E-69E3B39D805C}"/>
    <pc:docChg chg="addSld delSld">
      <pc:chgData name="Pauline TUAUDEN (Auditoire)" userId="S::pauline.tuauden@auditoire.com::c7404d65-8248-4037-aba7-c6989eae93a4" providerId="AD" clId="Web-{44AEB529-3F83-FEE4-B22E-69E3B39D805C}" dt="2025-09-22T15:55:15.565" v="1"/>
      <pc:docMkLst>
        <pc:docMk/>
      </pc:docMkLst>
      <pc:sldChg chg="del">
        <pc:chgData name="Pauline TUAUDEN (Auditoire)" userId="S::pauline.tuauden@auditoire.com::c7404d65-8248-4037-aba7-c6989eae93a4" providerId="AD" clId="Web-{44AEB529-3F83-FEE4-B22E-69E3B39D805C}" dt="2025-09-22T15:55:15.565" v="1"/>
        <pc:sldMkLst>
          <pc:docMk/>
          <pc:sldMk cId="1958649958" sldId="4700"/>
        </pc:sldMkLst>
      </pc:sldChg>
      <pc:sldChg chg="add">
        <pc:chgData name="Pauline TUAUDEN (Auditoire)" userId="S::pauline.tuauden@auditoire.com::c7404d65-8248-4037-aba7-c6989eae93a4" providerId="AD" clId="Web-{44AEB529-3F83-FEE4-B22E-69E3B39D805C}" dt="2025-09-22T15:55:12.518" v="0"/>
        <pc:sldMkLst>
          <pc:docMk/>
          <pc:sldMk cId="1419451830" sldId="4721"/>
        </pc:sldMkLst>
      </pc:sldChg>
    </pc:docChg>
  </pc:docChgLst>
  <pc:docChgLst>
    <pc:chgData name="Pauline TUAUDEN (Auditoire)" userId="S::pauline.tuauden@auditoire.com::c7404d65-8248-4037-aba7-c6989eae93a4" providerId="AD" clId="Web-{A350E724-F15F-7CC9-078A-5C5310BE96DF}"/>
    <pc:docChg chg="modSld">
      <pc:chgData name="Pauline TUAUDEN (Auditoire)" userId="S::pauline.tuauden@auditoire.com::c7404d65-8248-4037-aba7-c6989eae93a4" providerId="AD" clId="Web-{A350E724-F15F-7CC9-078A-5C5310BE96DF}" dt="2025-09-22T14:25:18.728" v="24" actId="20577"/>
      <pc:docMkLst>
        <pc:docMk/>
      </pc:docMkLst>
      <pc:sldChg chg="modSp">
        <pc:chgData name="Pauline TUAUDEN (Auditoire)" userId="S::pauline.tuauden@auditoire.com::c7404d65-8248-4037-aba7-c6989eae93a4" providerId="AD" clId="Web-{A350E724-F15F-7CC9-078A-5C5310BE96DF}" dt="2025-09-22T14:25:18.728" v="24" actId="20577"/>
        <pc:sldMkLst>
          <pc:docMk/>
          <pc:sldMk cId="2187167608" sldId="4719"/>
        </pc:sldMkLst>
        <pc:spChg chg="mod">
          <ac:chgData name="Pauline TUAUDEN (Auditoire)" userId="S::pauline.tuauden@auditoire.com::c7404d65-8248-4037-aba7-c6989eae93a4" providerId="AD" clId="Web-{A350E724-F15F-7CC9-078A-5C5310BE96DF}" dt="2025-09-22T14:24:26.975" v="4" actId="1076"/>
          <ac:spMkLst>
            <pc:docMk/>
            <pc:sldMk cId="2187167608" sldId="4719"/>
            <ac:spMk id="3" creationId="{49C98CC4-AF25-C413-5CAD-3084BF071402}"/>
          </ac:spMkLst>
        </pc:spChg>
        <pc:spChg chg="mod">
          <ac:chgData name="Pauline TUAUDEN (Auditoire)" userId="S::pauline.tuauden@auditoire.com::c7404d65-8248-4037-aba7-c6989eae93a4" providerId="AD" clId="Web-{A350E724-F15F-7CC9-078A-5C5310BE96DF}" dt="2025-09-22T14:25:18.728" v="24" actId="20577"/>
          <ac:spMkLst>
            <pc:docMk/>
            <pc:sldMk cId="2187167608" sldId="4719"/>
            <ac:spMk id="7" creationId="{7ADA5BE1-E050-282E-25F5-8B50D53EE739}"/>
          </ac:spMkLst>
        </pc:spChg>
      </pc:sldChg>
    </pc:docChg>
  </pc:docChgLst>
  <pc:docChgLst>
    <pc:chgData name="Pauline TUAUDEN (Auditoire)" userId="c7404d65-8248-4037-aba7-c6989eae93a4" providerId="ADAL" clId="{950047D8-7B1C-5392-8C66-0938C1AC10B4}"/>
    <pc:docChg chg="custSel addSld delSld modSld">
      <pc:chgData name="Pauline TUAUDEN (Auditoire)" userId="c7404d65-8248-4037-aba7-c6989eae93a4" providerId="ADAL" clId="{950047D8-7B1C-5392-8C66-0938C1AC10B4}" dt="2025-09-18T16:42:42.373" v="270" actId="1076"/>
      <pc:docMkLst>
        <pc:docMk/>
      </pc:docMkLst>
      <pc:sldChg chg="modSp mod">
        <pc:chgData name="Pauline TUAUDEN (Auditoire)" userId="c7404d65-8248-4037-aba7-c6989eae93a4" providerId="ADAL" clId="{950047D8-7B1C-5392-8C66-0938C1AC10B4}" dt="2025-09-17T16:33:06.828" v="209" actId="20577"/>
        <pc:sldMkLst>
          <pc:docMk/>
          <pc:sldMk cId="2859741573" sldId="4622"/>
        </pc:sldMkLst>
        <pc:spChg chg="mod">
          <ac:chgData name="Pauline TUAUDEN (Auditoire)" userId="c7404d65-8248-4037-aba7-c6989eae93a4" providerId="ADAL" clId="{950047D8-7B1C-5392-8C66-0938C1AC10B4}" dt="2025-09-17T16:33:06.828" v="209" actId="20577"/>
          <ac:spMkLst>
            <pc:docMk/>
            <pc:sldMk cId="2859741573" sldId="4622"/>
            <ac:spMk id="3" creationId="{87F28264-AC42-6037-36ED-0E2DFFB936E1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1:47.005" v="213" actId="20577"/>
        <pc:sldMkLst>
          <pc:docMk/>
          <pc:sldMk cId="3609791065" sldId="4623"/>
        </pc:sldMkLst>
        <pc:spChg chg="mod">
          <ac:chgData name="Pauline TUAUDEN (Auditoire)" userId="c7404d65-8248-4037-aba7-c6989eae93a4" providerId="ADAL" clId="{950047D8-7B1C-5392-8C66-0938C1AC10B4}" dt="2025-09-18T08:51:47.005" v="213" actId="20577"/>
          <ac:spMkLst>
            <pc:docMk/>
            <pc:sldMk cId="3609791065" sldId="4623"/>
            <ac:spMk id="3" creationId="{06E6FA15-EC2A-A53F-6730-8A66B4911389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32:34.067" v="198" actId="20577"/>
        <pc:sldMkLst>
          <pc:docMk/>
          <pc:sldMk cId="3257349427" sldId="4625"/>
        </pc:sldMkLst>
        <pc:spChg chg="mod">
          <ac:chgData name="Pauline TUAUDEN (Auditoire)" userId="c7404d65-8248-4037-aba7-c6989eae93a4" providerId="ADAL" clId="{950047D8-7B1C-5392-8C66-0938C1AC10B4}" dt="2025-09-17T16:32:34.067" v="198" actId="20577"/>
          <ac:spMkLst>
            <pc:docMk/>
            <pc:sldMk cId="3257349427" sldId="4625"/>
            <ac:spMk id="3" creationId="{8B8E7219-78B7-09D1-729A-4DDAD7826448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1:59.641" v="214" actId="20577"/>
        <pc:sldMkLst>
          <pc:docMk/>
          <pc:sldMk cId="987925488" sldId="4626"/>
        </pc:sldMkLst>
        <pc:spChg chg="mod">
          <ac:chgData name="Pauline TUAUDEN (Auditoire)" userId="c7404d65-8248-4037-aba7-c6989eae93a4" providerId="ADAL" clId="{950047D8-7B1C-5392-8C66-0938C1AC10B4}" dt="2025-09-18T08:51:59.641" v="214" actId="20577"/>
          <ac:spMkLst>
            <pc:docMk/>
            <pc:sldMk cId="987925488" sldId="4626"/>
            <ac:spMk id="3" creationId="{890A9C6F-A6EB-708D-77A9-3BF83F836262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32:09.858" v="188" actId="20577"/>
        <pc:sldMkLst>
          <pc:docMk/>
          <pc:sldMk cId="345687825" sldId="4638"/>
        </pc:sldMkLst>
        <pc:spChg chg="mod">
          <ac:chgData name="Pauline TUAUDEN (Auditoire)" userId="c7404d65-8248-4037-aba7-c6989eae93a4" providerId="ADAL" clId="{950047D8-7B1C-5392-8C66-0938C1AC10B4}" dt="2025-09-17T16:32:09.858" v="188" actId="20577"/>
          <ac:spMkLst>
            <pc:docMk/>
            <pc:sldMk cId="345687825" sldId="4638"/>
            <ac:spMk id="11" creationId="{432633CB-C498-298F-7A0A-D276D309272E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32:14.195" v="191" actId="20577"/>
        <pc:sldMkLst>
          <pc:docMk/>
          <pc:sldMk cId="2666352960" sldId="4639"/>
        </pc:sldMkLst>
        <pc:spChg chg="mod">
          <ac:chgData name="Pauline TUAUDEN (Auditoire)" userId="c7404d65-8248-4037-aba7-c6989eae93a4" providerId="ADAL" clId="{950047D8-7B1C-5392-8C66-0938C1AC10B4}" dt="2025-09-17T16:32:14.195" v="191" actId="20577"/>
          <ac:spMkLst>
            <pc:docMk/>
            <pc:sldMk cId="2666352960" sldId="4639"/>
            <ac:spMk id="3" creationId="{87F28264-AC42-6037-36ED-0E2DFFB936E1}"/>
          </ac:spMkLst>
        </pc:spChg>
      </pc:sldChg>
      <pc:sldChg chg="modSp">
        <pc:chgData name="Pauline TUAUDEN (Auditoire)" userId="c7404d65-8248-4037-aba7-c6989eae93a4" providerId="ADAL" clId="{950047D8-7B1C-5392-8C66-0938C1AC10B4}" dt="2025-09-17T13:21:40.983" v="12"/>
        <pc:sldMkLst>
          <pc:docMk/>
          <pc:sldMk cId="781889370" sldId="4640"/>
        </pc:sldMkLst>
        <pc:spChg chg="mod">
          <ac:chgData name="Pauline TUAUDEN (Auditoire)" userId="c7404d65-8248-4037-aba7-c6989eae93a4" providerId="ADAL" clId="{950047D8-7B1C-5392-8C66-0938C1AC10B4}" dt="2025-09-17T13:21:40.983" v="12"/>
          <ac:spMkLst>
            <pc:docMk/>
            <pc:sldMk cId="781889370" sldId="4640"/>
            <ac:spMk id="2" creationId="{0F712DF2-3684-7AAB-60F4-DFCD0AF7F372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3:21:51.020" v="13"/>
        <pc:sldMkLst>
          <pc:docMk/>
          <pc:sldMk cId="1065910953" sldId="4641"/>
        </pc:sldMkLst>
        <pc:spChg chg="mod">
          <ac:chgData name="Pauline TUAUDEN (Auditoire)" userId="c7404d65-8248-4037-aba7-c6989eae93a4" providerId="ADAL" clId="{950047D8-7B1C-5392-8C66-0938C1AC10B4}" dt="2025-09-17T13:21:51.020" v="13"/>
          <ac:spMkLst>
            <pc:docMk/>
            <pc:sldMk cId="1065910953" sldId="4641"/>
            <ac:spMk id="5" creationId="{0875355D-842A-587C-F531-D4315F23714D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3:22:01.520" v="14"/>
        <pc:sldMkLst>
          <pc:docMk/>
          <pc:sldMk cId="786029467" sldId="4642"/>
        </pc:sldMkLst>
        <pc:spChg chg="mod">
          <ac:chgData name="Pauline TUAUDEN (Auditoire)" userId="c7404d65-8248-4037-aba7-c6989eae93a4" providerId="ADAL" clId="{950047D8-7B1C-5392-8C66-0938C1AC10B4}" dt="2025-09-17T13:22:01.520" v="14"/>
          <ac:spMkLst>
            <pc:docMk/>
            <pc:sldMk cId="786029467" sldId="4642"/>
            <ac:spMk id="5" creationId="{94166F93-8DEA-0838-EFD3-78F2DCF63E61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4:04.618" v="58" actId="255"/>
        <pc:sldMkLst>
          <pc:docMk/>
          <pc:sldMk cId="2494053576" sldId="4644"/>
        </pc:sldMkLst>
        <pc:spChg chg="mod">
          <ac:chgData name="Pauline TUAUDEN (Auditoire)" userId="c7404d65-8248-4037-aba7-c6989eae93a4" providerId="ADAL" clId="{950047D8-7B1C-5392-8C66-0938C1AC10B4}" dt="2025-09-17T16:24:04.618" v="58" actId="255"/>
          <ac:spMkLst>
            <pc:docMk/>
            <pc:sldMk cId="2494053576" sldId="4644"/>
            <ac:spMk id="5" creationId="{174F0060-6167-4C93-FFC0-D555D9E1008F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2:22.889" v="218" actId="1076"/>
        <pc:sldMkLst>
          <pc:docMk/>
          <pc:sldMk cId="3537697873" sldId="4646"/>
        </pc:sldMkLst>
        <pc:spChg chg="mod">
          <ac:chgData name="Pauline TUAUDEN (Auditoire)" userId="c7404d65-8248-4037-aba7-c6989eae93a4" providerId="ADAL" clId="{950047D8-7B1C-5392-8C66-0938C1AC10B4}" dt="2025-09-18T08:52:22.889" v="218" actId="1076"/>
          <ac:spMkLst>
            <pc:docMk/>
            <pc:sldMk cId="3537697873" sldId="4646"/>
            <ac:spMk id="3" creationId="{C1F00E51-62B0-E9DF-2DAE-1D2CBCF345E6}"/>
          </ac:spMkLst>
        </pc:spChg>
        <pc:spChg chg="mod">
          <ac:chgData name="Pauline TUAUDEN (Auditoire)" userId="c7404d65-8248-4037-aba7-c6989eae93a4" providerId="ADAL" clId="{950047D8-7B1C-5392-8C66-0938C1AC10B4}" dt="2025-09-18T08:52:22.889" v="218" actId="1076"/>
          <ac:spMkLst>
            <pc:docMk/>
            <pc:sldMk cId="3537697873" sldId="4646"/>
            <ac:spMk id="4" creationId="{66BBA742-899A-CFB2-2FB6-63489A0493F2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2:30.171" v="220" actId="1076"/>
        <pc:sldMkLst>
          <pc:docMk/>
          <pc:sldMk cId="1435400663" sldId="4648"/>
        </pc:sldMkLst>
        <pc:spChg chg="mod">
          <ac:chgData name="Pauline TUAUDEN (Auditoire)" userId="c7404d65-8248-4037-aba7-c6989eae93a4" providerId="ADAL" clId="{950047D8-7B1C-5392-8C66-0938C1AC10B4}" dt="2025-09-18T08:52:30.171" v="220" actId="1076"/>
          <ac:spMkLst>
            <pc:docMk/>
            <pc:sldMk cId="1435400663" sldId="4648"/>
            <ac:spMk id="3" creationId="{14D2CEED-9BF4-AE6A-2866-0CC4914CED44}"/>
          </ac:spMkLst>
        </pc:spChg>
        <pc:spChg chg="mod">
          <ac:chgData name="Pauline TUAUDEN (Auditoire)" userId="c7404d65-8248-4037-aba7-c6989eae93a4" providerId="ADAL" clId="{950047D8-7B1C-5392-8C66-0938C1AC10B4}" dt="2025-09-18T08:52:30.171" v="220" actId="1076"/>
          <ac:spMkLst>
            <pc:docMk/>
            <pc:sldMk cId="1435400663" sldId="4648"/>
            <ac:spMk id="4" creationId="{B19FC388-9446-9E06-AC84-D3982895ED47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2:34.905" v="221" actId="1076"/>
        <pc:sldMkLst>
          <pc:docMk/>
          <pc:sldMk cId="2103088779" sldId="4650"/>
        </pc:sldMkLst>
        <pc:spChg chg="mod">
          <ac:chgData name="Pauline TUAUDEN (Auditoire)" userId="c7404d65-8248-4037-aba7-c6989eae93a4" providerId="ADAL" clId="{950047D8-7B1C-5392-8C66-0938C1AC10B4}" dt="2025-09-18T08:52:34.905" v="221" actId="1076"/>
          <ac:spMkLst>
            <pc:docMk/>
            <pc:sldMk cId="2103088779" sldId="4650"/>
            <ac:spMk id="3" creationId="{D2199C94-6C93-603C-2788-E7BBF4EB5790}"/>
          </ac:spMkLst>
        </pc:spChg>
        <pc:spChg chg="mod">
          <ac:chgData name="Pauline TUAUDEN (Auditoire)" userId="c7404d65-8248-4037-aba7-c6989eae93a4" providerId="ADAL" clId="{950047D8-7B1C-5392-8C66-0938C1AC10B4}" dt="2025-09-18T08:52:34.905" v="221" actId="1076"/>
          <ac:spMkLst>
            <pc:docMk/>
            <pc:sldMk cId="2103088779" sldId="4650"/>
            <ac:spMk id="4" creationId="{3EBD389E-AA3A-8D58-91A1-1870CA228ADA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2:41.972" v="223" actId="255"/>
        <pc:sldMkLst>
          <pc:docMk/>
          <pc:sldMk cId="1809186204" sldId="4652"/>
        </pc:sldMkLst>
        <pc:spChg chg="mod">
          <ac:chgData name="Pauline TUAUDEN (Auditoire)" userId="c7404d65-8248-4037-aba7-c6989eae93a4" providerId="ADAL" clId="{950047D8-7B1C-5392-8C66-0938C1AC10B4}" dt="2025-09-18T08:52:41.972" v="223" actId="255"/>
          <ac:spMkLst>
            <pc:docMk/>
            <pc:sldMk cId="1809186204" sldId="4652"/>
            <ac:spMk id="3" creationId="{963E703B-F040-6D3A-A80B-286B3D4873E2}"/>
          </ac:spMkLst>
        </pc:spChg>
        <pc:spChg chg="mod">
          <ac:chgData name="Pauline TUAUDEN (Auditoire)" userId="c7404d65-8248-4037-aba7-c6989eae93a4" providerId="ADAL" clId="{950047D8-7B1C-5392-8C66-0938C1AC10B4}" dt="2025-09-18T08:52:41.972" v="223" actId="255"/>
          <ac:spMkLst>
            <pc:docMk/>
            <pc:sldMk cId="1809186204" sldId="4652"/>
            <ac:spMk id="4" creationId="{15832C84-EE85-EAE1-6216-A65BC337283E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2:12.173" v="216" actId="1076"/>
        <pc:sldMkLst>
          <pc:docMk/>
          <pc:sldMk cId="4177236497" sldId="4654"/>
        </pc:sldMkLst>
        <pc:spChg chg="mod">
          <ac:chgData name="Pauline TUAUDEN (Auditoire)" userId="c7404d65-8248-4037-aba7-c6989eae93a4" providerId="ADAL" clId="{950047D8-7B1C-5392-8C66-0938C1AC10B4}" dt="2025-09-18T08:52:12.173" v="216" actId="1076"/>
          <ac:spMkLst>
            <pc:docMk/>
            <pc:sldMk cId="4177236497" sldId="4654"/>
            <ac:spMk id="3" creationId="{CC188F98-17AE-FA65-8DBF-3CCEE7E8B599}"/>
          </ac:spMkLst>
        </pc:spChg>
        <pc:spChg chg="mod">
          <ac:chgData name="Pauline TUAUDEN (Auditoire)" userId="c7404d65-8248-4037-aba7-c6989eae93a4" providerId="ADAL" clId="{950047D8-7B1C-5392-8C66-0938C1AC10B4}" dt="2025-09-18T08:52:12.173" v="216" actId="1076"/>
          <ac:spMkLst>
            <pc:docMk/>
            <pc:sldMk cId="4177236497" sldId="4654"/>
            <ac:spMk id="4" creationId="{A4AA4EB6-712E-0F31-C0D6-EC82934C8FD6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2:54.968" v="225" actId="1076"/>
        <pc:sldMkLst>
          <pc:docMk/>
          <pc:sldMk cId="4255158410" sldId="4656"/>
        </pc:sldMkLst>
        <pc:spChg chg="mod">
          <ac:chgData name="Pauline TUAUDEN (Auditoire)" userId="c7404d65-8248-4037-aba7-c6989eae93a4" providerId="ADAL" clId="{950047D8-7B1C-5392-8C66-0938C1AC10B4}" dt="2025-09-18T08:52:54.968" v="225" actId="1076"/>
          <ac:spMkLst>
            <pc:docMk/>
            <pc:sldMk cId="4255158410" sldId="4656"/>
            <ac:spMk id="3" creationId="{9A1CC755-431D-2DD9-7845-CAAEEC5BB5F9}"/>
          </ac:spMkLst>
        </pc:spChg>
        <pc:spChg chg="mod">
          <ac:chgData name="Pauline TUAUDEN (Auditoire)" userId="c7404d65-8248-4037-aba7-c6989eae93a4" providerId="ADAL" clId="{950047D8-7B1C-5392-8C66-0938C1AC10B4}" dt="2025-09-18T08:52:54.968" v="225" actId="1076"/>
          <ac:spMkLst>
            <pc:docMk/>
            <pc:sldMk cId="4255158410" sldId="4656"/>
            <ac:spMk id="4" creationId="{D0E72269-A264-ACE6-4136-D5A3CEA641F0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3:02.872" v="227" actId="1076"/>
        <pc:sldMkLst>
          <pc:docMk/>
          <pc:sldMk cId="4170319732" sldId="4658"/>
        </pc:sldMkLst>
        <pc:spChg chg="mod">
          <ac:chgData name="Pauline TUAUDEN (Auditoire)" userId="c7404d65-8248-4037-aba7-c6989eae93a4" providerId="ADAL" clId="{950047D8-7B1C-5392-8C66-0938C1AC10B4}" dt="2025-09-18T08:53:02.872" v="227" actId="1076"/>
          <ac:spMkLst>
            <pc:docMk/>
            <pc:sldMk cId="4170319732" sldId="4658"/>
            <ac:spMk id="3" creationId="{2814AEFD-A0AB-0B60-78DB-AD5E98BBFFC6}"/>
          </ac:spMkLst>
        </pc:spChg>
        <pc:spChg chg="mod">
          <ac:chgData name="Pauline TUAUDEN (Auditoire)" userId="c7404d65-8248-4037-aba7-c6989eae93a4" providerId="ADAL" clId="{950047D8-7B1C-5392-8C66-0938C1AC10B4}" dt="2025-09-18T08:53:02.872" v="227" actId="1076"/>
          <ac:spMkLst>
            <pc:docMk/>
            <pc:sldMk cId="4170319732" sldId="4658"/>
            <ac:spMk id="4" creationId="{B8412D6E-F1F3-7EC3-935E-3873CC4837A8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3:09.339" v="229" actId="1076"/>
        <pc:sldMkLst>
          <pc:docMk/>
          <pc:sldMk cId="1209981056" sldId="4660"/>
        </pc:sldMkLst>
        <pc:spChg chg="mod">
          <ac:chgData name="Pauline TUAUDEN (Auditoire)" userId="c7404d65-8248-4037-aba7-c6989eae93a4" providerId="ADAL" clId="{950047D8-7B1C-5392-8C66-0938C1AC10B4}" dt="2025-09-18T08:53:09.339" v="229" actId="1076"/>
          <ac:spMkLst>
            <pc:docMk/>
            <pc:sldMk cId="1209981056" sldId="4660"/>
            <ac:spMk id="3" creationId="{36549FAA-EB52-C112-BD7C-594E08A30758}"/>
          </ac:spMkLst>
        </pc:spChg>
        <pc:spChg chg="mod">
          <ac:chgData name="Pauline TUAUDEN (Auditoire)" userId="c7404d65-8248-4037-aba7-c6989eae93a4" providerId="ADAL" clId="{950047D8-7B1C-5392-8C66-0938C1AC10B4}" dt="2025-09-18T08:53:09.339" v="229" actId="1076"/>
          <ac:spMkLst>
            <pc:docMk/>
            <pc:sldMk cId="1209981056" sldId="4660"/>
            <ac:spMk id="4" creationId="{873AAABE-0812-DC4A-D7B7-6AEC7687D76C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8:29.866" v="181" actId="255"/>
        <pc:sldMkLst>
          <pc:docMk/>
          <pc:sldMk cId="814804855" sldId="4669"/>
        </pc:sldMkLst>
        <pc:spChg chg="mod">
          <ac:chgData name="Pauline TUAUDEN (Auditoire)" userId="c7404d65-8248-4037-aba7-c6989eae93a4" providerId="ADAL" clId="{950047D8-7B1C-5392-8C66-0938C1AC10B4}" dt="2025-09-17T16:28:29.866" v="181" actId="255"/>
          <ac:spMkLst>
            <pc:docMk/>
            <pc:sldMk cId="814804855" sldId="4669"/>
            <ac:spMk id="5" creationId="{E5951D16-C563-DCCB-442D-A7F4988F2E5E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8T08:51:40.993" v="210" actId="255"/>
        <pc:sldMkLst>
          <pc:docMk/>
          <pc:sldMk cId="3550118146" sldId="4698"/>
        </pc:sldMkLst>
        <pc:spChg chg="mod">
          <ac:chgData name="Pauline TUAUDEN (Auditoire)" userId="c7404d65-8248-4037-aba7-c6989eae93a4" providerId="ADAL" clId="{950047D8-7B1C-5392-8C66-0938C1AC10B4}" dt="2025-09-18T08:51:40.993" v="210" actId="255"/>
          <ac:spMkLst>
            <pc:docMk/>
            <pc:sldMk cId="3550118146" sldId="4698"/>
            <ac:spMk id="3" creationId="{BF778945-8B9B-CCF6-B6D1-C5A1DC9C5C06}"/>
          </ac:spMkLst>
        </pc:spChg>
        <pc:spChg chg="mod">
          <ac:chgData name="Pauline TUAUDEN (Auditoire)" userId="c7404d65-8248-4037-aba7-c6989eae93a4" providerId="ADAL" clId="{950047D8-7B1C-5392-8C66-0938C1AC10B4}" dt="2025-09-18T08:51:40.993" v="210" actId="255"/>
          <ac:spMkLst>
            <pc:docMk/>
            <pc:sldMk cId="3550118146" sldId="4698"/>
            <ac:spMk id="4" creationId="{CDFC9B0F-8474-F789-171F-BA77F2F887E5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4:24.161" v="64" actId="255"/>
        <pc:sldMkLst>
          <pc:docMk/>
          <pc:sldMk cId="1844435761" sldId="4699"/>
        </pc:sldMkLst>
        <pc:spChg chg="mod">
          <ac:chgData name="Pauline TUAUDEN (Auditoire)" userId="c7404d65-8248-4037-aba7-c6989eae93a4" providerId="ADAL" clId="{950047D8-7B1C-5392-8C66-0938C1AC10B4}" dt="2025-09-17T16:24:24.161" v="64" actId="255"/>
          <ac:spMkLst>
            <pc:docMk/>
            <pc:sldMk cId="1844435761" sldId="4699"/>
            <ac:spMk id="5" creationId="{7C8B4CF8-3A27-C2A9-7B25-15AC0CCF457D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4:12.036" v="60" actId="255"/>
        <pc:sldMkLst>
          <pc:docMk/>
          <pc:sldMk cId="4045697148" sldId="4701"/>
        </pc:sldMkLst>
        <pc:spChg chg="mod">
          <ac:chgData name="Pauline TUAUDEN (Auditoire)" userId="c7404d65-8248-4037-aba7-c6989eae93a4" providerId="ADAL" clId="{950047D8-7B1C-5392-8C66-0938C1AC10B4}" dt="2025-09-17T16:24:12.036" v="60" actId="255"/>
          <ac:spMkLst>
            <pc:docMk/>
            <pc:sldMk cId="4045697148" sldId="4701"/>
            <ac:spMk id="5" creationId="{658C5C01-8004-5E3B-92AC-2FEC51D47B6F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4:17.962" v="62" actId="255"/>
        <pc:sldMkLst>
          <pc:docMk/>
          <pc:sldMk cId="658746876" sldId="4702"/>
        </pc:sldMkLst>
        <pc:spChg chg="mod">
          <ac:chgData name="Pauline TUAUDEN (Auditoire)" userId="c7404d65-8248-4037-aba7-c6989eae93a4" providerId="ADAL" clId="{950047D8-7B1C-5392-8C66-0938C1AC10B4}" dt="2025-09-17T16:24:17.962" v="62" actId="255"/>
          <ac:spMkLst>
            <pc:docMk/>
            <pc:sldMk cId="658746876" sldId="4702"/>
            <ac:spMk id="5" creationId="{AA3DC93B-5483-4244-E57C-B14468E73FB5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4:41.347" v="73" actId="255"/>
        <pc:sldMkLst>
          <pc:docMk/>
          <pc:sldMk cId="3167531538" sldId="4703"/>
        </pc:sldMkLst>
        <pc:spChg chg="mod">
          <ac:chgData name="Pauline TUAUDEN (Auditoire)" userId="c7404d65-8248-4037-aba7-c6989eae93a4" providerId="ADAL" clId="{950047D8-7B1C-5392-8C66-0938C1AC10B4}" dt="2025-09-17T16:24:41.347" v="73" actId="255"/>
          <ac:spMkLst>
            <pc:docMk/>
            <pc:sldMk cId="3167531538" sldId="4703"/>
            <ac:spMk id="5" creationId="{C5E7A981-784F-7DA3-82BF-9D228EABD695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4:45.765" v="74" actId="255"/>
        <pc:sldMkLst>
          <pc:docMk/>
          <pc:sldMk cId="4265843959" sldId="4704"/>
        </pc:sldMkLst>
        <pc:spChg chg="mod">
          <ac:chgData name="Pauline TUAUDEN (Auditoire)" userId="c7404d65-8248-4037-aba7-c6989eae93a4" providerId="ADAL" clId="{950047D8-7B1C-5392-8C66-0938C1AC10B4}" dt="2025-09-17T16:24:45.765" v="74" actId="255"/>
          <ac:spMkLst>
            <pc:docMk/>
            <pc:sldMk cId="4265843959" sldId="4704"/>
            <ac:spMk id="5" creationId="{D2BE08E0-D90C-340B-B721-2D4A09B15B06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5:06.598" v="85" actId="1076"/>
        <pc:sldMkLst>
          <pc:docMk/>
          <pc:sldMk cId="2191414542" sldId="4705"/>
        </pc:sldMkLst>
        <pc:spChg chg="mod">
          <ac:chgData name="Pauline TUAUDEN (Auditoire)" userId="c7404d65-8248-4037-aba7-c6989eae93a4" providerId="ADAL" clId="{950047D8-7B1C-5392-8C66-0938C1AC10B4}" dt="2025-09-17T16:25:06.598" v="85" actId="1076"/>
          <ac:spMkLst>
            <pc:docMk/>
            <pc:sldMk cId="2191414542" sldId="4705"/>
            <ac:spMk id="5" creationId="{C955448F-03ED-E9C0-99B8-09C09DCC23A5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5:13.645" v="86" actId="255"/>
        <pc:sldMkLst>
          <pc:docMk/>
          <pc:sldMk cId="2044792829" sldId="4706"/>
        </pc:sldMkLst>
        <pc:spChg chg="mod">
          <ac:chgData name="Pauline TUAUDEN (Auditoire)" userId="c7404d65-8248-4037-aba7-c6989eae93a4" providerId="ADAL" clId="{950047D8-7B1C-5392-8C66-0938C1AC10B4}" dt="2025-09-17T16:25:13.645" v="86" actId="255"/>
          <ac:spMkLst>
            <pc:docMk/>
            <pc:sldMk cId="2044792829" sldId="4706"/>
            <ac:spMk id="5" creationId="{DFD8AAF6-F6FA-AE80-C7C8-FC5606F59A70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5:28.898" v="97" actId="255"/>
        <pc:sldMkLst>
          <pc:docMk/>
          <pc:sldMk cId="1376833795" sldId="4707"/>
        </pc:sldMkLst>
        <pc:spChg chg="mod">
          <ac:chgData name="Pauline TUAUDEN (Auditoire)" userId="c7404d65-8248-4037-aba7-c6989eae93a4" providerId="ADAL" clId="{950047D8-7B1C-5392-8C66-0938C1AC10B4}" dt="2025-09-17T16:25:28.898" v="97" actId="255"/>
          <ac:spMkLst>
            <pc:docMk/>
            <pc:sldMk cId="1376833795" sldId="4707"/>
            <ac:spMk id="5" creationId="{4CAF7140-ED4A-65E2-9D6A-4E5C1122AD90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5:36.396" v="99" actId="1076"/>
        <pc:sldMkLst>
          <pc:docMk/>
          <pc:sldMk cId="1580035408" sldId="4708"/>
        </pc:sldMkLst>
        <pc:spChg chg="mod">
          <ac:chgData name="Pauline TUAUDEN (Auditoire)" userId="c7404d65-8248-4037-aba7-c6989eae93a4" providerId="ADAL" clId="{950047D8-7B1C-5392-8C66-0938C1AC10B4}" dt="2025-09-17T16:25:36.396" v="99" actId="1076"/>
          <ac:spMkLst>
            <pc:docMk/>
            <pc:sldMk cId="1580035408" sldId="4708"/>
            <ac:spMk id="5" creationId="{A9619548-B1B5-A522-FFC5-A46875BBADC2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5:59.448" v="114" actId="1076"/>
        <pc:sldMkLst>
          <pc:docMk/>
          <pc:sldMk cId="2912607521" sldId="4709"/>
        </pc:sldMkLst>
        <pc:spChg chg="mod">
          <ac:chgData name="Pauline TUAUDEN (Auditoire)" userId="c7404d65-8248-4037-aba7-c6989eae93a4" providerId="ADAL" clId="{950047D8-7B1C-5392-8C66-0938C1AC10B4}" dt="2025-09-17T16:25:59.448" v="114" actId="1076"/>
          <ac:spMkLst>
            <pc:docMk/>
            <pc:sldMk cId="2912607521" sldId="4709"/>
            <ac:spMk id="5" creationId="{87CAC70A-4709-2507-06A4-9E186476AD94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6:10.831" v="116" actId="1076"/>
        <pc:sldMkLst>
          <pc:docMk/>
          <pc:sldMk cId="1653616666" sldId="4710"/>
        </pc:sldMkLst>
        <pc:spChg chg="mod">
          <ac:chgData name="Pauline TUAUDEN (Auditoire)" userId="c7404d65-8248-4037-aba7-c6989eae93a4" providerId="ADAL" clId="{950047D8-7B1C-5392-8C66-0938C1AC10B4}" dt="2025-09-17T16:26:10.831" v="116" actId="1076"/>
          <ac:spMkLst>
            <pc:docMk/>
            <pc:sldMk cId="1653616666" sldId="4710"/>
            <ac:spMk id="5" creationId="{42AE5F6F-7F44-6BB6-FA5B-D84437BC18D4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6:36.381" v="133" actId="1076"/>
        <pc:sldMkLst>
          <pc:docMk/>
          <pc:sldMk cId="4255629190" sldId="4711"/>
        </pc:sldMkLst>
        <pc:spChg chg="mod">
          <ac:chgData name="Pauline TUAUDEN (Auditoire)" userId="c7404d65-8248-4037-aba7-c6989eae93a4" providerId="ADAL" clId="{950047D8-7B1C-5392-8C66-0938C1AC10B4}" dt="2025-09-17T16:26:36.381" v="133" actId="1076"/>
          <ac:spMkLst>
            <pc:docMk/>
            <pc:sldMk cId="4255629190" sldId="4711"/>
            <ac:spMk id="5" creationId="{FFEB6A82-3BA7-EBE7-02DC-2B1DA566C47C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6:42.783" v="134" actId="255"/>
        <pc:sldMkLst>
          <pc:docMk/>
          <pc:sldMk cId="104012465" sldId="4712"/>
        </pc:sldMkLst>
        <pc:spChg chg="mod">
          <ac:chgData name="Pauline TUAUDEN (Auditoire)" userId="c7404d65-8248-4037-aba7-c6989eae93a4" providerId="ADAL" clId="{950047D8-7B1C-5392-8C66-0938C1AC10B4}" dt="2025-09-17T16:26:42.783" v="134" actId="255"/>
          <ac:spMkLst>
            <pc:docMk/>
            <pc:sldMk cId="104012465" sldId="4712"/>
            <ac:spMk id="5" creationId="{C5D7D622-F735-6111-2056-E0DFB4B1B177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7:06.733" v="146" actId="255"/>
        <pc:sldMkLst>
          <pc:docMk/>
          <pc:sldMk cId="670246790" sldId="4713"/>
        </pc:sldMkLst>
        <pc:spChg chg="mod">
          <ac:chgData name="Pauline TUAUDEN (Auditoire)" userId="c7404d65-8248-4037-aba7-c6989eae93a4" providerId="ADAL" clId="{950047D8-7B1C-5392-8C66-0938C1AC10B4}" dt="2025-09-17T16:27:06.733" v="146" actId="255"/>
          <ac:spMkLst>
            <pc:docMk/>
            <pc:sldMk cId="670246790" sldId="4713"/>
            <ac:spMk id="5" creationId="{18B09B22-FD07-4E8A-834A-71298692FDAF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7:37.176" v="149" actId="20577"/>
        <pc:sldMkLst>
          <pc:docMk/>
          <pc:sldMk cId="1837464575" sldId="4714"/>
        </pc:sldMkLst>
        <pc:spChg chg="mod">
          <ac:chgData name="Pauline TUAUDEN (Auditoire)" userId="c7404d65-8248-4037-aba7-c6989eae93a4" providerId="ADAL" clId="{950047D8-7B1C-5392-8C66-0938C1AC10B4}" dt="2025-09-17T16:27:37.176" v="149" actId="20577"/>
          <ac:spMkLst>
            <pc:docMk/>
            <pc:sldMk cId="1837464575" sldId="4714"/>
            <ac:spMk id="5" creationId="{AF7C2B75-A1F3-F863-6C5F-59DA1D07F0FA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7:52.683" v="163" actId="1076"/>
        <pc:sldMkLst>
          <pc:docMk/>
          <pc:sldMk cId="3232156818" sldId="4715"/>
        </pc:sldMkLst>
        <pc:spChg chg="mod">
          <ac:chgData name="Pauline TUAUDEN (Auditoire)" userId="c7404d65-8248-4037-aba7-c6989eae93a4" providerId="ADAL" clId="{950047D8-7B1C-5392-8C66-0938C1AC10B4}" dt="2025-09-17T16:27:52.683" v="163" actId="1076"/>
          <ac:spMkLst>
            <pc:docMk/>
            <pc:sldMk cId="3232156818" sldId="4715"/>
            <ac:spMk id="5" creationId="{823822E3-AECD-7BB6-9AB9-C47B3087CE49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8:07.865" v="175" actId="1076"/>
        <pc:sldMkLst>
          <pc:docMk/>
          <pc:sldMk cId="915555782" sldId="4716"/>
        </pc:sldMkLst>
        <pc:spChg chg="mod">
          <ac:chgData name="Pauline TUAUDEN (Auditoire)" userId="c7404d65-8248-4037-aba7-c6989eae93a4" providerId="ADAL" clId="{950047D8-7B1C-5392-8C66-0938C1AC10B4}" dt="2025-09-17T16:28:07.865" v="175" actId="1076"/>
          <ac:spMkLst>
            <pc:docMk/>
            <pc:sldMk cId="915555782" sldId="4716"/>
            <ac:spMk id="5" creationId="{F8323B2D-9108-49E0-D9EB-349CB8D5D0E9}"/>
          </ac:spMkLst>
        </pc:spChg>
      </pc:sldChg>
      <pc:sldChg chg="modSp mod">
        <pc:chgData name="Pauline TUAUDEN (Auditoire)" userId="c7404d65-8248-4037-aba7-c6989eae93a4" providerId="ADAL" clId="{950047D8-7B1C-5392-8C66-0938C1AC10B4}" dt="2025-09-17T16:28:21.716" v="179" actId="1076"/>
        <pc:sldMkLst>
          <pc:docMk/>
          <pc:sldMk cId="3362660168" sldId="4717"/>
        </pc:sldMkLst>
        <pc:spChg chg="mod">
          <ac:chgData name="Pauline TUAUDEN (Auditoire)" userId="c7404d65-8248-4037-aba7-c6989eae93a4" providerId="ADAL" clId="{950047D8-7B1C-5392-8C66-0938C1AC10B4}" dt="2025-09-17T16:28:21.716" v="179" actId="1076"/>
          <ac:spMkLst>
            <pc:docMk/>
            <pc:sldMk cId="3362660168" sldId="4717"/>
            <ac:spMk id="5" creationId="{4B95EA2C-F6F3-9F81-F67B-B31327FD0DB8}"/>
          </ac:spMkLst>
        </pc:spChg>
      </pc:sldChg>
      <pc:sldChg chg="addSp modSp add mod">
        <pc:chgData name="Pauline TUAUDEN (Auditoire)" userId="c7404d65-8248-4037-aba7-c6989eae93a4" providerId="ADAL" clId="{950047D8-7B1C-5392-8C66-0938C1AC10B4}" dt="2025-09-18T16:42:42.373" v="270" actId="1076"/>
        <pc:sldMkLst>
          <pc:docMk/>
          <pc:sldMk cId="2187167608" sldId="4719"/>
        </pc:sldMkLst>
        <pc:spChg chg="mod">
          <ac:chgData name="Pauline TUAUDEN (Auditoire)" userId="c7404d65-8248-4037-aba7-c6989eae93a4" providerId="ADAL" clId="{950047D8-7B1C-5392-8C66-0938C1AC10B4}" dt="2025-09-18T16:42:35.915" v="268" actId="1035"/>
          <ac:spMkLst>
            <pc:docMk/>
            <pc:sldMk cId="2187167608" sldId="4719"/>
            <ac:spMk id="7" creationId="{7ADA5BE1-E050-282E-25F5-8B50D53EE739}"/>
          </ac:spMkLst>
        </pc:spChg>
        <pc:spChg chg="mod">
          <ac:chgData name="Pauline TUAUDEN (Auditoire)" userId="c7404d65-8248-4037-aba7-c6989eae93a4" providerId="ADAL" clId="{950047D8-7B1C-5392-8C66-0938C1AC10B4}" dt="2025-09-18T16:42:35.915" v="268" actId="1035"/>
          <ac:spMkLst>
            <pc:docMk/>
            <pc:sldMk cId="2187167608" sldId="4719"/>
            <ac:spMk id="54" creationId="{BDCEF9E1-F809-EDD1-715B-CD8FD82759B9}"/>
          </ac:spMkLst>
        </pc:spChg>
        <pc:cxnChg chg="mod">
          <ac:chgData name="Pauline TUAUDEN (Auditoire)" userId="c7404d65-8248-4037-aba7-c6989eae93a4" providerId="ADAL" clId="{950047D8-7B1C-5392-8C66-0938C1AC10B4}" dt="2025-09-18T16:42:39.026" v="269" actId="14100"/>
          <ac:cxnSpMkLst>
            <pc:docMk/>
            <pc:sldMk cId="2187167608" sldId="4719"/>
            <ac:cxnSpMk id="53" creationId="{379AA773-C0E0-24B4-8420-C1DF68AE99A9}"/>
          </ac:cxnSpMkLst>
        </pc:cxnChg>
      </pc:sldChg>
      <pc:sldChg chg="add">
        <pc:chgData name="Pauline TUAUDEN (Auditoire)" userId="c7404d65-8248-4037-aba7-c6989eae93a4" providerId="ADAL" clId="{950047D8-7B1C-5392-8C66-0938C1AC10B4}" dt="2025-09-17T13:28:58.052" v="53"/>
        <pc:sldMkLst>
          <pc:docMk/>
          <pc:sldMk cId="2068802933" sldId="4720"/>
        </pc:sldMkLst>
      </pc:sldChg>
    </pc:docChg>
  </pc:docChgLst>
  <pc:docChgLst>
    <pc:chgData name="Pauline TUAUDEN (Auditoire)" userId="S::pauline.tuauden@auditoire.com::c7404d65-8248-4037-aba7-c6989eae93a4" providerId="AD" clId="Web-{3BE6118E-8794-DAB5-CA92-E0777C6FC9A0}"/>
    <pc:docChg chg="modSld">
      <pc:chgData name="Pauline TUAUDEN (Auditoire)" userId="S::pauline.tuauden@auditoire.com::c7404d65-8248-4037-aba7-c6989eae93a4" providerId="AD" clId="Web-{3BE6118E-8794-DAB5-CA92-E0777C6FC9A0}" dt="2025-09-22T14:27:53.415" v="0" actId="20577"/>
      <pc:docMkLst>
        <pc:docMk/>
      </pc:docMkLst>
      <pc:sldChg chg="modSp">
        <pc:chgData name="Pauline TUAUDEN (Auditoire)" userId="S::pauline.tuauden@auditoire.com::c7404d65-8248-4037-aba7-c6989eae93a4" providerId="AD" clId="Web-{3BE6118E-8794-DAB5-CA92-E0777C6FC9A0}" dt="2025-09-22T14:27:53.415" v="0" actId="20577"/>
        <pc:sldMkLst>
          <pc:docMk/>
          <pc:sldMk cId="2187167608" sldId="4719"/>
        </pc:sldMkLst>
        <pc:spChg chg="mod">
          <ac:chgData name="Pauline TUAUDEN (Auditoire)" userId="S::pauline.tuauden@auditoire.com::c7404d65-8248-4037-aba7-c6989eae93a4" providerId="AD" clId="Web-{3BE6118E-8794-DAB5-CA92-E0777C6FC9A0}" dt="2025-09-22T14:27:53.415" v="0" actId="20577"/>
          <ac:spMkLst>
            <pc:docMk/>
            <pc:sldMk cId="2187167608" sldId="4719"/>
            <ac:spMk id="7" creationId="{7ADA5BE1-E050-282E-25F5-8B50D53EE739}"/>
          </ac:spMkLst>
        </pc:spChg>
      </pc:sldChg>
    </pc:docChg>
  </pc:docChgLst>
  <pc:docChgLst>
    <pc:chgData name="Pauline TUAUDEN (Auditoire)" userId="S::pauline.tuauden@auditoire.com::c7404d65-8248-4037-aba7-c6989eae93a4" providerId="AD" clId="Web-{CD59C9FB-FA1B-9050-9F0D-72AB4F6DDCA5}"/>
    <pc:docChg chg="addSld delSld">
      <pc:chgData name="Pauline TUAUDEN (Auditoire)" userId="S::pauline.tuauden@auditoire.com::c7404d65-8248-4037-aba7-c6989eae93a4" providerId="AD" clId="Web-{CD59C9FB-FA1B-9050-9F0D-72AB4F6DDCA5}" dt="2025-09-19T13:53:55.090" v="3"/>
      <pc:docMkLst>
        <pc:docMk/>
      </pc:docMkLst>
      <pc:sldChg chg="add del">
        <pc:chgData name="Pauline TUAUDEN (Auditoire)" userId="S::pauline.tuauden@auditoire.com::c7404d65-8248-4037-aba7-c6989eae93a4" providerId="AD" clId="Web-{CD59C9FB-FA1B-9050-9F0D-72AB4F6DDCA5}" dt="2025-09-19T13:52:53.511" v="2"/>
        <pc:sldMkLst>
          <pc:docMk/>
          <pc:sldMk cId="1958649958" sldId="4700"/>
        </pc:sldMkLst>
      </pc:sldChg>
    </pc:docChg>
  </pc:docChgLst>
  <pc:docChgLst>
    <pc:chgData name="Pauline TUAUDEN (Auditoire)" userId="S::pauline.tuauden@auditoire.com::c7404d65-8248-4037-aba7-c6989eae93a4" providerId="AD" clId="Web-{9B669E58-6A00-F106-92F4-63A016051DC3}"/>
    <pc:docChg chg="addSld delSld modSld">
      <pc:chgData name="Pauline TUAUDEN (Auditoire)" userId="S::pauline.tuauden@auditoire.com::c7404d65-8248-4037-aba7-c6989eae93a4" providerId="AD" clId="Web-{9B669E58-6A00-F106-92F4-63A016051DC3}" dt="2025-09-23T12:40:40.635" v="7" actId="1076"/>
      <pc:docMkLst>
        <pc:docMk/>
      </pc:docMkLst>
      <pc:sldChg chg="modSp add">
        <pc:chgData name="Pauline TUAUDEN (Auditoire)" userId="S::pauline.tuauden@auditoire.com::c7404d65-8248-4037-aba7-c6989eae93a4" providerId="AD" clId="Web-{9B669E58-6A00-F106-92F4-63A016051DC3}" dt="2025-09-23T12:40:40.635" v="7" actId="1076"/>
        <pc:sldMkLst>
          <pc:docMk/>
          <pc:sldMk cId="1958649958" sldId="4700"/>
        </pc:sldMkLst>
        <pc:picChg chg="mod modCrop">
          <ac:chgData name="Pauline TUAUDEN (Auditoire)" userId="S::pauline.tuauden@auditoire.com::c7404d65-8248-4037-aba7-c6989eae93a4" providerId="AD" clId="Web-{9B669E58-6A00-F106-92F4-63A016051DC3}" dt="2025-09-23T12:40:40.635" v="7" actId="1076"/>
          <ac:picMkLst>
            <pc:docMk/>
            <pc:sldMk cId="1958649958" sldId="4700"/>
            <ac:picMk id="4" creationId="{7526BF87-0A8F-64ED-A932-E59A83EC873B}"/>
          </ac:picMkLst>
        </pc:picChg>
      </pc:sldChg>
      <pc:sldChg chg="add del">
        <pc:chgData name="Pauline TUAUDEN (Auditoire)" userId="S::pauline.tuauden@auditoire.com::c7404d65-8248-4037-aba7-c6989eae93a4" providerId="AD" clId="Web-{9B669E58-6A00-F106-92F4-63A016051DC3}" dt="2025-09-23T12:40:18.260" v="4"/>
        <pc:sldMkLst>
          <pc:docMk/>
          <pc:sldMk cId="1419451830" sldId="4721"/>
        </pc:sldMkLst>
      </pc:sldChg>
    </pc:docChg>
  </pc:docChgLst>
  <pc:docChgLst>
    <pc:chgData name="Pauline TUAUDEN (Auditoire)" userId="S::pauline.tuauden@auditoire.com::c7404d65-8248-4037-aba7-c6989eae93a4" providerId="AD" clId="Web-{1107FEED-CCD8-D709-08C1-9AD5025B1065}"/>
    <pc:docChg chg="addSld delSld sldOrd addMainMaster">
      <pc:chgData name="Pauline TUAUDEN (Auditoire)" userId="S::pauline.tuauden@auditoire.com::c7404d65-8248-4037-aba7-c6989eae93a4" providerId="AD" clId="Web-{1107FEED-CCD8-D709-08C1-9AD5025B1065}" dt="2025-09-23T15:27:44.036" v="5"/>
      <pc:docMkLst>
        <pc:docMk/>
      </pc:docMkLst>
      <pc:sldChg chg="ord">
        <pc:chgData name="Pauline TUAUDEN (Auditoire)" userId="S::pauline.tuauden@auditoire.com::c7404d65-8248-4037-aba7-c6989eae93a4" providerId="AD" clId="Web-{1107FEED-CCD8-D709-08C1-9AD5025B1065}" dt="2025-09-23T15:26:30.614" v="1"/>
        <pc:sldMkLst>
          <pc:docMk/>
          <pc:sldMk cId="2832527947" sldId="4624"/>
        </pc:sldMkLst>
      </pc:sldChg>
      <pc:sldChg chg="add">
        <pc:chgData name="Pauline TUAUDEN (Auditoire)" userId="S::pauline.tuauden@auditoire.com::c7404d65-8248-4037-aba7-c6989eae93a4" providerId="AD" clId="Web-{1107FEED-CCD8-D709-08C1-9AD5025B1065}" dt="2025-09-23T15:27:44.036" v="5"/>
        <pc:sldMkLst>
          <pc:docMk/>
          <pc:sldMk cId="403805780" sldId="4721"/>
        </pc:sldMkLst>
      </pc:sldChg>
      <pc:sldChg chg="add del">
        <pc:chgData name="Pauline TUAUDEN (Auditoire)" userId="S::pauline.tuauden@auditoire.com::c7404d65-8248-4037-aba7-c6989eae93a4" providerId="AD" clId="Web-{1107FEED-CCD8-D709-08C1-9AD5025B1065}" dt="2025-09-23T15:26:41.426" v="2"/>
        <pc:sldMkLst>
          <pc:docMk/>
          <pc:sldMk cId="2364855301" sldId="4721"/>
        </pc:sldMkLst>
      </pc:sldChg>
      <pc:sldChg chg="add del">
        <pc:chgData name="Pauline TUAUDEN (Auditoire)" userId="S::pauline.tuauden@auditoire.com::c7404d65-8248-4037-aba7-c6989eae93a4" providerId="AD" clId="Web-{1107FEED-CCD8-D709-08C1-9AD5025B1065}" dt="2025-09-23T15:27:42.973" v="4"/>
        <pc:sldMkLst>
          <pc:docMk/>
          <pc:sldMk cId="2385416127" sldId="4721"/>
        </pc:sldMkLst>
      </pc:sldChg>
      <pc:sldMasterChg chg="add addSldLayout">
        <pc:chgData name="Pauline TUAUDEN (Auditoire)" userId="S::pauline.tuauden@auditoire.com::c7404d65-8248-4037-aba7-c6989eae93a4" providerId="AD" clId="Web-{1107FEED-CCD8-D709-08C1-9AD5025B1065}" dt="2025-09-23T15:27:44.036" v="5"/>
        <pc:sldMasterMkLst>
          <pc:docMk/>
          <pc:sldMasterMk cId="0" sldId="2147483648"/>
        </pc:sldMasterMkLst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49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0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1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2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3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4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5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6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7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8"/>
          </pc:sldLayoutMkLst>
        </pc:sldLayoutChg>
        <pc:sldLayoutChg chg="add">
          <pc:chgData name="Pauline TUAUDEN (Auditoire)" userId="S::pauline.tuauden@auditoire.com::c7404d65-8248-4037-aba7-c6989eae93a4" providerId="AD" clId="Web-{1107FEED-CCD8-D709-08C1-9AD5025B1065}" dt="2025-09-23T15:27:44.036" v="5"/>
          <pc:sldLayoutMkLst>
            <pc:docMk/>
            <pc:sldMasterMk cId="0" sldId="2147483648"/>
            <pc:sldLayoutMk cId="0" sldId="2147483659"/>
          </pc:sldLayoutMkLst>
        </pc:sldLayoutChg>
      </pc:sldMasterChg>
      <pc:sldMasterChg chg="addSldLayout">
        <pc:chgData name="Pauline TUAUDEN (Auditoire)" userId="S::pauline.tuauden@auditoire.com::c7404d65-8248-4037-aba7-c6989eae93a4" providerId="AD" clId="Web-{1107FEED-CCD8-D709-08C1-9AD5025B1065}" dt="2025-09-23T15:26:16.426" v="0"/>
        <pc:sldMasterMkLst>
          <pc:docMk/>
          <pc:sldMasterMk cId="2071794508" sldId="2147483724"/>
        </pc:sldMasterMkLst>
        <pc:sldLayoutChg chg="add">
          <pc:chgData name="Pauline TUAUDEN (Auditoire)" userId="S::pauline.tuauden@auditoire.com::c7404d65-8248-4037-aba7-c6989eae93a4" providerId="AD" clId="Web-{1107FEED-CCD8-D709-08C1-9AD5025B1065}" dt="2025-09-23T15:26:16.426" v="0"/>
          <pc:sldLayoutMkLst>
            <pc:docMk/>
            <pc:sldMasterMk cId="2071794508" sldId="2147483724"/>
            <pc:sldLayoutMk cId="2855868544" sldId="2147483733"/>
          </pc:sldLayoutMkLst>
        </pc:sldLayoutChg>
      </pc:sldMasterChg>
    </pc:docChg>
  </pc:docChgLst>
  <pc:docChgLst>
    <pc:chgData name="Pauline TUAUDEN (Auditoire)" userId="S::pauline.tuauden@auditoire.com::c7404d65-8248-4037-aba7-c6989eae93a4" providerId="AD" clId="Web-{EF657AF0-1580-F1C6-9551-3E656994A378}"/>
    <pc:docChg chg="modSld">
      <pc:chgData name="Pauline TUAUDEN (Auditoire)" userId="S::pauline.tuauden@auditoire.com::c7404d65-8248-4037-aba7-c6989eae93a4" providerId="AD" clId="Web-{EF657AF0-1580-F1C6-9551-3E656994A378}" dt="2025-09-19T13:49:47.487" v="15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5F9214F9-932C-840C-9F6E-F26B3E7DAB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C08FC98-9A64-77B0-47D7-E640FA0B7F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6C301-F7BD-5B47-A8F6-5DA7AFC62259}" type="datetimeFigureOut">
              <a:rPr lang="fr-FR" smtClean="0"/>
              <a:t>29/09/2025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3653548-6B75-ADE9-D452-DB9D83721A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9B5D646-DB82-AF36-38B1-984DA1CB522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DA995-6788-DE47-8808-9B37F26770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4005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4" name="Shape 18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1pPr>
    <a:lvl2pPr indent="85725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2pPr>
    <a:lvl3pPr indent="171450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3pPr>
    <a:lvl4pPr indent="257175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4pPr>
    <a:lvl5pPr indent="342900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5pPr>
    <a:lvl6pPr indent="428625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6pPr>
    <a:lvl7pPr indent="514350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7pPr>
    <a:lvl8pPr indent="600075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8pPr>
    <a:lvl9pPr indent="685800" defTabSz="171450" latinLnBrk="0">
      <a:lnSpc>
        <a:spcPct val="117999"/>
      </a:lnSpc>
      <a:defRPr sz="825">
        <a:latin typeface="Fira Sans Regular"/>
        <a:ea typeface="Fira Sans Regular"/>
        <a:cs typeface="Fira Sans Regular"/>
        <a:sym typeface="Fira Sans Regular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818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852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583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341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50075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0039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55861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3501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B8E04-579C-F2CD-3740-E68CF3A3D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BA93402-00C4-DD37-DAFA-4C337BF5EC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9AC59CD-508B-15C9-E2A7-4092B6AD9D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 err="1"/>
              <a:t>Video</a:t>
            </a:r>
            <a:endParaRPr lang="fr-FR" i="1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0643060-E432-327D-4D91-C72D19A4F23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AD7017-2083-756F-55C2-2D017F7A8C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83E9D2-718E-8D14-3F6E-214C6F89FC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241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rPr>
              <a:t>Alain invite sur scene Yann et Johanna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900"/>
              <a:t>Alain </a:t>
            </a:r>
            <a:r>
              <a:rPr lang="en-GB" sz="900" err="1"/>
              <a:t>reste</a:t>
            </a:r>
            <a:r>
              <a:rPr lang="en-GB" sz="900"/>
              <a:t> sur scene, </a:t>
            </a:r>
            <a:r>
              <a:rPr lang="en-GB" sz="900" err="1"/>
              <a:t>remercie</a:t>
            </a:r>
            <a:r>
              <a:rPr lang="en-GB" sz="900"/>
              <a:t> </a:t>
            </a:r>
            <a:r>
              <a:rPr lang="en-GB" sz="900" err="1"/>
              <a:t>yann</a:t>
            </a:r>
            <a:r>
              <a:rPr lang="en-GB" sz="900"/>
              <a:t>, </a:t>
            </a:r>
            <a:r>
              <a:rPr lang="en-GB" sz="900" err="1"/>
              <a:t>introduit</a:t>
            </a:r>
            <a:r>
              <a:rPr lang="en-GB" sz="900"/>
              <a:t> + </a:t>
            </a:r>
            <a:r>
              <a:rPr lang="en-GB" sz="900" err="1"/>
              <a:t>remercie</a:t>
            </a:r>
            <a:r>
              <a:rPr lang="en-GB" sz="900"/>
              <a:t> Johanna</a:t>
            </a:r>
          </a:p>
          <a:p>
            <a:pPr defTabSz="2438338">
              <a:lnSpc>
                <a:spcPct val="100000"/>
              </a:lnSpc>
              <a:spcBef>
                <a:spcPts val="600"/>
              </a:spcBef>
            </a:pPr>
            <a:r>
              <a:rPr lang="en-GB" sz="900" err="1"/>
              <a:t>Vidéo</a:t>
            </a:r>
            <a:r>
              <a:rPr lang="en-GB" sz="900"/>
              <a:t> Yann : </a:t>
            </a:r>
            <a:r>
              <a:rPr lang="en-GB" sz="900" err="1"/>
              <a:t>économie</a:t>
            </a:r>
            <a:r>
              <a:rPr lang="en-GB" sz="900"/>
              <a:t> de Nantes</a:t>
            </a:r>
          </a:p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0996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6904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497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680ED-9385-099E-EA58-93078168F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A1039C-8D95-7C53-6261-CD3D91F0A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8232A3-DC06-7FC4-00E4-9E5BFEF8D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800" i="1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DADB1B-07E1-CA31-CC75-6D4F7DBFB2C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775CAD-DDFA-A259-91FD-9857F681E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00BB79-6EF6-83D8-430F-D7D53BE39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0169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680ED-9385-099E-EA58-93078168F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A1039C-8D95-7C53-6261-CD3D91F0A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8232A3-DC06-7FC4-00E4-9E5BFEF8D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800" i="1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DADB1B-07E1-CA31-CC75-6D4F7DBFB2C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775CAD-DDFA-A259-91FD-9857F681EC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00BB79-6EF6-83D8-430F-D7D53BE39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0981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1F0A6-336F-F522-8B37-B9B4A5C7A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2E6D072-BCEA-4A1E-E89A-F36B601A42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8577261-A022-532A-CC59-086F4CAB94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800" i="1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1EB1557-1395-A8B7-A9EC-B87E4FF7168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fr-FR"/>
              <a:t>23/09/2024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F9838B-8F1B-C0DD-7693-13281B2848B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fr-FR"/>
              <a:t>CCInergies 2024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408CB2-0B52-D6F7-149A-1DF5B3A2F8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26337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Video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95502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63610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102E9-27C2-8486-DC1A-74270FC02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78B4324-23F5-7EBD-02D6-B6E9AD5939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D4E5B55-4BC1-A5B6-F90F-346EAB3CB4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07572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7F8B8-2429-1BC2-B614-C5EB47B8F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3330215-EB2B-14A9-8FB1-C226D0E5C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DE2B936-822D-865F-0BB5-77A715FCA8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39958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6AA2E-84E5-EA1A-0593-C7AEA3F4F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DD369EF-BCA1-8654-7261-2F3E4BB37D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0BF927F-8AA7-987F-2BDB-42A6D179A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3" indent="-171433">
              <a:buFont typeface="Arial" panose="020B0604020202020204" pitchFamily="34" charset="0"/>
              <a:buChar char="•"/>
            </a:pPr>
            <a:r>
              <a:rPr lang="fr-FR" b="1" dirty="0" err="1">
                <a:latin typeface="Calibri (Corps)"/>
              </a:rPr>
              <a:t>Video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73123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6AA2E-84E5-EA1A-0593-C7AEA3F4F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DD369EF-BCA1-8654-7261-2F3E4BB37D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0BF927F-8AA7-987F-2BDB-42A6D179A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91925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2700F-3069-BAEE-DBA9-36F077992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C54048-C655-E86F-AC71-625BBFF6C8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D16C1C0-EF09-D54B-FDE8-4ED344D8F3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6040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56162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2FFE-7A32-F2D9-442F-C7458B3C6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3BD0963-FEC8-B197-FFC2-B50ADB021C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7F8F97B-7D8A-DD2B-6884-466864B7C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401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66776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 err="1"/>
              <a:t>Video</a:t>
            </a:r>
            <a:endParaRPr lang="fr-FR" sz="900" dirty="0">
              <a:solidFill>
                <a:schemeClr val="bg2">
                  <a:lumMod val="50000"/>
                </a:schemeClr>
              </a:solidFill>
              <a:latin typeface="Fira Sans Regular"/>
              <a:ea typeface="Fira Sans Regular"/>
              <a:cs typeface="Fira Sans Regular"/>
              <a:sym typeface="Fira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1376153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23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68580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/>
            </a:pPr>
            <a:r>
              <a:rPr lang="fr-FR" sz="900" kern="1200">
                <a:solidFill>
                  <a:schemeClr val="accent1"/>
                </a:solidFill>
                <a:highlight>
                  <a:srgbClr val="FFFF00"/>
                </a:highlight>
                <a:latin typeface="Fira Sans"/>
                <a:ea typeface="Fira Sans Regular"/>
                <a:cs typeface="Fira Sans Regular"/>
                <a:sym typeface="Fira Sans Regular"/>
              </a:rPr>
              <a:t>Jingle vidéo : arrivée Nicolas/Emma</a:t>
            </a:r>
          </a:p>
          <a:p>
            <a:pPr marL="0" indent="0" defTabSz="68580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/>
            </a:pPr>
            <a:r>
              <a:rPr lang="fr-FR" sz="900" kern="1200">
                <a:solidFill>
                  <a:schemeClr val="accent1"/>
                </a:solidFill>
                <a:highlight>
                  <a:srgbClr val="FFFF00"/>
                </a:highlight>
                <a:latin typeface="Fira Sans"/>
                <a:ea typeface="Fira Sans Regular"/>
                <a:cs typeface="Fira Sans Regular"/>
                <a:sym typeface="Fira Sans Regular"/>
              </a:rPr>
              <a:t>Pour chaque TOTEM : 1 vidéo + 1’ de parole avec chiffres-clés</a:t>
            </a:r>
          </a:p>
          <a:p>
            <a:pPr marL="0" indent="0" defTabSz="68580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/>
            </a:pPr>
            <a:r>
              <a:rPr lang="fr-FR" sz="900" kern="1200">
                <a:solidFill>
                  <a:schemeClr val="accent1"/>
                </a:solidFill>
                <a:highlight>
                  <a:srgbClr val="FFFF00"/>
                </a:highlight>
                <a:latin typeface="Fira Sans"/>
                <a:ea typeface="Fira Sans Regular"/>
                <a:cs typeface="Fira Sans Regular"/>
                <a:sym typeface="Fira Sans Regular"/>
              </a:rPr>
              <a:t>Cockpits remontent sur scène pour photo</a:t>
            </a:r>
          </a:p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828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484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6359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4549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4866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8107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23/09/2024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CCInergies 2024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6194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jpe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o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E0767552-4296-F8F8-1114-55C35577C6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200" y="1943163"/>
            <a:ext cx="7721600" cy="830997"/>
          </a:xfrm>
        </p:spPr>
        <p:txBody>
          <a:bodyPr wrap="square" lIns="0" tIns="0" rIns="0" bIns="0" anchor="b">
            <a:spAutoFit/>
          </a:bodyPr>
          <a:lstStyle>
            <a:lvl1pPr algn="ctr">
              <a:lnSpc>
                <a:spcPct val="100000"/>
              </a:lnSpc>
              <a:defRPr sz="5400" cap="all" spc="0" baseline="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Prénom</a:t>
            </a:r>
            <a:r>
              <a:rPr lang="en-US"/>
              <a:t> Nom 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91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677932"/>
            <a:ext cx="8238507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e niveau 1…">
            <a:extLst>
              <a:ext uri="{FF2B5EF4-FFF2-40B4-BE49-F238E27FC236}">
                <a16:creationId xmlns:a16="http://schemas.microsoft.com/office/drawing/2014/main" id="{507FD46F-3301-4A7F-397E-F75D6D540FF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227982" y="1212189"/>
            <a:ext cx="8238507" cy="187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spAutoFit/>
          </a:bodyPr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  <p:extLst>
      <p:ext uri="{BB962C8B-B14F-4D97-AF65-F5344CB8AC3E}">
        <p14:creationId xmlns:p14="http://schemas.microsoft.com/office/powerpoint/2010/main" val="351770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photo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4" y="389469"/>
            <a:ext cx="2971145" cy="1149075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60914" y="1538544"/>
            <a:ext cx="2971145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e niveau 1…">
            <a:extLst>
              <a:ext uri="{FF2B5EF4-FFF2-40B4-BE49-F238E27FC236}">
                <a16:creationId xmlns:a16="http://schemas.microsoft.com/office/drawing/2014/main" id="{507FD46F-3301-4A7F-397E-F75D6D540FF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4760914" y="2287954"/>
            <a:ext cx="3401451" cy="187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36000" numCol="1" spcCol="1098550">
            <a:spAutoFit/>
          </a:bodyPr>
          <a:lstStyle/>
          <a:p>
            <a:r>
              <a:t>Texte de</a:t>
            </a:r>
            <a:r>
              <a:rPr lang="en-US"/>
              <a:t> </a:t>
            </a:r>
            <a:r>
              <a:t>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7989A2-0628-C01F-C949-396896FC41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383088" cy="51435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036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718709-9215-F903-75AF-28B782AFB6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07" y="391500"/>
            <a:ext cx="3128740" cy="4575156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6637415-12E4-B4ED-D59B-F8CDE8BB7D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08365" y="482138"/>
            <a:ext cx="2011680" cy="4134197"/>
          </a:xfrm>
          <a:custGeom>
            <a:avLst/>
            <a:gdLst>
              <a:gd name="connsiteX0" fmla="*/ 235527 w 2011680"/>
              <a:gd name="connsiteY0" fmla="*/ 0 h 4134197"/>
              <a:gd name="connsiteX1" fmla="*/ 482136 w 2011680"/>
              <a:gd name="connsiteY1" fmla="*/ 0 h 4134197"/>
              <a:gd name="connsiteX2" fmla="*/ 482136 w 2011680"/>
              <a:gd name="connsiteY2" fmla="*/ 29556 h 4134197"/>
              <a:gd name="connsiteX3" fmla="*/ 607752 w 2011680"/>
              <a:gd name="connsiteY3" fmla="*/ 155172 h 4134197"/>
              <a:gd name="connsiteX4" fmla="*/ 1403923 w 2011680"/>
              <a:gd name="connsiteY4" fmla="*/ 155172 h 4134197"/>
              <a:gd name="connsiteX5" fmla="*/ 1529539 w 2011680"/>
              <a:gd name="connsiteY5" fmla="*/ 29556 h 4134197"/>
              <a:gd name="connsiteX6" fmla="*/ 1529539 w 2011680"/>
              <a:gd name="connsiteY6" fmla="*/ 0 h 4134197"/>
              <a:gd name="connsiteX7" fmla="*/ 1776153 w 2011680"/>
              <a:gd name="connsiteY7" fmla="*/ 0 h 4134197"/>
              <a:gd name="connsiteX8" fmla="*/ 2011680 w 2011680"/>
              <a:gd name="connsiteY8" fmla="*/ 235527 h 4134197"/>
              <a:gd name="connsiteX9" fmla="*/ 2011680 w 2011680"/>
              <a:gd name="connsiteY9" fmla="*/ 3898670 h 4134197"/>
              <a:gd name="connsiteX10" fmla="*/ 1776153 w 2011680"/>
              <a:gd name="connsiteY10" fmla="*/ 4134197 h 4134197"/>
              <a:gd name="connsiteX11" fmla="*/ 235527 w 2011680"/>
              <a:gd name="connsiteY11" fmla="*/ 4134197 h 4134197"/>
              <a:gd name="connsiteX12" fmla="*/ 0 w 2011680"/>
              <a:gd name="connsiteY12" fmla="*/ 3898670 h 4134197"/>
              <a:gd name="connsiteX13" fmla="*/ 0 w 2011680"/>
              <a:gd name="connsiteY13" fmla="*/ 235527 h 4134197"/>
              <a:gd name="connsiteX14" fmla="*/ 235527 w 2011680"/>
              <a:gd name="connsiteY14" fmla="*/ 0 h 413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11680" h="4134197">
                <a:moveTo>
                  <a:pt x="235527" y="0"/>
                </a:moveTo>
                <a:lnTo>
                  <a:pt x="482136" y="0"/>
                </a:lnTo>
                <a:lnTo>
                  <a:pt x="482136" y="29556"/>
                </a:lnTo>
                <a:cubicBezTo>
                  <a:pt x="482136" y="98932"/>
                  <a:pt x="538376" y="155172"/>
                  <a:pt x="607752" y="155172"/>
                </a:cubicBezTo>
                <a:lnTo>
                  <a:pt x="1403923" y="155172"/>
                </a:lnTo>
                <a:cubicBezTo>
                  <a:pt x="1473299" y="155172"/>
                  <a:pt x="1529539" y="98932"/>
                  <a:pt x="1529539" y="29556"/>
                </a:cubicBezTo>
                <a:lnTo>
                  <a:pt x="1529539" y="0"/>
                </a:lnTo>
                <a:lnTo>
                  <a:pt x="1776153" y="0"/>
                </a:lnTo>
                <a:cubicBezTo>
                  <a:pt x="1906231" y="0"/>
                  <a:pt x="2011680" y="105449"/>
                  <a:pt x="2011680" y="235527"/>
                </a:cubicBezTo>
                <a:lnTo>
                  <a:pt x="2011680" y="3898670"/>
                </a:lnTo>
                <a:cubicBezTo>
                  <a:pt x="2011680" y="4028748"/>
                  <a:pt x="1906231" y="4134197"/>
                  <a:pt x="1776153" y="4134197"/>
                </a:cubicBezTo>
                <a:lnTo>
                  <a:pt x="235527" y="4134197"/>
                </a:lnTo>
                <a:cubicBezTo>
                  <a:pt x="105449" y="4134197"/>
                  <a:pt x="0" y="4028748"/>
                  <a:pt x="0" y="3898670"/>
                </a:cubicBezTo>
                <a:lnTo>
                  <a:pt x="0" y="235527"/>
                </a:lnTo>
                <a:cubicBezTo>
                  <a:pt x="0" y="105449"/>
                  <a:pt x="105449" y="0"/>
                  <a:pt x="2355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numCol="1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 </a:t>
            </a:r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303" y="981139"/>
            <a:ext cx="4365463" cy="353687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2248" y="1713355"/>
            <a:ext cx="4365136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e niveau 1…">
            <a:extLst>
              <a:ext uri="{FF2B5EF4-FFF2-40B4-BE49-F238E27FC236}">
                <a16:creationId xmlns:a16="http://schemas.microsoft.com/office/drawing/2014/main" id="{507FD46F-3301-4A7F-397E-F75D6D540FF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4061630" y="2247612"/>
            <a:ext cx="4365136" cy="1877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spAutoFit/>
          </a:bodyPr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  <p:extLst>
      <p:ext uri="{BB962C8B-B14F-4D97-AF65-F5344CB8AC3E}">
        <p14:creationId xmlns:p14="http://schemas.microsoft.com/office/powerpoint/2010/main" val="120804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ffres clé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3E7E20-CD6B-BE3F-D06E-61767AC65636}"/>
              </a:ext>
            </a:extLst>
          </p:cNvPr>
          <p:cNvSpPr/>
          <p:nvPr userDrawn="1"/>
        </p:nvSpPr>
        <p:spPr>
          <a:xfrm>
            <a:off x="0" y="0"/>
            <a:ext cx="9144000" cy="2199992"/>
          </a:xfrm>
          <a:custGeom>
            <a:avLst/>
            <a:gdLst>
              <a:gd name="connsiteX0" fmla="*/ 0 w 9144000"/>
              <a:gd name="connsiteY0" fmla="*/ 0 h 1937442"/>
              <a:gd name="connsiteX1" fmla="*/ 9144000 w 9144000"/>
              <a:gd name="connsiteY1" fmla="*/ 0 h 1937442"/>
              <a:gd name="connsiteX2" fmla="*/ 9144000 w 9144000"/>
              <a:gd name="connsiteY2" fmla="*/ 1291817 h 1937442"/>
              <a:gd name="connsiteX3" fmla="*/ 9144000 w 9144000"/>
              <a:gd name="connsiteY3" fmla="*/ 1304832 h 1937442"/>
              <a:gd name="connsiteX4" fmla="*/ 9051834 w 9144000"/>
              <a:gd name="connsiteY4" fmla="*/ 1304832 h 1937442"/>
              <a:gd name="connsiteX5" fmla="*/ 4572000 w 9144000"/>
              <a:gd name="connsiteY5" fmla="*/ 1937442 h 1937442"/>
              <a:gd name="connsiteX6" fmla="*/ 92166 w 9144000"/>
              <a:gd name="connsiteY6" fmla="*/ 1304832 h 1937442"/>
              <a:gd name="connsiteX7" fmla="*/ 0 w 9144000"/>
              <a:gd name="connsiteY7" fmla="*/ 1304832 h 1937442"/>
              <a:gd name="connsiteX8" fmla="*/ 0 w 9144000"/>
              <a:gd name="connsiteY8" fmla="*/ 1291817 h 1937442"/>
              <a:gd name="connsiteX0" fmla="*/ 0 w 9144000"/>
              <a:gd name="connsiteY0" fmla="*/ 0 h 2199992"/>
              <a:gd name="connsiteX1" fmla="*/ 9144000 w 9144000"/>
              <a:gd name="connsiteY1" fmla="*/ 0 h 2199992"/>
              <a:gd name="connsiteX2" fmla="*/ 9144000 w 9144000"/>
              <a:gd name="connsiteY2" fmla="*/ 1291817 h 2199992"/>
              <a:gd name="connsiteX3" fmla="*/ 9144000 w 9144000"/>
              <a:gd name="connsiteY3" fmla="*/ 1304832 h 2199992"/>
              <a:gd name="connsiteX4" fmla="*/ 9051834 w 9144000"/>
              <a:gd name="connsiteY4" fmla="*/ 1304832 h 2199992"/>
              <a:gd name="connsiteX5" fmla="*/ 4581053 w 9144000"/>
              <a:gd name="connsiteY5" fmla="*/ 2199992 h 2199992"/>
              <a:gd name="connsiteX6" fmla="*/ 92166 w 9144000"/>
              <a:gd name="connsiteY6" fmla="*/ 1304832 h 2199992"/>
              <a:gd name="connsiteX7" fmla="*/ 0 w 9144000"/>
              <a:gd name="connsiteY7" fmla="*/ 1304832 h 2199992"/>
              <a:gd name="connsiteX8" fmla="*/ 0 w 9144000"/>
              <a:gd name="connsiteY8" fmla="*/ 1291817 h 2199992"/>
              <a:gd name="connsiteX9" fmla="*/ 0 w 9144000"/>
              <a:gd name="connsiteY9" fmla="*/ 0 h 219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2199992">
                <a:moveTo>
                  <a:pt x="0" y="0"/>
                </a:moveTo>
                <a:lnTo>
                  <a:pt x="9144000" y="0"/>
                </a:lnTo>
                <a:lnTo>
                  <a:pt x="9144000" y="1291817"/>
                </a:lnTo>
                <a:lnTo>
                  <a:pt x="9144000" y="1304832"/>
                </a:lnTo>
                <a:lnTo>
                  <a:pt x="9051834" y="1304832"/>
                </a:lnTo>
                <a:lnTo>
                  <a:pt x="4581053" y="2199992"/>
                </a:lnTo>
                <a:lnTo>
                  <a:pt x="92166" y="1304832"/>
                </a:lnTo>
                <a:lnTo>
                  <a:pt x="0" y="1304832"/>
                </a:lnTo>
                <a:lnTo>
                  <a:pt x="0" y="129181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-139700" ty="-1270000" sx="40000" sy="4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667153"/>
            <a:ext cx="8239125" cy="505267"/>
          </a:xfrm>
        </p:spPr>
        <p:txBody>
          <a:bodyPr/>
          <a:lstStyle>
            <a:lvl1pPr marL="0" indent="0"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1ED52B-7E48-DE04-2AD8-98D23AE371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3674" y="2049612"/>
            <a:ext cx="8237889" cy="2590897"/>
          </a:xfrm>
        </p:spPr>
        <p:txBody>
          <a:bodyPr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kumimoji="0" lang="en-US" sz="16600" b="0" i="0" u="none" strike="noStrike" cap="all" spc="600" normalizeH="0" baseline="0" dirty="0">
                <a:ln w="25400">
                  <a:gradFill flip="none" rotWithShape="1">
                    <a:gsLst>
                      <a:gs pos="0">
                        <a:schemeClr val="accent2"/>
                      </a:gs>
                      <a:gs pos="61000">
                        <a:schemeClr val="tx2"/>
                      </a:gs>
                    </a:gsLst>
                    <a:lin ang="8100000" scaled="1"/>
                    <a:tileRect/>
                  </a:gradFill>
                </a:ln>
                <a:solidFill>
                  <a:schemeClr val="bg1"/>
                </a:solidFill>
                <a:effectLst/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####</a:t>
            </a:r>
          </a:p>
        </p:txBody>
      </p:sp>
      <p:sp>
        <p:nvSpPr>
          <p:cNvPr id="2" name="Graphic 11">
            <a:extLst>
              <a:ext uri="{FF2B5EF4-FFF2-40B4-BE49-F238E27FC236}">
                <a16:creationId xmlns:a16="http://schemas.microsoft.com/office/drawing/2014/main" id="{0324B05C-422B-40D6-EA08-DD485C25F7A1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"/>
            <a:srcRect/>
            <a:tile tx="-622300" ty="-6223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10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iffres clés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725" y="1146023"/>
            <a:ext cx="4477216" cy="2096856"/>
          </a:xfrm>
        </p:spPr>
        <p:txBody>
          <a:bodyPr/>
          <a:lstStyle>
            <a:lvl1pPr marL="0" indent="0" algn="r">
              <a:defRPr sz="1660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</a:defRPr>
            </a:lvl1pPr>
          </a:lstStyle>
          <a:p>
            <a:r>
              <a:rPr lang="en-US"/>
              <a:t>###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92725" y="3149974"/>
            <a:ext cx="4477216" cy="857250"/>
          </a:xfrm>
        </p:spPr>
        <p:txBody>
          <a:bodyPr numCol="1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D5D6A12-9C68-B9DC-B1D2-7E24B62DFC80}"/>
              </a:ext>
            </a:extLst>
          </p:cNvPr>
          <p:cNvSpPr/>
          <p:nvPr userDrawn="1"/>
        </p:nvSpPr>
        <p:spPr>
          <a:xfrm>
            <a:off x="1" y="0"/>
            <a:ext cx="3440317" cy="5143501"/>
          </a:xfrm>
          <a:custGeom>
            <a:avLst/>
            <a:gdLst>
              <a:gd name="connsiteX0" fmla="*/ 0 w 3440317"/>
              <a:gd name="connsiteY0" fmla="*/ 0 h 5143501"/>
              <a:gd name="connsiteX1" fmla="*/ 1403139 w 3440317"/>
              <a:gd name="connsiteY1" fmla="*/ 0 h 5143501"/>
              <a:gd name="connsiteX2" fmla="*/ 3440317 w 3440317"/>
              <a:gd name="connsiteY2" fmla="*/ 2539497 h 5143501"/>
              <a:gd name="connsiteX3" fmla="*/ 1351391 w 3440317"/>
              <a:gd name="connsiteY3" fmla="*/ 5143501 h 5143501"/>
              <a:gd name="connsiteX4" fmla="*/ 0 w 3440317"/>
              <a:gd name="connsiteY4" fmla="*/ 5143501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0317" h="5143501">
                <a:moveTo>
                  <a:pt x="0" y="0"/>
                </a:moveTo>
                <a:lnTo>
                  <a:pt x="1403139" y="0"/>
                </a:lnTo>
                <a:lnTo>
                  <a:pt x="3440317" y="2539497"/>
                </a:lnTo>
                <a:lnTo>
                  <a:pt x="1351391" y="5143501"/>
                </a:lnTo>
                <a:lnTo>
                  <a:pt x="0" y="5143501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50000" sy="5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/>
          </a:p>
        </p:txBody>
      </p:sp>
      <p:sp>
        <p:nvSpPr>
          <p:cNvPr id="6" name="Graphic 11">
            <a:extLst>
              <a:ext uri="{FF2B5EF4-FFF2-40B4-BE49-F238E27FC236}">
                <a16:creationId xmlns:a16="http://schemas.microsoft.com/office/drawing/2014/main" id="{BCF75F3E-5D42-CDAA-7ABE-8C6CCAC60BEB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"/>
            <a:srcRect/>
            <a:tile tx="-622300" ty="-6223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33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hiffres clé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7D5E3986-AEA9-A66D-B498-2EC7DF25E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5326" y="4545093"/>
            <a:ext cx="387190" cy="387190"/>
          </a:xfrm>
          <a:prstGeom prst="rect">
            <a:avLst/>
          </a:prstGeom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id="{E774BE83-D906-FF55-ADB5-BA7F9B1A75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1605" y="1352004"/>
            <a:ext cx="2423866" cy="1354217"/>
          </a:xfrm>
        </p:spPr>
        <p:txBody>
          <a:bodyPr wrap="square" bIns="0" anchor="ctr">
            <a:spAutoFit/>
          </a:bodyPr>
          <a:lstStyle>
            <a:lvl1pPr algn="ctr">
              <a:lnSpc>
                <a:spcPct val="100000"/>
              </a:lnSpc>
              <a:defRPr sz="8800" cap="all" baseline="0">
                <a:ln w="15875">
                  <a:gradFill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  <a:noFill/>
              </a:defRPr>
            </a:lvl1pPr>
          </a:lstStyle>
          <a:p>
            <a:r>
              <a:rPr lang="en-US"/>
              <a:t>##</a:t>
            </a:r>
            <a:endParaRPr lang="fr-FR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6F90CCE-E856-8E46-64DA-A3397E4568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604" y="2838497"/>
            <a:ext cx="2423867" cy="615553"/>
          </a:xfrm>
        </p:spPr>
        <p:txBody>
          <a:bodyPr wrap="square" bIns="0" numCol="1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i="0" cap="none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74000">
                      <a:schemeClr val="tx2"/>
                    </a:gs>
                  </a:gsLst>
                  <a:lin ang="9600000" scaled="0"/>
                  <a:tileRect/>
                </a:gra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###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79A2F20-D69D-FD29-C0CC-93DC4FB5AD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11213" y="2838497"/>
            <a:ext cx="2423867" cy="615553"/>
          </a:xfrm>
        </p:spPr>
        <p:txBody>
          <a:bodyPr wrap="square" bIns="0" numCol="1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000" i="0" cap="none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74000">
                      <a:schemeClr val="tx2"/>
                    </a:gs>
                  </a:gsLst>
                  <a:lin ang="9600000" scaled="0"/>
                  <a:tileRect/>
                </a:gra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###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69413E1-1C1D-3E12-358E-AA877BD58F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11213" y="1352004"/>
            <a:ext cx="2423867" cy="1354217"/>
          </a:xfrm>
        </p:spPr>
        <p:txBody>
          <a:bodyPr wrap="square" bIns="0" numCol="1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8800" b="0" i="0" u="none" strike="noStrike" cap="all" spc="0" baseline="0" dirty="0">
                <a:ln w="15875">
                  <a:gradFill>
                    <a:gsLst>
                      <a:gs pos="0">
                        <a:schemeClr val="accent2"/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  <a:noFill/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5" name="Graphic 11">
            <a:extLst>
              <a:ext uri="{FF2B5EF4-FFF2-40B4-BE49-F238E27FC236}">
                <a16:creationId xmlns:a16="http://schemas.microsoft.com/office/drawing/2014/main" id="{A71642B8-6F9F-DDD5-C919-8C2994852773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4"/>
            <a:srcRect/>
            <a:tile tx="-622300" ty="-6223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450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-Infos-Prat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nd red gradient&#10;&#10;AI-generated content may be incorrect.">
            <a:extLst>
              <a:ext uri="{FF2B5EF4-FFF2-40B4-BE49-F238E27FC236}">
                <a16:creationId xmlns:a16="http://schemas.microsoft.com/office/drawing/2014/main" id="{F6EA2FC9-287D-A600-4F1E-10BC843B43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1898" r="2040" b="204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8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E20E5382-69DD-0E4C-38ED-907E53977F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5" t="26271" r="14440" b="26322"/>
          <a:stretch/>
        </p:blipFill>
        <p:spPr>
          <a:xfrm>
            <a:off x="1371600" y="1351280"/>
            <a:ext cx="6451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9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-Infos-Prat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nd red gradient&#10;&#10;AI-generated content may be incorrect.">
            <a:extLst>
              <a:ext uri="{FF2B5EF4-FFF2-40B4-BE49-F238E27FC236}">
                <a16:creationId xmlns:a16="http://schemas.microsoft.com/office/drawing/2014/main" id="{F6EA2FC9-287D-A600-4F1E-10BC843B43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1898" r="2040" b="204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5">
            <a:extLst>
              <a:ext uri="{FF2B5EF4-FFF2-40B4-BE49-F238E27FC236}">
                <a16:creationId xmlns:a16="http://schemas.microsoft.com/office/drawing/2014/main" id="{B2FA2EC3-C9A2-5259-D732-B083093B4CA1}"/>
              </a:ext>
            </a:extLst>
          </p:cNvPr>
          <p:cNvGrpSpPr/>
          <p:nvPr userDrawn="1"/>
        </p:nvGrpSpPr>
        <p:grpSpPr>
          <a:xfrm>
            <a:off x="8555364" y="4545093"/>
            <a:ext cx="358460" cy="387190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8D01460C-40CD-54CF-5110-FA2145C5BCD6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E253EA0F-7991-F852-DDFD-7D059279A565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15703C6-961B-F10A-2D02-DB07962E2617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5F66E2C-8901-E3AF-4B51-3E6F38D18557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B20CED6-DAFF-966B-3EF6-C306A48517C9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" name="Title 4">
            <a:extLst>
              <a:ext uri="{FF2B5EF4-FFF2-40B4-BE49-F238E27FC236}">
                <a16:creationId xmlns:a16="http://schemas.microsoft.com/office/drawing/2014/main" id="{AC116E69-CDC1-A7DA-A005-BB6B291AD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740753"/>
            <a:ext cx="8239125" cy="830997"/>
          </a:xfrm>
        </p:spPr>
        <p:txBody>
          <a:bodyPr bIns="0" anchor="b">
            <a:spAutoFit/>
          </a:bodyPr>
          <a:lstStyle>
            <a:lvl1pPr algn="ctr">
              <a:lnSpc>
                <a:spcPct val="100000"/>
              </a:lnSpc>
              <a:defRPr sz="5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B4B0E-5AED-171A-0398-454A11F79A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812" y="2596305"/>
            <a:ext cx="8239125" cy="830997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i="0" cap="all" baseline="0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204221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lide-Infos-Prat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nd red gradient&#10;&#10;AI-generated content may be incorrect.">
            <a:extLst>
              <a:ext uri="{FF2B5EF4-FFF2-40B4-BE49-F238E27FC236}">
                <a16:creationId xmlns:a16="http://schemas.microsoft.com/office/drawing/2014/main" id="{F6EA2FC9-287D-A600-4F1E-10BC843B43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1898" r="2040" b="204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5">
            <a:extLst>
              <a:ext uri="{FF2B5EF4-FFF2-40B4-BE49-F238E27FC236}">
                <a16:creationId xmlns:a16="http://schemas.microsoft.com/office/drawing/2014/main" id="{B2FA2EC3-C9A2-5259-D732-B083093B4CA1}"/>
              </a:ext>
            </a:extLst>
          </p:cNvPr>
          <p:cNvGrpSpPr/>
          <p:nvPr userDrawn="1"/>
        </p:nvGrpSpPr>
        <p:grpSpPr>
          <a:xfrm>
            <a:off x="8555364" y="4545093"/>
            <a:ext cx="358460" cy="387190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8D01460C-40CD-54CF-5110-FA2145C5BCD6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E253EA0F-7991-F852-DDFD-7D059279A565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15703C6-961B-F10A-2D02-DB07962E2617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5F66E2C-8901-E3AF-4B51-3E6F38D18557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B20CED6-DAFF-966B-3EF6-C306A48517C9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" name="Title 4">
            <a:extLst>
              <a:ext uri="{FF2B5EF4-FFF2-40B4-BE49-F238E27FC236}">
                <a16:creationId xmlns:a16="http://schemas.microsoft.com/office/drawing/2014/main" id="{AC116E69-CDC1-A7DA-A005-BB6B291AD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740753"/>
            <a:ext cx="8239125" cy="830997"/>
          </a:xfrm>
        </p:spPr>
        <p:txBody>
          <a:bodyPr bIns="0" anchor="b">
            <a:spAutoFit/>
          </a:bodyPr>
          <a:lstStyle>
            <a:lvl1pPr algn="ctr">
              <a:lnSpc>
                <a:spcPct val="100000"/>
              </a:lnSpc>
              <a:defRPr sz="5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B4B0E-5AED-171A-0398-454A11F79A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812" y="2596305"/>
            <a:ext cx="8239125" cy="830997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i="0" cap="all" baseline="0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text styles</a:t>
            </a:r>
          </a:p>
        </p:txBody>
      </p:sp>
      <p:pic>
        <p:nvPicPr>
          <p:cNvPr id="4" name="Image 3" descr="Une image contenant bleu, Bleu électrique, Caractère coloré, Bleu Majorelle&#10;&#10;Description générée automatiquement">
            <a:extLst>
              <a:ext uri="{FF2B5EF4-FFF2-40B4-BE49-F238E27FC236}">
                <a16:creationId xmlns:a16="http://schemas.microsoft.com/office/drawing/2014/main" id="{2AE7F115-40F7-73C9-7394-ABD4B2017FE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3245" y="-587653"/>
            <a:ext cx="11279809" cy="6344893"/>
          </a:xfrm>
          <a:prstGeom prst="rect">
            <a:avLst/>
          </a:prstGeom>
        </p:spPr>
      </p:pic>
      <p:pic>
        <p:nvPicPr>
          <p:cNvPr id="13" name="Image 12" descr="Une image contenant Caractère coloré, bleu, Bleu électrique, violet&#10;&#10;Description générée automatiquement">
            <a:extLst>
              <a:ext uri="{FF2B5EF4-FFF2-40B4-BE49-F238E27FC236}">
                <a16:creationId xmlns:a16="http://schemas.microsoft.com/office/drawing/2014/main" id="{6B8E7F32-747E-C76C-60B2-AF2D554EC3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3245" y="-587653"/>
            <a:ext cx="11279810" cy="634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7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-Infos-Pratiqu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2725" y="1146023"/>
            <a:ext cx="4477216" cy="1788182"/>
          </a:xfrm>
        </p:spPr>
        <p:txBody>
          <a:bodyPr/>
          <a:lstStyle>
            <a:lvl1pPr marL="0" indent="0">
              <a:defRPr sz="480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92725" y="3149974"/>
            <a:ext cx="4477216" cy="857250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10478E9-99FB-0AE1-1E29-C09A0D17AF4D}"/>
              </a:ext>
            </a:extLst>
          </p:cNvPr>
          <p:cNvSpPr/>
          <p:nvPr userDrawn="1"/>
        </p:nvSpPr>
        <p:spPr>
          <a:xfrm>
            <a:off x="0" y="0"/>
            <a:ext cx="9144000" cy="5143501"/>
          </a:xfrm>
          <a:custGeom>
            <a:avLst/>
            <a:gdLst>
              <a:gd name="connsiteX0" fmla="*/ 2971145 w 9144000"/>
              <a:gd name="connsiteY0" fmla="*/ 95727 h 5143501"/>
              <a:gd name="connsiteX1" fmla="*/ 2971145 w 9144000"/>
              <a:gd name="connsiteY1" fmla="*/ 5048727 h 5143501"/>
              <a:gd name="connsiteX2" fmla="*/ 9049226 w 9144000"/>
              <a:gd name="connsiteY2" fmla="*/ 5048727 h 5143501"/>
              <a:gd name="connsiteX3" fmla="*/ 9049226 w 9144000"/>
              <a:gd name="connsiteY3" fmla="*/ 95727 h 5143501"/>
              <a:gd name="connsiteX4" fmla="*/ 0 w 9144000"/>
              <a:gd name="connsiteY4" fmla="*/ 0 h 5143501"/>
              <a:gd name="connsiteX5" fmla="*/ 2971145 w 9144000"/>
              <a:gd name="connsiteY5" fmla="*/ 0 h 5143501"/>
              <a:gd name="connsiteX6" fmla="*/ 2971145 w 9144000"/>
              <a:gd name="connsiteY6" fmla="*/ 477 h 5143501"/>
              <a:gd name="connsiteX7" fmla="*/ 9144000 w 9144000"/>
              <a:gd name="connsiteY7" fmla="*/ 477 h 5143501"/>
              <a:gd name="connsiteX8" fmla="*/ 9144000 w 9144000"/>
              <a:gd name="connsiteY8" fmla="*/ 5143501 h 5143501"/>
              <a:gd name="connsiteX9" fmla="*/ 0 w 9144000"/>
              <a:gd name="connsiteY9" fmla="*/ 5143501 h 5143501"/>
              <a:gd name="connsiteX10" fmla="*/ 0 w 9144000"/>
              <a:gd name="connsiteY10" fmla="*/ 5143500 h 5143501"/>
              <a:gd name="connsiteX11" fmla="*/ 0 w 9144000"/>
              <a:gd name="connsiteY11" fmla="*/ 477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143501">
                <a:moveTo>
                  <a:pt x="2971145" y="95727"/>
                </a:moveTo>
                <a:lnTo>
                  <a:pt x="2971145" y="5048727"/>
                </a:lnTo>
                <a:lnTo>
                  <a:pt x="9049226" y="5048727"/>
                </a:lnTo>
                <a:lnTo>
                  <a:pt x="9049226" y="95727"/>
                </a:lnTo>
                <a:close/>
                <a:moveTo>
                  <a:pt x="0" y="0"/>
                </a:moveTo>
                <a:lnTo>
                  <a:pt x="2971145" y="0"/>
                </a:lnTo>
                <a:lnTo>
                  <a:pt x="2971145" y="477"/>
                </a:lnTo>
                <a:lnTo>
                  <a:pt x="9144000" y="477"/>
                </a:lnTo>
                <a:lnTo>
                  <a:pt x="9144000" y="5143501"/>
                </a:lnTo>
                <a:lnTo>
                  <a:pt x="0" y="5143501"/>
                </a:lnTo>
                <a:lnTo>
                  <a:pt x="0" y="5143500"/>
                </a:lnTo>
                <a:lnTo>
                  <a:pt x="0" y="477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40000" sy="4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63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am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7" name="Picture 6" descr="A blue rectangles and circles&#10;&#10;AI-generated content may be incorrect.">
            <a:extLst>
              <a:ext uri="{FF2B5EF4-FFF2-40B4-BE49-F238E27FC236}">
                <a16:creationId xmlns:a16="http://schemas.microsoft.com/office/drawing/2014/main" id="{41717E45-9B36-0FEE-7A6D-EF7C73AC7E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" t="2263" r="2217" b="2217"/>
          <a:stretch/>
        </p:blipFill>
        <p:spPr>
          <a:xfrm>
            <a:off x="580" y="0"/>
            <a:ext cx="9142840" cy="5143500"/>
          </a:xfrm>
          <a:prstGeom prst="rect">
            <a:avLst/>
          </a:prstGeom>
        </p:spPr>
      </p:pic>
      <p:pic>
        <p:nvPicPr>
          <p:cNvPr id="9" name="Picture 8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227EDE80-2828-4DDF-8FDB-7F61BCC3C9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5" t="26271" r="14440" b="26322"/>
          <a:stretch/>
        </p:blipFill>
        <p:spPr>
          <a:xfrm>
            <a:off x="1371600" y="1351280"/>
            <a:ext cx="6451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4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-Infos-Pratique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D5E3986-AEA9-A66D-B498-2EC7DF25E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5326" y="4545093"/>
            <a:ext cx="387190" cy="38719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DBEE753-8F36-74E1-90F7-9847C871E3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677932"/>
            <a:ext cx="8237889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raphic 11">
            <a:extLst>
              <a:ext uri="{FF2B5EF4-FFF2-40B4-BE49-F238E27FC236}">
                <a16:creationId xmlns:a16="http://schemas.microsoft.com/office/drawing/2014/main" id="{A77E666E-D83A-2F16-BEEA-2C56949CF598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4"/>
            <a:srcRect/>
            <a:tile tx="-622300" ty="-6223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Texte niveau 1…">
            <a:extLst>
              <a:ext uri="{FF2B5EF4-FFF2-40B4-BE49-F238E27FC236}">
                <a16:creationId xmlns:a16="http://schemas.microsoft.com/office/drawing/2014/main" id="{0EDE4EE5-7022-9DA2-0864-CBD7DBC28688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227982" y="1212189"/>
            <a:ext cx="8238507" cy="1739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spAutoFit/>
          </a:bodyPr>
          <a:lstStyle>
            <a:lvl1pPr marL="177800" indent="-177800">
              <a:buSzPct val="100000"/>
              <a:buFontTx/>
              <a:buBlip>
                <a:blip r:embed="rId5"/>
              </a:buBlip>
              <a:defRPr/>
            </a:lvl1pPr>
          </a:lstStyle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  <p:extLst>
      <p:ext uri="{BB962C8B-B14F-4D97-AF65-F5344CB8AC3E}">
        <p14:creationId xmlns:p14="http://schemas.microsoft.com/office/powerpoint/2010/main" val="363371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34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001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C50EC50-E944-A114-87EB-C0FB0F4C093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custGeom>
            <a:avLst/>
            <a:gdLst>
              <a:gd name="connsiteX0" fmla="*/ 94774 w 9144000"/>
              <a:gd name="connsiteY0" fmla="*/ 1284270 h 5143500"/>
              <a:gd name="connsiteX1" fmla="*/ 94774 w 9144000"/>
              <a:gd name="connsiteY1" fmla="*/ 5048726 h 5143500"/>
              <a:gd name="connsiteX2" fmla="*/ 9049226 w 9144000"/>
              <a:gd name="connsiteY2" fmla="*/ 5048726 h 5143500"/>
              <a:gd name="connsiteX3" fmla="*/ 9049226 w 9144000"/>
              <a:gd name="connsiteY3" fmla="*/ 1284270 h 5143500"/>
              <a:gd name="connsiteX4" fmla="*/ 0 w 9144000"/>
              <a:gd name="connsiteY4" fmla="*/ 0 h 5143500"/>
              <a:gd name="connsiteX5" fmla="*/ 9144000 w 9144000"/>
              <a:gd name="connsiteY5" fmla="*/ 0 h 5143500"/>
              <a:gd name="connsiteX6" fmla="*/ 9144000 w 9144000"/>
              <a:gd name="connsiteY6" fmla="*/ 476 h 5143500"/>
              <a:gd name="connsiteX7" fmla="*/ 9144000 w 9144000"/>
              <a:gd name="connsiteY7" fmla="*/ 1284270 h 5143500"/>
              <a:gd name="connsiteX8" fmla="*/ 9144000 w 9144000"/>
              <a:gd name="connsiteY8" fmla="*/ 5143500 h 5143500"/>
              <a:gd name="connsiteX9" fmla="*/ 0 w 9144000"/>
              <a:gd name="connsiteY9" fmla="*/ 5143500 h 5143500"/>
              <a:gd name="connsiteX10" fmla="*/ 0 w 9144000"/>
              <a:gd name="connsiteY10" fmla="*/ 1284270 h 5143500"/>
              <a:gd name="connsiteX11" fmla="*/ 0 w 9144000"/>
              <a:gd name="connsiteY11" fmla="*/ 476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143500">
                <a:moveTo>
                  <a:pt x="94774" y="1284270"/>
                </a:moveTo>
                <a:lnTo>
                  <a:pt x="94774" y="5048726"/>
                </a:lnTo>
                <a:lnTo>
                  <a:pt x="9049226" y="5048726"/>
                </a:lnTo>
                <a:lnTo>
                  <a:pt x="9049226" y="1284270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476"/>
                </a:lnTo>
                <a:lnTo>
                  <a:pt x="9144000" y="128427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1284270"/>
                </a:lnTo>
                <a:lnTo>
                  <a:pt x="0" y="476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677932"/>
            <a:ext cx="8238507" cy="390525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847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nthé-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2AF1F43-8322-A789-5F53-D070B520F1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95" b="-9195"/>
          <a:stretch>
            <a:fillRect/>
          </a:stretch>
        </p:blipFill>
        <p:spPr>
          <a:xfrm>
            <a:off x="4882805" y="1447695"/>
            <a:ext cx="2038350" cy="591345"/>
          </a:xfrm>
          <a:custGeom>
            <a:avLst/>
            <a:gdLst>
              <a:gd name="connsiteX0" fmla="*/ 0 w 6783457"/>
              <a:gd name="connsiteY0" fmla="*/ 0 h 1967948"/>
              <a:gd name="connsiteX1" fmla="*/ 6783457 w 6783457"/>
              <a:gd name="connsiteY1" fmla="*/ 0 h 1967948"/>
              <a:gd name="connsiteX2" fmla="*/ 6783457 w 6783457"/>
              <a:gd name="connsiteY2" fmla="*/ 1967948 h 1967948"/>
              <a:gd name="connsiteX3" fmla="*/ 0 w 6783457"/>
              <a:gd name="connsiteY3" fmla="*/ 1967948 h 196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3457" h="1967948">
                <a:moveTo>
                  <a:pt x="0" y="0"/>
                </a:moveTo>
                <a:lnTo>
                  <a:pt x="6783457" y="0"/>
                </a:lnTo>
                <a:lnTo>
                  <a:pt x="6783457" y="1967948"/>
                </a:lnTo>
                <a:lnTo>
                  <a:pt x="0" y="1967948"/>
                </a:lnTo>
                <a:close/>
              </a:path>
            </a:pathLst>
          </a:custGeom>
        </p:spPr>
      </p:pic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717E45-9B36-0FEE-7A6D-EF7C73AC7E4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99" t="5924" r="3588" b="16273"/>
          <a:stretch>
            <a:fillRect/>
          </a:stretch>
        </p:blipFill>
        <p:spPr>
          <a:xfrm>
            <a:off x="580" y="0"/>
            <a:ext cx="4149765" cy="5143500"/>
          </a:xfrm>
          <a:prstGeom prst="homePlate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05" y="2446167"/>
            <a:ext cx="3400425" cy="1033616"/>
          </a:xfrm>
        </p:spPr>
        <p:txBody>
          <a:bodyPr lIns="0" tIns="0" rIns="0" bIns="0" anchor="b">
            <a:spAutoFit/>
          </a:bodyPr>
          <a:lstStyle>
            <a:lvl1pPr algn="l">
              <a:lnSpc>
                <a:spcPts val="4000"/>
              </a:lnSpc>
              <a:defRPr sz="4000" cap="all" spc="0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</a:defRPr>
            </a:lvl1pPr>
          </a:lstStyle>
          <a:p>
            <a:r>
              <a:rPr lang="en-US" err="1"/>
              <a:t>Prénom</a:t>
            </a:r>
            <a:r>
              <a:rPr lang="en-US"/>
              <a:t> </a:t>
            </a:r>
            <a:br>
              <a:rPr lang="en-US"/>
            </a:br>
            <a:r>
              <a:rPr lang="en-US"/>
              <a:t>Nom </a:t>
            </a:r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E586038-5DDD-078F-B1A9-2F4563EF99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805" y="3480021"/>
            <a:ext cx="3381375" cy="957263"/>
          </a:xfrm>
        </p:spPr>
        <p:txBody>
          <a:bodyPr lIns="0" tIns="0" rIns="0" bIns="0" numCol="1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800" cap="none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37A5636-7D3D-D4D2-F658-D8197778E92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37168" y="1065161"/>
            <a:ext cx="3013177" cy="3013177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73025">
            <a:gradFill flip="none" rotWithShape="1">
              <a:gsLst>
                <a:gs pos="7000">
                  <a:srgbClr val="339AF1"/>
                </a:gs>
                <a:gs pos="76000">
                  <a:schemeClr val="accent6"/>
                </a:gs>
              </a:gsLst>
              <a:lin ang="18900000" scaled="1"/>
              <a:tileRect/>
            </a:gra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 </a:t>
            </a:r>
            <a:endParaRPr lang="fr-FR"/>
          </a:p>
        </p:txBody>
      </p:sp>
      <p:sp>
        <p:nvSpPr>
          <p:cNvPr id="3" name="Graphic 11">
            <a:extLst>
              <a:ext uri="{FF2B5EF4-FFF2-40B4-BE49-F238E27FC236}">
                <a16:creationId xmlns:a16="http://schemas.microsoft.com/office/drawing/2014/main" id="{846EF53D-CBE4-E8DD-5679-D560087FD247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3"/>
            <a:srcRect/>
            <a:tile tx="-139700" ty="-139700" sx="100000" sy="10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391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nthé-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3163B3-C955-E8F2-A3A0-AA12F6C243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95" b="-9195"/>
          <a:stretch>
            <a:fillRect/>
          </a:stretch>
        </p:blipFill>
        <p:spPr>
          <a:xfrm>
            <a:off x="4882805" y="1447695"/>
            <a:ext cx="2038350" cy="591345"/>
          </a:xfrm>
          <a:custGeom>
            <a:avLst/>
            <a:gdLst>
              <a:gd name="connsiteX0" fmla="*/ 0 w 6783457"/>
              <a:gd name="connsiteY0" fmla="*/ 0 h 1967948"/>
              <a:gd name="connsiteX1" fmla="*/ 6783457 w 6783457"/>
              <a:gd name="connsiteY1" fmla="*/ 0 h 1967948"/>
              <a:gd name="connsiteX2" fmla="*/ 6783457 w 6783457"/>
              <a:gd name="connsiteY2" fmla="*/ 1967948 h 1967948"/>
              <a:gd name="connsiteX3" fmla="*/ 0 w 6783457"/>
              <a:gd name="connsiteY3" fmla="*/ 1967948 h 1967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3457" h="1967948">
                <a:moveTo>
                  <a:pt x="0" y="0"/>
                </a:moveTo>
                <a:lnTo>
                  <a:pt x="6783457" y="0"/>
                </a:lnTo>
                <a:lnTo>
                  <a:pt x="6783457" y="1967948"/>
                </a:lnTo>
                <a:lnTo>
                  <a:pt x="0" y="1967948"/>
                </a:ln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703406-8E4C-3DA5-D924-CBF3769046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" t="1968" r="54649" b="2759"/>
          <a:stretch>
            <a:fillRect/>
          </a:stretch>
        </p:blipFill>
        <p:spPr>
          <a:xfrm>
            <a:off x="580" y="0"/>
            <a:ext cx="4149765" cy="5143500"/>
          </a:xfrm>
          <a:prstGeom prst="homePlate">
            <a:avLst/>
          </a:prstGeom>
        </p:spPr>
      </p:pic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05" y="2447601"/>
            <a:ext cx="3400425" cy="1033616"/>
          </a:xfrm>
        </p:spPr>
        <p:txBody>
          <a:bodyPr lIns="0" tIns="0" rIns="0" bIns="0" anchor="b">
            <a:spAutoFit/>
          </a:bodyPr>
          <a:lstStyle>
            <a:lvl1pPr algn="l">
              <a:lnSpc>
                <a:spcPts val="4000"/>
              </a:lnSpc>
              <a:defRPr sz="400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err="1"/>
              <a:t>Prénom</a:t>
            </a:r>
            <a:r>
              <a:rPr lang="en-US"/>
              <a:t> </a:t>
            </a:r>
            <a:br>
              <a:rPr lang="en-US"/>
            </a:br>
            <a:r>
              <a:rPr lang="en-US"/>
              <a:t>Nom </a:t>
            </a:r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E586038-5DDD-078F-B1A9-2F4563EF99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805" y="3481455"/>
            <a:ext cx="3381375" cy="957263"/>
          </a:xfrm>
        </p:spPr>
        <p:txBody>
          <a:bodyPr lIns="0" tIns="0" rIns="0" bIns="0" numCol="1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800" cap="none" baseline="0">
                <a:solidFill>
                  <a:schemeClr val="tx2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err="1"/>
              <a:t>Titre</a:t>
            </a:r>
            <a:endParaRPr lang="fr-FR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37A5636-7D3D-D4D2-F658-D8197778E92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37168" y="1065161"/>
            <a:ext cx="3013177" cy="3013177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73025">
            <a:gradFill flip="none" rotWithShape="1">
              <a:gsLst>
                <a:gs pos="7000">
                  <a:schemeClr val="tx2"/>
                </a:gs>
                <a:gs pos="76000">
                  <a:schemeClr val="accent2"/>
                </a:gs>
              </a:gsLst>
              <a:lin ang="10800000" scaled="1"/>
              <a:tileRect/>
            </a:gra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 </a:t>
            </a:r>
            <a:endParaRPr lang="fr-FR"/>
          </a:p>
        </p:txBody>
      </p:sp>
      <p:sp>
        <p:nvSpPr>
          <p:cNvPr id="3" name="Graphic 11">
            <a:extLst>
              <a:ext uri="{FF2B5EF4-FFF2-40B4-BE49-F238E27FC236}">
                <a16:creationId xmlns:a16="http://schemas.microsoft.com/office/drawing/2014/main" id="{846EF53D-CBE4-E8DD-5679-D560087FD247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4"/>
            <a:srcRect/>
            <a:tile tx="-381000" ty="-3810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54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build="allAtOnce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Video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E0767552-4296-F8F8-1114-55C35577C6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200" y="1943163"/>
            <a:ext cx="7721600" cy="830997"/>
          </a:xfrm>
        </p:spPr>
        <p:txBody>
          <a:bodyPr wrap="square" lIns="0" tIns="0" rIns="0" bIns="0" anchor="b">
            <a:spAutoFit/>
          </a:bodyPr>
          <a:lstStyle>
            <a:lvl1pPr algn="ctr">
              <a:lnSpc>
                <a:spcPct val="100000"/>
              </a:lnSpc>
              <a:defRPr sz="5400" cap="all" spc="0" baseline="0">
                <a:solidFill>
                  <a:schemeClr val="bg1"/>
                </a:solidFill>
              </a:defRPr>
            </a:lvl1pPr>
          </a:lstStyle>
          <a:p>
            <a:r>
              <a:rPr lang="en-US" err="1"/>
              <a:t>Prénom</a:t>
            </a:r>
            <a:r>
              <a:rPr lang="en-US"/>
              <a:t> Nom 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333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tit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7" name="Picture 6" descr="A blue rectangles and circles&#10;&#10;AI-generated content may be incorrect.">
            <a:extLst>
              <a:ext uri="{FF2B5EF4-FFF2-40B4-BE49-F238E27FC236}">
                <a16:creationId xmlns:a16="http://schemas.microsoft.com/office/drawing/2014/main" id="{41717E45-9B36-0FEE-7A6D-EF7C73AC7E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" y="0"/>
            <a:ext cx="9142840" cy="51435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740753"/>
            <a:ext cx="8239125" cy="830997"/>
          </a:xfrm>
        </p:spPr>
        <p:txBody>
          <a:bodyPr bIns="0" anchor="b">
            <a:spAutoFit/>
          </a:bodyPr>
          <a:lstStyle>
            <a:lvl1pPr algn="ctr">
              <a:lnSpc>
                <a:spcPct val="100000"/>
              </a:lnSpc>
              <a:defRPr sz="5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</a:t>
            </a:r>
            <a:endParaRPr lang="fr-FR"/>
          </a:p>
        </p:txBody>
      </p:sp>
      <p:grpSp>
        <p:nvGrpSpPr>
          <p:cNvPr id="3" name="Graphic 5">
            <a:extLst>
              <a:ext uri="{FF2B5EF4-FFF2-40B4-BE49-F238E27FC236}">
                <a16:creationId xmlns:a16="http://schemas.microsoft.com/office/drawing/2014/main" id="{5615011C-0B01-99BE-D04B-C741AD3AE878}"/>
              </a:ext>
            </a:extLst>
          </p:cNvPr>
          <p:cNvGrpSpPr/>
          <p:nvPr userDrawn="1"/>
        </p:nvGrpSpPr>
        <p:grpSpPr>
          <a:xfrm>
            <a:off x="8555364" y="4545093"/>
            <a:ext cx="358460" cy="387190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4" name="Graphic 5">
              <a:extLst>
                <a:ext uri="{FF2B5EF4-FFF2-40B4-BE49-F238E27FC236}">
                  <a16:creationId xmlns:a16="http://schemas.microsoft.com/office/drawing/2014/main" id="{6DD94731-92AD-4424-1B77-84386B123BAD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40CE758-BFBE-6724-7F99-4CC20AA84178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E744638-BAC2-5DFA-0216-9DF7945579AF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4CEF5AA-5E71-D2B1-0E0A-A9AF4E030335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0B6D5A0-7E92-00B5-4CC7-E4C57DB1D724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03AC3F-1FF8-4CD6-902B-3B682C5DA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812" y="2596305"/>
            <a:ext cx="8239125" cy="830997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i="0" cap="all" baseline="0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63066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Infos-Prat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nd red gradient&#10;&#10;AI-generated content may be incorrect.">
            <a:extLst>
              <a:ext uri="{FF2B5EF4-FFF2-40B4-BE49-F238E27FC236}">
                <a16:creationId xmlns:a16="http://schemas.microsoft.com/office/drawing/2014/main" id="{F6EA2FC9-287D-A600-4F1E-10BC843B43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5">
            <a:extLst>
              <a:ext uri="{FF2B5EF4-FFF2-40B4-BE49-F238E27FC236}">
                <a16:creationId xmlns:a16="http://schemas.microsoft.com/office/drawing/2014/main" id="{B2FA2EC3-C9A2-5259-D732-B083093B4CA1}"/>
              </a:ext>
            </a:extLst>
          </p:cNvPr>
          <p:cNvGrpSpPr/>
          <p:nvPr userDrawn="1"/>
        </p:nvGrpSpPr>
        <p:grpSpPr>
          <a:xfrm>
            <a:off x="8555364" y="4545093"/>
            <a:ext cx="358460" cy="387190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8D01460C-40CD-54CF-5110-FA2145C5BCD6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E253EA0F-7991-F852-DDFD-7D059279A565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15703C6-961B-F10A-2D02-DB07962E2617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5F66E2C-8901-E3AF-4B51-3E6F38D18557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B20CED6-DAFF-966B-3EF6-C306A48517C9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" name="Title 4">
            <a:extLst>
              <a:ext uri="{FF2B5EF4-FFF2-40B4-BE49-F238E27FC236}">
                <a16:creationId xmlns:a16="http://schemas.microsoft.com/office/drawing/2014/main" id="{AC116E69-CDC1-A7DA-A005-BB6B291AD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740753"/>
            <a:ext cx="8239125" cy="830997"/>
          </a:xfrm>
        </p:spPr>
        <p:txBody>
          <a:bodyPr bIns="0" anchor="b">
            <a:spAutoFit/>
          </a:bodyPr>
          <a:lstStyle>
            <a:lvl1pPr algn="ctr">
              <a:lnSpc>
                <a:spcPct val="100000"/>
              </a:lnSpc>
              <a:defRPr sz="5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B4B0E-5AED-171A-0398-454A11F79A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812" y="2596305"/>
            <a:ext cx="8239125" cy="830997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i="0" cap="all" baseline="0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41600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am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7" name="Picture 6" descr="A blue rectangles and circles&#10;&#10;AI-generated content may be incorrect.">
            <a:extLst>
              <a:ext uri="{FF2B5EF4-FFF2-40B4-BE49-F238E27FC236}">
                <a16:creationId xmlns:a16="http://schemas.microsoft.com/office/drawing/2014/main" id="{41717E45-9B36-0FEE-7A6D-EF7C73AC7E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" y="0"/>
            <a:ext cx="9142840" cy="5143500"/>
          </a:xfrm>
          <a:prstGeom prst="rect">
            <a:avLst/>
          </a:prstGeom>
        </p:spPr>
      </p:pic>
      <p:pic>
        <p:nvPicPr>
          <p:cNvPr id="9" name="Picture 8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227EDE80-2828-4DDF-8FDB-7F61BCC3C9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" y="0"/>
            <a:ext cx="914284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6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Tam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leu, Bleu électrique, Caractère coloré, Bleu Majorelle&#10;&#10;Description générée automatiquement">
            <a:extLst>
              <a:ext uri="{FF2B5EF4-FFF2-40B4-BE49-F238E27FC236}">
                <a16:creationId xmlns:a16="http://schemas.microsoft.com/office/drawing/2014/main" id="{0020CC8D-4C4B-8FF9-7B93-830F801A27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3245" y="-587653"/>
            <a:ext cx="11279809" cy="6344893"/>
          </a:xfrm>
          <a:prstGeom prst="rect">
            <a:avLst/>
          </a:prstGeom>
        </p:spPr>
      </p:pic>
      <p:pic>
        <p:nvPicPr>
          <p:cNvPr id="9" name="Picture 8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227EDE80-2828-4DDF-8FDB-7F61BCC3C9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5" t="26271" r="14440" b="26322"/>
          <a:stretch/>
        </p:blipFill>
        <p:spPr>
          <a:xfrm>
            <a:off x="1371600" y="1351280"/>
            <a:ext cx="6451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1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Tam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leu, Bleu électrique, Caractère coloré, Bleu Majorelle&#10;&#10;Description générée automatiquement">
            <a:extLst>
              <a:ext uri="{FF2B5EF4-FFF2-40B4-BE49-F238E27FC236}">
                <a16:creationId xmlns:a16="http://schemas.microsoft.com/office/drawing/2014/main" id="{0020CC8D-4C4B-8FF9-7B93-830F801A27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1" t="9262" r="9154" b="967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2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nthé-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717E45-9B36-0FEE-7A6D-EF7C73AC7E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99" t="5924" r="3588" b="16273"/>
          <a:stretch>
            <a:fillRect/>
          </a:stretch>
        </p:blipFill>
        <p:spPr>
          <a:xfrm>
            <a:off x="580" y="0"/>
            <a:ext cx="4149765" cy="5143500"/>
          </a:xfrm>
          <a:prstGeom prst="homePlate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05" y="2158607"/>
            <a:ext cx="3400425" cy="615553"/>
          </a:xfrm>
        </p:spPr>
        <p:txBody>
          <a:bodyPr lIns="0" tIns="0" rIns="0" bIns="0" anchor="b">
            <a:spAutoFit/>
          </a:bodyPr>
          <a:lstStyle>
            <a:lvl1pPr algn="l">
              <a:lnSpc>
                <a:spcPct val="100000"/>
              </a:lnSpc>
              <a:defRPr sz="4000" cap="all" spc="0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</a:defRPr>
            </a:lvl1pPr>
          </a:lstStyle>
          <a:p>
            <a:r>
              <a:rPr lang="en-US" err="1"/>
              <a:t>Prénom</a:t>
            </a:r>
            <a:r>
              <a:rPr lang="en-US"/>
              <a:t> Nom </a:t>
            </a:r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E586038-5DDD-078F-B1A9-2F4563EF99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805" y="2774398"/>
            <a:ext cx="3381375" cy="957263"/>
          </a:xfrm>
        </p:spPr>
        <p:txBody>
          <a:bodyPr lIns="0" tIns="0" rIns="0" bIns="0" numCol="1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800" cap="none" baseline="0">
                <a:gradFill flip="none" rotWithShape="1">
                  <a:gsLst>
                    <a:gs pos="0">
                      <a:srgbClr val="339AF1"/>
                    </a:gs>
                    <a:gs pos="72000">
                      <a:schemeClr val="tx2"/>
                    </a:gs>
                  </a:gsLst>
                  <a:lin ang="13500000" scaled="1"/>
                  <a:tileRect/>
                </a:gra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err="1"/>
              <a:t>Titre</a:t>
            </a:r>
            <a:endParaRPr lang="fr-FR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37A5636-7D3D-D4D2-F658-D8197778E92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37168" y="1065161"/>
            <a:ext cx="3013177" cy="3013177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73025">
            <a:gradFill flip="none" rotWithShape="1">
              <a:gsLst>
                <a:gs pos="7000">
                  <a:srgbClr val="339AF1"/>
                </a:gs>
                <a:gs pos="76000">
                  <a:schemeClr val="accent6"/>
                </a:gs>
              </a:gsLst>
              <a:lin ang="18900000" scaled="1"/>
              <a:tileRect/>
            </a:gra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 </a:t>
            </a:r>
            <a:endParaRPr lang="fr-FR"/>
          </a:p>
        </p:txBody>
      </p:sp>
      <p:sp>
        <p:nvSpPr>
          <p:cNvPr id="3" name="Graphic 11">
            <a:extLst>
              <a:ext uri="{FF2B5EF4-FFF2-40B4-BE49-F238E27FC236}">
                <a16:creationId xmlns:a16="http://schemas.microsoft.com/office/drawing/2014/main" id="{846EF53D-CBE4-E8DD-5679-D560087FD247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100000" sy="10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606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nthé-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703406-8E4C-3DA5-D924-CBF3769046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" t="1968" r="54649" b="2759"/>
          <a:stretch>
            <a:fillRect/>
          </a:stretch>
        </p:blipFill>
        <p:spPr>
          <a:xfrm>
            <a:off x="580" y="0"/>
            <a:ext cx="4149765" cy="5143500"/>
          </a:xfrm>
          <a:prstGeom prst="homePlate">
            <a:avLst/>
          </a:prstGeom>
        </p:spPr>
      </p:pic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2805" y="2158607"/>
            <a:ext cx="3400425" cy="615553"/>
          </a:xfrm>
        </p:spPr>
        <p:txBody>
          <a:bodyPr lIns="0" tIns="0" rIns="0" bIns="0" anchor="b">
            <a:spAutoFit/>
          </a:bodyPr>
          <a:lstStyle>
            <a:lvl1pPr algn="l">
              <a:lnSpc>
                <a:spcPct val="100000"/>
              </a:lnSpc>
              <a:defRPr sz="4000" cap="all" spc="0" baseline="0">
                <a:solidFill>
                  <a:schemeClr val="tx2"/>
                </a:solidFill>
              </a:defRPr>
            </a:lvl1pPr>
          </a:lstStyle>
          <a:p>
            <a:r>
              <a:rPr lang="en-US" err="1"/>
              <a:t>Prénom</a:t>
            </a:r>
            <a:r>
              <a:rPr lang="en-US"/>
              <a:t> Nom </a:t>
            </a:r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E586038-5DDD-078F-B1A9-2F4563EF99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805" y="2774398"/>
            <a:ext cx="3381375" cy="957263"/>
          </a:xfrm>
        </p:spPr>
        <p:txBody>
          <a:bodyPr lIns="0" tIns="0" rIns="0" bIns="0" numCol="1">
            <a:norm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800" cap="none" baseline="0">
                <a:solidFill>
                  <a:schemeClr val="tx2"/>
                </a:solidFill>
              </a:defRPr>
            </a:lvl1pPr>
            <a:lvl2pPr marL="228600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685800" indent="0">
              <a:buNone/>
              <a:defRPr>
                <a:solidFill>
                  <a:schemeClr val="bg1"/>
                </a:solidFill>
              </a:defRPr>
            </a:lvl4pPr>
            <a:lvl5pPr marL="9144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err="1"/>
              <a:t>Titre</a:t>
            </a:r>
            <a:endParaRPr lang="fr-FR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37A5636-7D3D-D4D2-F658-D8197778E92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37168" y="1065161"/>
            <a:ext cx="3013177" cy="3013177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73025">
            <a:gradFill flip="none" rotWithShape="1">
              <a:gsLst>
                <a:gs pos="7000">
                  <a:schemeClr val="tx2"/>
                </a:gs>
                <a:gs pos="76000">
                  <a:schemeClr val="accent2"/>
                </a:gs>
              </a:gsLst>
              <a:lin ang="10800000" scaled="1"/>
              <a:tileRect/>
            </a:gra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 </a:t>
            </a:r>
            <a:endParaRPr lang="fr-FR"/>
          </a:p>
        </p:txBody>
      </p:sp>
      <p:sp>
        <p:nvSpPr>
          <p:cNvPr id="3" name="Graphic 11">
            <a:extLst>
              <a:ext uri="{FF2B5EF4-FFF2-40B4-BE49-F238E27FC236}">
                <a16:creationId xmlns:a16="http://schemas.microsoft.com/office/drawing/2014/main" id="{846EF53D-CBE4-E8DD-5679-D560087FD247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3"/>
            <a:srcRect/>
            <a:tile tx="-381000" ty="-3810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83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it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A blue rectangles and circles&#10;&#10;AI-generated content may be incorrect.">
            <a:extLst>
              <a:ext uri="{FF2B5EF4-FFF2-40B4-BE49-F238E27FC236}">
                <a16:creationId xmlns:a16="http://schemas.microsoft.com/office/drawing/2014/main" id="{6C0C3569-5907-8C5C-0189-B6797A08A4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" t="2263" r="2217" b="2217"/>
          <a:stretch/>
        </p:blipFill>
        <p:spPr>
          <a:xfrm>
            <a:off x="580" y="0"/>
            <a:ext cx="9142840" cy="5143500"/>
          </a:xfrm>
          <a:prstGeom prst="rect">
            <a:avLst/>
          </a:prstGeom>
        </p:spPr>
      </p:pic>
      <p:sp>
        <p:nvSpPr>
          <p:cNvPr id="23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348BDA3-8CA7-76AA-FFAA-25A8F1C7F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740753"/>
            <a:ext cx="8239125" cy="830997"/>
          </a:xfrm>
        </p:spPr>
        <p:txBody>
          <a:bodyPr bIns="0" anchor="b">
            <a:spAutoFit/>
          </a:bodyPr>
          <a:lstStyle>
            <a:lvl1pPr algn="ctr">
              <a:lnSpc>
                <a:spcPct val="100000"/>
              </a:lnSpc>
              <a:defRPr sz="5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</a:t>
            </a:r>
            <a:endParaRPr lang="fr-FR"/>
          </a:p>
        </p:txBody>
      </p:sp>
      <p:grpSp>
        <p:nvGrpSpPr>
          <p:cNvPr id="3" name="Graphic 5">
            <a:extLst>
              <a:ext uri="{FF2B5EF4-FFF2-40B4-BE49-F238E27FC236}">
                <a16:creationId xmlns:a16="http://schemas.microsoft.com/office/drawing/2014/main" id="{5615011C-0B01-99BE-D04B-C741AD3AE878}"/>
              </a:ext>
            </a:extLst>
          </p:cNvPr>
          <p:cNvGrpSpPr/>
          <p:nvPr userDrawn="1"/>
        </p:nvGrpSpPr>
        <p:grpSpPr>
          <a:xfrm>
            <a:off x="8555364" y="4545093"/>
            <a:ext cx="358460" cy="387190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4" name="Graphic 5">
              <a:extLst>
                <a:ext uri="{FF2B5EF4-FFF2-40B4-BE49-F238E27FC236}">
                  <a16:creationId xmlns:a16="http://schemas.microsoft.com/office/drawing/2014/main" id="{6DD94731-92AD-4424-1B77-84386B123BAD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40CE758-BFBE-6724-7F99-4CC20AA84178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E744638-BAC2-5DFA-0216-9DF7945579AF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4CEF5AA-5E71-D2B1-0E0A-A9AF4E030335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0B6D5A0-7E92-00B5-4CC7-E4C57DB1D724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03AC3F-1FF8-4CD6-902B-3B682C5DA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7812" y="2596305"/>
            <a:ext cx="8239125" cy="830997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i="0" cap="all" baseline="0">
                <a:solidFill>
                  <a:schemeClr val="bg1"/>
                </a:solidFill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87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249330-168A-9AA3-0D83-B8CE09CD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2725" y="1146023"/>
            <a:ext cx="4477216" cy="1788182"/>
          </a:xfrm>
        </p:spPr>
        <p:txBody>
          <a:bodyPr anchor="b"/>
          <a:lstStyle>
            <a:lvl1pPr marL="0" indent="0">
              <a:defRPr sz="48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92725" y="3149974"/>
            <a:ext cx="4477216" cy="857250"/>
          </a:xfrm>
        </p:spPr>
        <p:txBody>
          <a:bodyPr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i="1">
                <a:latin typeface="Fira Sans" panose="020B05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10478E9-99FB-0AE1-1E29-C09A0D17AF4D}"/>
              </a:ext>
            </a:extLst>
          </p:cNvPr>
          <p:cNvSpPr/>
          <p:nvPr userDrawn="1"/>
        </p:nvSpPr>
        <p:spPr>
          <a:xfrm>
            <a:off x="0" y="0"/>
            <a:ext cx="9144000" cy="5143501"/>
          </a:xfrm>
          <a:custGeom>
            <a:avLst/>
            <a:gdLst>
              <a:gd name="connsiteX0" fmla="*/ 2971145 w 9144000"/>
              <a:gd name="connsiteY0" fmla="*/ 95727 h 5143501"/>
              <a:gd name="connsiteX1" fmla="*/ 2971145 w 9144000"/>
              <a:gd name="connsiteY1" fmla="*/ 5048727 h 5143501"/>
              <a:gd name="connsiteX2" fmla="*/ 9049226 w 9144000"/>
              <a:gd name="connsiteY2" fmla="*/ 5048727 h 5143501"/>
              <a:gd name="connsiteX3" fmla="*/ 9049226 w 9144000"/>
              <a:gd name="connsiteY3" fmla="*/ 95727 h 5143501"/>
              <a:gd name="connsiteX4" fmla="*/ 0 w 9144000"/>
              <a:gd name="connsiteY4" fmla="*/ 0 h 5143501"/>
              <a:gd name="connsiteX5" fmla="*/ 2971145 w 9144000"/>
              <a:gd name="connsiteY5" fmla="*/ 0 h 5143501"/>
              <a:gd name="connsiteX6" fmla="*/ 2971145 w 9144000"/>
              <a:gd name="connsiteY6" fmla="*/ 477 h 5143501"/>
              <a:gd name="connsiteX7" fmla="*/ 9144000 w 9144000"/>
              <a:gd name="connsiteY7" fmla="*/ 477 h 5143501"/>
              <a:gd name="connsiteX8" fmla="*/ 9144000 w 9144000"/>
              <a:gd name="connsiteY8" fmla="*/ 5143501 h 5143501"/>
              <a:gd name="connsiteX9" fmla="*/ 0 w 9144000"/>
              <a:gd name="connsiteY9" fmla="*/ 5143501 h 5143501"/>
              <a:gd name="connsiteX10" fmla="*/ 0 w 9144000"/>
              <a:gd name="connsiteY10" fmla="*/ 5143500 h 5143501"/>
              <a:gd name="connsiteX11" fmla="*/ 0 w 9144000"/>
              <a:gd name="connsiteY11" fmla="*/ 477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4000" h="5143501">
                <a:moveTo>
                  <a:pt x="2971145" y="95727"/>
                </a:moveTo>
                <a:lnTo>
                  <a:pt x="2971145" y="5048727"/>
                </a:lnTo>
                <a:lnTo>
                  <a:pt x="9049226" y="5048727"/>
                </a:lnTo>
                <a:lnTo>
                  <a:pt x="9049226" y="95727"/>
                </a:lnTo>
                <a:close/>
                <a:moveTo>
                  <a:pt x="0" y="0"/>
                </a:moveTo>
                <a:lnTo>
                  <a:pt x="2971145" y="0"/>
                </a:lnTo>
                <a:lnTo>
                  <a:pt x="2971145" y="477"/>
                </a:lnTo>
                <a:lnTo>
                  <a:pt x="9144000" y="477"/>
                </a:lnTo>
                <a:lnTo>
                  <a:pt x="9144000" y="5143501"/>
                </a:lnTo>
                <a:lnTo>
                  <a:pt x="0" y="5143501"/>
                </a:lnTo>
                <a:lnTo>
                  <a:pt x="0" y="5143500"/>
                </a:lnTo>
                <a:lnTo>
                  <a:pt x="0" y="477"/>
                </a:lnTo>
                <a:close/>
              </a:path>
            </a:pathLst>
          </a:custGeom>
          <a:blipFill dpi="0" rotWithShape="1">
            <a:blip r:embed="rId2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BB18F6B-FCFE-4DBB-49A9-CC9617A3CA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549774"/>
            <a:ext cx="2918666" cy="1769715"/>
          </a:xfrm>
        </p:spPr>
        <p:txBody>
          <a:bodyPr wrap="square" bIns="0" numCol="1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500" i="0">
                <a:ln w="19050">
                  <a:solidFill>
                    <a:schemeClr val="bg1"/>
                  </a:solidFill>
                </a:ln>
                <a:noFill/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3051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4748A-8C45-351B-0E94-29BD60FB70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4188" y="1342767"/>
            <a:ext cx="1340116" cy="2355509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4000"/>
              </a:prstClr>
            </a:outerShdw>
          </a:effectLst>
        </p:spPr>
        <p:txBody>
          <a:bodyPr numCol="1" anchor="b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i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88CCA08-128C-FEBA-4526-496CFFC85A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err="1"/>
              <a:t>sommaire</a:t>
            </a:r>
            <a:endParaRPr lang="fr-FR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5D6E7AF-6078-1942-25DD-BCE63F1161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09715" y="1376864"/>
            <a:ext cx="1257300" cy="1271086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>
            <a:noFill/>
          </a:ln>
        </p:spPr>
        <p:txBody>
          <a:bodyPr wrap="none" bIns="0" numCol="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i="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3BEEF7B-B4E4-193E-818C-36C962F5BC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14276" y="1342767"/>
            <a:ext cx="1340116" cy="2355509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4000"/>
              </a:prstClr>
            </a:outerShdw>
          </a:effectLst>
        </p:spPr>
        <p:txBody>
          <a:bodyPr numCol="1" anchor="b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i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24CC72F-B57A-F43B-2EFE-6C9571D36FB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59803" y="1376864"/>
            <a:ext cx="1257300" cy="1271086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>
            <a:noFill/>
          </a:ln>
        </p:spPr>
        <p:txBody>
          <a:bodyPr wrap="none" bIns="0" numCol="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i="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F58A03D-7C20-905E-527A-405E50E505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4364" y="1342767"/>
            <a:ext cx="1340116" cy="2355509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4000"/>
              </a:prstClr>
            </a:outerShdw>
          </a:effectLst>
        </p:spPr>
        <p:txBody>
          <a:bodyPr numCol="1" anchor="b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i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95225D3-722D-6539-1289-79354CD43B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9891" y="1376864"/>
            <a:ext cx="1257300" cy="1271086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>
            <a:noFill/>
          </a:ln>
        </p:spPr>
        <p:txBody>
          <a:bodyPr wrap="none" bIns="0" numCol="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i="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598C4E1-81EE-4B9A-0A01-09A54FD7AD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14452" y="1342767"/>
            <a:ext cx="1340116" cy="2355509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4000"/>
              </a:prstClr>
            </a:outerShdw>
          </a:effectLst>
        </p:spPr>
        <p:txBody>
          <a:bodyPr numCol="1" anchor="b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i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B6446A6-864E-E9E6-9D1D-808996B266B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59979" y="1376864"/>
            <a:ext cx="1257300" cy="1271086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>
            <a:noFill/>
          </a:ln>
        </p:spPr>
        <p:txBody>
          <a:bodyPr wrap="none" bIns="0" numCol="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i="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None/>
              <a:defRPr sz="1600" i="1">
                <a:latin typeface="Fira Sans" panose="020B0503050000020004" pitchFamily="34" charset="0"/>
              </a:defRPr>
            </a:lvl2pPr>
          </a:lstStyle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85984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5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Relationship Id="rId30" Type="http://schemas.openxmlformats.org/officeDocument/2006/relationships/image" Target="../media/image6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6.xml"/><Relationship Id="rId7" Type="http://schemas.openxmlformats.org/officeDocument/2006/relationships/theme" Target="../theme/theme2.xml"/><Relationship Id="rId12" Type="http://schemas.openxmlformats.org/officeDocument/2006/relationships/image" Target="../media/image5.sv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8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7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DITOIRE POUR CCI FRANCE - 7.01.25"/>
          <p:cNvSpPr txBox="1"/>
          <p:nvPr/>
        </p:nvSpPr>
        <p:spPr>
          <a:xfrm rot="16200000">
            <a:off x="7937626" y="2503431"/>
            <a:ext cx="2146421" cy="136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700" spc="17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</a:lstStyle>
          <a:p>
            <a:r>
              <a:rPr sz="638"/>
              <a:t>AUDITOIRE POUR CCI FRANCE - 7.01.25</a:t>
            </a:r>
          </a:p>
        </p:txBody>
      </p:sp>
      <p:pic>
        <p:nvPicPr>
          <p:cNvPr id="5" name="LOGO CCI - Sigle - Blanc.png" descr="LOGO CCI - Sigle - Blanc.png"/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5686" y="116717"/>
            <a:ext cx="195880" cy="195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Logo_Auditoire_ARCEAUX_Reserve_RVB.png" descr="Logo_Auditoire_ARCEAUX_Reserve_RVB.png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801" y="4830924"/>
            <a:ext cx="174532" cy="17453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0963" y="4801890"/>
            <a:ext cx="234038" cy="23538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219075">
              <a:lnSpc>
                <a:spcPct val="100000"/>
              </a:lnSpc>
              <a:spcBef>
                <a:spcPts val="0"/>
              </a:spcBef>
              <a:defRPr sz="863">
                <a:solidFill>
                  <a:srgbClr val="FFFFFF"/>
                </a:solidFill>
                <a:latin typeface="Fira Sans ExtraLight"/>
                <a:ea typeface="Fira Sans ExtraLight"/>
                <a:cs typeface="Fira Sans ExtraLight"/>
                <a:sym typeface="Fira Sans ExtraLight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8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27982" y="214657"/>
            <a:ext cx="8239125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9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452438" y="1593189"/>
            <a:ext cx="8239125" cy="13828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36000" numCol="2" spcCol="1098550">
            <a:spAutoFit/>
          </a:bodyPr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" name="Graphic 11">
            <a:extLst>
              <a:ext uri="{FF2B5EF4-FFF2-40B4-BE49-F238E27FC236}">
                <a16:creationId xmlns:a16="http://schemas.microsoft.com/office/drawing/2014/main" id="{1C6911A6-5EE5-599C-9416-2FD8275340AD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7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727F239-6869-340D-96BC-F1D75FE4AE71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555326" y="4545093"/>
            <a:ext cx="387190" cy="38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3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02" r:id="rId2"/>
    <p:sldLayoutId id="2147483774" r:id="rId3"/>
    <p:sldLayoutId id="2147483776" r:id="rId4"/>
    <p:sldLayoutId id="2147483723" r:id="rId5"/>
    <p:sldLayoutId id="2147483722" r:id="rId6"/>
    <p:sldLayoutId id="2147483709" r:id="rId7"/>
    <p:sldLayoutId id="2147483714" r:id="rId8"/>
    <p:sldLayoutId id="2147483721" r:id="rId9"/>
    <p:sldLayoutId id="2147483706" r:id="rId10"/>
    <p:sldLayoutId id="2147483715" r:id="rId11"/>
    <p:sldLayoutId id="2147483716" r:id="rId12"/>
    <p:sldLayoutId id="2147483720" r:id="rId13"/>
    <p:sldLayoutId id="2147483718" r:id="rId14"/>
    <p:sldLayoutId id="2147483708" r:id="rId15"/>
    <p:sldLayoutId id="2147483766" r:id="rId16"/>
    <p:sldLayoutId id="2147483705" r:id="rId17"/>
    <p:sldLayoutId id="2147483775" r:id="rId18"/>
    <p:sldLayoutId id="2147483719" r:id="rId19"/>
    <p:sldLayoutId id="2147483710" r:id="rId20"/>
    <p:sldLayoutId id="2147483763" r:id="rId21"/>
    <p:sldLayoutId id="2147483764" r:id="rId22"/>
    <p:sldLayoutId id="2147483765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marR="0" indent="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all" spc="0" baseline="0"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uFillTx/>
          <a:latin typeface="+mj-lt"/>
          <a:ea typeface="+mn-ea"/>
          <a:cs typeface="+mn-cs"/>
          <a:sym typeface="Fira Sans Bold"/>
        </a:defRPr>
      </a:lvl1pPr>
      <a:lvl2pPr marL="0" marR="0" indent="1714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2pPr>
      <a:lvl3pPr marL="0" marR="0" indent="3429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3pPr>
      <a:lvl4pPr marL="0" marR="0" indent="5143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4pPr>
      <a:lvl5pPr marL="0" marR="0" indent="6858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5pPr>
      <a:lvl6pPr marL="0" marR="0" indent="8572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6pPr>
      <a:lvl7pPr marL="0" marR="0" indent="10287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7pPr>
      <a:lvl8pPr marL="0" marR="0" indent="12001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8pPr>
      <a:lvl9pPr marL="0" marR="0" indent="13716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9pPr>
    </p:titleStyle>
    <p:bodyStyle>
      <a:lvl1pPr marL="228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Blip>
          <a:blip r:embed="rId30"/>
        </a:buBlip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1pPr>
      <a:lvl2pPr marL="457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2pPr>
      <a:lvl3pPr marL="685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3pPr>
      <a:lvl4pPr marL="914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4pPr>
      <a:lvl5pPr marL="11430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5pPr>
      <a:lvl6pPr marL="1371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6pPr>
      <a:lvl7pPr marL="1600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7pPr>
      <a:lvl8pPr marL="1828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8pPr>
      <a:lvl9pPr marL="2057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9pPr>
    </p:bodyStyle>
    <p:otherStyle>
      <a:lvl1pPr marL="0" marR="0" indent="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1pPr>
      <a:lvl2pPr marL="0" marR="0" indent="1714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2pPr>
      <a:lvl3pPr marL="0" marR="0" indent="3429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3pPr>
      <a:lvl4pPr marL="0" marR="0" indent="5143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4pPr>
      <a:lvl5pPr marL="0" marR="0" indent="6858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5pPr>
      <a:lvl6pPr marL="0" marR="0" indent="8572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6pPr>
      <a:lvl7pPr marL="0" marR="0" indent="10287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7pPr>
      <a:lvl8pPr marL="0" marR="0" indent="12001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8pPr>
      <a:lvl9pPr marL="0" marR="0" indent="13716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DITOIRE POUR CCI FRANCE - 7.01.25"/>
          <p:cNvSpPr txBox="1"/>
          <p:nvPr/>
        </p:nvSpPr>
        <p:spPr>
          <a:xfrm rot="16200000">
            <a:off x="7937626" y="2503431"/>
            <a:ext cx="2146421" cy="136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700" spc="17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</a:lstStyle>
          <a:p>
            <a:r>
              <a:rPr sz="638"/>
              <a:t>AUDITOIRE POUR CCI FRANCE - 7.01.25</a:t>
            </a:r>
          </a:p>
        </p:txBody>
      </p:sp>
      <p:pic>
        <p:nvPicPr>
          <p:cNvPr id="5" name="LOGO CCI - Sigle - Blanc.png" descr="LOGO CCI - Sigle - Blanc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5686" y="116717"/>
            <a:ext cx="195880" cy="195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Logo_Auditoire_ARCEAUX_Reserve_RVB.png" descr="Logo_Auditoire_ARCEAUX_Reserve_RVB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801" y="4830924"/>
            <a:ext cx="174532" cy="17453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0963" y="4801890"/>
            <a:ext cx="234038" cy="23538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219075">
              <a:lnSpc>
                <a:spcPct val="100000"/>
              </a:lnSpc>
              <a:spcBef>
                <a:spcPts val="0"/>
              </a:spcBef>
              <a:defRPr sz="863">
                <a:solidFill>
                  <a:srgbClr val="FFFFFF"/>
                </a:solidFill>
                <a:latin typeface="Fira Sans ExtraLight"/>
                <a:ea typeface="Fira Sans ExtraLight"/>
                <a:cs typeface="Fira Sans ExtraLight"/>
                <a:sym typeface="Fira Sans ExtraLight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  <p:sp>
        <p:nvSpPr>
          <p:cNvPr id="8" name="Titre de diapositive"/>
          <p:cNvSpPr txBox="1">
            <a:spLocks noGrp="1"/>
          </p:cNvSpPr>
          <p:nvPr>
            <p:ph type="title" hasCustomPrompt="1"/>
          </p:nvPr>
        </p:nvSpPr>
        <p:spPr>
          <a:xfrm>
            <a:off x="227982" y="214657"/>
            <a:ext cx="8239125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r>
              <a:rPr err="1"/>
              <a:t>Titre</a:t>
            </a:r>
            <a:r>
              <a:t> de diapositive</a:t>
            </a:r>
          </a:p>
        </p:txBody>
      </p:sp>
      <p:sp>
        <p:nvSpPr>
          <p:cNvPr id="9" name="Texte niveau 1…"/>
          <p:cNvSpPr txBox="1">
            <a:spLocks noGrp="1"/>
          </p:cNvSpPr>
          <p:nvPr>
            <p:ph type="body" idx="1" hasCustomPrompt="1"/>
          </p:nvPr>
        </p:nvSpPr>
        <p:spPr>
          <a:xfrm>
            <a:off x="452438" y="1593189"/>
            <a:ext cx="8239125" cy="13828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36000" numCol="2" spcCol="1098550">
            <a:spAutoFit/>
          </a:bodyPr>
          <a:lstStyle/>
          <a:p>
            <a:r>
              <a:t>Texte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" name="Graphic 11">
            <a:extLst>
              <a:ext uri="{FF2B5EF4-FFF2-40B4-BE49-F238E27FC236}">
                <a16:creationId xmlns:a16="http://schemas.microsoft.com/office/drawing/2014/main" id="{1C6911A6-5EE5-599C-9416-2FD8275340AD}"/>
              </a:ext>
            </a:extLst>
          </p:cNvPr>
          <p:cNvSpPr/>
          <p:nvPr userDrawn="1"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10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727F239-6869-340D-96BC-F1D75FE4AE7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55326" y="4545093"/>
            <a:ext cx="387190" cy="38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36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marR="0" indent="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all" spc="0" baseline="0"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uFillTx/>
          <a:latin typeface="+mj-lt"/>
          <a:ea typeface="+mn-ea"/>
          <a:cs typeface="+mn-cs"/>
          <a:sym typeface="Fira Sans Bold"/>
        </a:defRPr>
      </a:lvl1pPr>
      <a:lvl2pPr marL="0" marR="0" indent="1714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2pPr>
      <a:lvl3pPr marL="0" marR="0" indent="3429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3pPr>
      <a:lvl4pPr marL="0" marR="0" indent="5143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4pPr>
      <a:lvl5pPr marL="0" marR="0" indent="6858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5pPr>
      <a:lvl6pPr marL="0" marR="0" indent="8572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6pPr>
      <a:lvl7pPr marL="0" marR="0" indent="10287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7pPr>
      <a:lvl8pPr marL="0" marR="0" indent="12001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8pPr>
      <a:lvl9pPr marL="0" marR="0" indent="13716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0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Fira Sans Bold"/>
        </a:defRPr>
      </a:lvl9pPr>
    </p:titleStyle>
    <p:bodyStyle>
      <a:lvl1pPr marL="228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Blip>
          <a:blip r:embed="rId13"/>
        </a:buBlip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1pPr>
      <a:lvl2pPr marL="457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2pPr>
      <a:lvl3pPr marL="685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3pPr>
      <a:lvl4pPr marL="914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4pPr>
      <a:lvl5pPr marL="11430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5pPr>
      <a:lvl6pPr marL="1371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6pPr>
      <a:lvl7pPr marL="1600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7pPr>
      <a:lvl8pPr marL="1828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8pPr>
      <a:lvl9pPr marL="2057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Fira Sans Regular"/>
          <a:ea typeface="Fira Sans Regular"/>
          <a:cs typeface="Fira Sans Regular"/>
          <a:sym typeface="Fira Sans Regular"/>
        </a:defRPr>
      </a:lvl9pPr>
    </p:bodyStyle>
    <p:otherStyle>
      <a:lvl1pPr marL="0" marR="0" indent="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1pPr>
      <a:lvl2pPr marL="0" marR="0" indent="1714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2pPr>
      <a:lvl3pPr marL="0" marR="0" indent="3429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3pPr>
      <a:lvl4pPr marL="0" marR="0" indent="5143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4pPr>
      <a:lvl5pPr marL="0" marR="0" indent="6858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5pPr>
      <a:lvl6pPr marL="0" marR="0" indent="8572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6pPr>
      <a:lvl7pPr marL="0" marR="0" indent="10287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7pPr>
      <a:lvl8pPr marL="0" marR="0" indent="120015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8pPr>
      <a:lvl9pPr marL="0" marR="0" indent="1371600" algn="ctr" defTabSz="219075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Fira Sans Extra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18" Type="http://schemas.openxmlformats.org/officeDocument/2006/relationships/image" Target="../media/image44.png"/><Relationship Id="rId3" Type="http://schemas.openxmlformats.org/officeDocument/2006/relationships/image" Target="../media/image29.jpeg"/><Relationship Id="rId21" Type="http://schemas.openxmlformats.org/officeDocument/2006/relationships/image" Target="../media/image47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17" Type="http://schemas.openxmlformats.org/officeDocument/2006/relationships/image" Target="../media/image43.png"/><Relationship Id="rId25" Type="http://schemas.openxmlformats.org/officeDocument/2006/relationships/image" Target="../media/image3.png"/><Relationship Id="rId2" Type="http://schemas.openxmlformats.org/officeDocument/2006/relationships/image" Target="../media/image28.jpeg"/><Relationship Id="rId16" Type="http://schemas.openxmlformats.org/officeDocument/2006/relationships/image" Target="../media/image42.jpe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2.png"/><Relationship Id="rId11" Type="http://schemas.openxmlformats.org/officeDocument/2006/relationships/image" Target="../media/image37.jpeg"/><Relationship Id="rId24" Type="http://schemas.openxmlformats.org/officeDocument/2006/relationships/image" Target="../media/image50.png"/><Relationship Id="rId5" Type="http://schemas.openxmlformats.org/officeDocument/2006/relationships/image" Target="../media/image31.png"/><Relationship Id="rId15" Type="http://schemas.openxmlformats.org/officeDocument/2006/relationships/image" Target="../media/image41.jpeg"/><Relationship Id="rId23" Type="http://schemas.openxmlformats.org/officeDocument/2006/relationships/image" Target="../media/image49.jpeg"/><Relationship Id="rId10" Type="http://schemas.openxmlformats.org/officeDocument/2006/relationships/image" Target="../media/image36.jpeg"/><Relationship Id="rId19" Type="http://schemas.openxmlformats.org/officeDocument/2006/relationships/image" Target="../media/image45.png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40.jpeg"/><Relationship Id="rId22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4.png"/><Relationship Id="rId5" Type="http://schemas.microsoft.com/office/2007/relationships/hdphoto" Target="../media/hdphoto3.wdp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CvqivUpuBNE" TargetMode="Externa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70.jpeg"/><Relationship Id="rId3" Type="http://schemas.openxmlformats.org/officeDocument/2006/relationships/image" Target="../media/image3.png"/><Relationship Id="rId7" Type="http://schemas.openxmlformats.org/officeDocument/2006/relationships/image" Target="../media/image64.jpe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3.jpeg"/><Relationship Id="rId11" Type="http://schemas.openxmlformats.org/officeDocument/2006/relationships/image" Target="../media/image68.pn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png"/><Relationship Id="rId14" Type="http://schemas.openxmlformats.org/officeDocument/2006/relationships/image" Target="../media/image71.jpe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jpeg"/><Relationship Id="rId7" Type="http://schemas.openxmlformats.org/officeDocument/2006/relationships/image" Target="../media/image82.sv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1.png"/><Relationship Id="rId5" Type="http://schemas.openxmlformats.org/officeDocument/2006/relationships/image" Target="../media/image80.jpeg"/><Relationship Id="rId4" Type="http://schemas.openxmlformats.org/officeDocument/2006/relationships/image" Target="../media/image79.jpeg"/><Relationship Id="rId9" Type="http://schemas.openxmlformats.org/officeDocument/2006/relationships/image" Target="../media/image84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2.sv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png"/><Relationship Id="rId10" Type="http://schemas.openxmlformats.org/officeDocument/2006/relationships/image" Target="../media/image90.jpeg"/><Relationship Id="rId4" Type="http://schemas.openxmlformats.org/officeDocument/2006/relationships/image" Target="../media/image83.png"/><Relationship Id="rId9" Type="http://schemas.openxmlformats.org/officeDocument/2006/relationships/image" Target="../media/image89.png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94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Relationship Id="rId6" Type="http://schemas.microsoft.com/office/2007/relationships/hdphoto" Target="../media/hdphoto7.wdp"/><Relationship Id="rId11" Type="http://schemas.openxmlformats.org/officeDocument/2006/relationships/image" Target="../media/image99.png"/><Relationship Id="rId5" Type="http://schemas.openxmlformats.org/officeDocument/2006/relationships/image" Target="../media/image95.png"/><Relationship Id="rId10" Type="http://schemas.openxmlformats.org/officeDocument/2006/relationships/image" Target="../media/image98.png"/><Relationship Id="rId4" Type="http://schemas.microsoft.com/office/2007/relationships/hdphoto" Target="../media/hdphoto6.wdp"/><Relationship Id="rId9" Type="http://schemas.openxmlformats.org/officeDocument/2006/relationships/image" Target="../media/image9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U3fHOQZX-UM" TargetMode="Externa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oL3qygSY9g8" TargetMode="Externa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9tUMV7rL4WA" TargetMode="Externa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84W5qzcOqM" TargetMode="Externa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ryKyf_sZ9E" TargetMode="Externa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tTBoa5g8eI" TargetMode="Externa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MXGdJBTzBs" TargetMode="Externa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GYV6TdbbA8" TargetMode="Externa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61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0;p15">
            <a:extLst>
              <a:ext uri="{FF2B5EF4-FFF2-40B4-BE49-F238E27FC236}">
                <a16:creationId xmlns:a16="http://schemas.microsoft.com/office/drawing/2014/main" id="{4A413460-0B91-497A-9C21-33B1795DC0CA}"/>
              </a:ext>
            </a:extLst>
          </p:cNvPr>
          <p:cNvSpPr/>
          <p:nvPr/>
        </p:nvSpPr>
        <p:spPr>
          <a:xfrm>
            <a:off x="3054285" y="631604"/>
            <a:ext cx="2834218" cy="3467338"/>
          </a:xfrm>
          <a:custGeom>
            <a:avLst/>
            <a:gdLst/>
            <a:ahLst/>
            <a:cxnLst/>
            <a:rect l="l" t="t" r="r" b="b"/>
            <a:pathLst>
              <a:path w="38239" h="46781" extrusionOk="0">
                <a:moveTo>
                  <a:pt x="17508" y="0"/>
                </a:moveTo>
                <a:cubicBezTo>
                  <a:pt x="17539" y="183"/>
                  <a:pt x="17599" y="304"/>
                  <a:pt x="17599" y="304"/>
                </a:cubicBezTo>
                <a:cubicBezTo>
                  <a:pt x="17599" y="304"/>
                  <a:pt x="16292" y="1459"/>
                  <a:pt x="15928" y="3708"/>
                </a:cubicBezTo>
                <a:cubicBezTo>
                  <a:pt x="15818" y="4439"/>
                  <a:pt x="15378" y="4669"/>
                  <a:pt x="14767" y="4669"/>
                </a:cubicBezTo>
                <a:cubicBezTo>
                  <a:pt x="13733" y="4669"/>
                  <a:pt x="12209" y="4011"/>
                  <a:pt x="10963" y="4011"/>
                </a:cubicBezTo>
                <a:cubicBezTo>
                  <a:pt x="10709" y="4011"/>
                  <a:pt x="10468" y="4038"/>
                  <a:pt x="10244" y="4104"/>
                </a:cubicBezTo>
                <a:cubicBezTo>
                  <a:pt x="8268" y="4651"/>
                  <a:pt x="11034" y="7660"/>
                  <a:pt x="10669" y="9514"/>
                </a:cubicBezTo>
                <a:cubicBezTo>
                  <a:pt x="10304" y="11368"/>
                  <a:pt x="9636" y="11095"/>
                  <a:pt x="9636" y="13222"/>
                </a:cubicBezTo>
                <a:cubicBezTo>
                  <a:pt x="9636" y="13465"/>
                  <a:pt x="9636" y="13648"/>
                  <a:pt x="9605" y="13769"/>
                </a:cubicBezTo>
                <a:cubicBezTo>
                  <a:pt x="10365" y="14924"/>
                  <a:pt x="10487" y="15350"/>
                  <a:pt x="9909" y="16171"/>
                </a:cubicBezTo>
                <a:cubicBezTo>
                  <a:pt x="9089" y="17326"/>
                  <a:pt x="9879" y="17569"/>
                  <a:pt x="10274" y="19301"/>
                </a:cubicBezTo>
                <a:cubicBezTo>
                  <a:pt x="10669" y="21004"/>
                  <a:pt x="8815" y="22371"/>
                  <a:pt x="7751" y="23648"/>
                </a:cubicBezTo>
                <a:cubicBezTo>
                  <a:pt x="6817" y="24737"/>
                  <a:pt x="5662" y="25849"/>
                  <a:pt x="4512" y="25849"/>
                </a:cubicBezTo>
                <a:cubicBezTo>
                  <a:pt x="4315" y="25849"/>
                  <a:pt x="4117" y="25816"/>
                  <a:pt x="3921" y="25745"/>
                </a:cubicBezTo>
                <a:cubicBezTo>
                  <a:pt x="3133" y="25448"/>
                  <a:pt x="2315" y="24898"/>
                  <a:pt x="1815" y="24898"/>
                </a:cubicBezTo>
                <a:cubicBezTo>
                  <a:pt x="1448" y="24898"/>
                  <a:pt x="1252" y="25195"/>
                  <a:pt x="1368" y="26110"/>
                </a:cubicBezTo>
                <a:cubicBezTo>
                  <a:pt x="1490" y="27356"/>
                  <a:pt x="699" y="30426"/>
                  <a:pt x="0" y="32827"/>
                </a:cubicBezTo>
                <a:cubicBezTo>
                  <a:pt x="274" y="32949"/>
                  <a:pt x="547" y="33131"/>
                  <a:pt x="912" y="33223"/>
                </a:cubicBezTo>
                <a:cubicBezTo>
                  <a:pt x="1854" y="33466"/>
                  <a:pt x="2949" y="34803"/>
                  <a:pt x="2949" y="36232"/>
                </a:cubicBezTo>
                <a:cubicBezTo>
                  <a:pt x="2949" y="36960"/>
                  <a:pt x="3353" y="37152"/>
                  <a:pt x="3847" y="37152"/>
                </a:cubicBezTo>
                <a:cubicBezTo>
                  <a:pt x="4302" y="37152"/>
                  <a:pt x="4834" y="36989"/>
                  <a:pt x="5198" y="36931"/>
                </a:cubicBezTo>
                <a:cubicBezTo>
                  <a:pt x="5737" y="36845"/>
                  <a:pt x="6246" y="36085"/>
                  <a:pt x="6745" y="36085"/>
                </a:cubicBezTo>
                <a:cubicBezTo>
                  <a:pt x="6950" y="36085"/>
                  <a:pt x="7153" y="36213"/>
                  <a:pt x="7356" y="36566"/>
                </a:cubicBezTo>
                <a:cubicBezTo>
                  <a:pt x="8086" y="37812"/>
                  <a:pt x="9301" y="40700"/>
                  <a:pt x="9849" y="41156"/>
                </a:cubicBezTo>
                <a:cubicBezTo>
                  <a:pt x="10365" y="41642"/>
                  <a:pt x="9241" y="44104"/>
                  <a:pt x="11064" y="44104"/>
                </a:cubicBezTo>
                <a:cubicBezTo>
                  <a:pt x="12888" y="44104"/>
                  <a:pt x="13070" y="45168"/>
                  <a:pt x="13253" y="46414"/>
                </a:cubicBezTo>
                <a:cubicBezTo>
                  <a:pt x="13293" y="46683"/>
                  <a:pt x="13502" y="46781"/>
                  <a:pt x="13819" y="46781"/>
                </a:cubicBezTo>
                <a:cubicBezTo>
                  <a:pt x="14680" y="46781"/>
                  <a:pt x="16337" y="46058"/>
                  <a:pt x="17574" y="46058"/>
                </a:cubicBezTo>
                <a:cubicBezTo>
                  <a:pt x="17946" y="46058"/>
                  <a:pt x="18279" y="46123"/>
                  <a:pt x="18542" y="46293"/>
                </a:cubicBezTo>
                <a:cubicBezTo>
                  <a:pt x="18984" y="46572"/>
                  <a:pt x="19346" y="46675"/>
                  <a:pt x="19717" y="46675"/>
                </a:cubicBezTo>
                <a:cubicBezTo>
                  <a:pt x="20594" y="46675"/>
                  <a:pt x="21520" y="46099"/>
                  <a:pt x="23679" y="45928"/>
                </a:cubicBezTo>
                <a:cubicBezTo>
                  <a:pt x="24213" y="45890"/>
                  <a:pt x="24700" y="45873"/>
                  <a:pt x="25139" y="45873"/>
                </a:cubicBezTo>
                <a:cubicBezTo>
                  <a:pt x="25748" y="45873"/>
                  <a:pt x="26264" y="45905"/>
                  <a:pt x="26688" y="45958"/>
                </a:cubicBezTo>
                <a:cubicBezTo>
                  <a:pt x="26688" y="45867"/>
                  <a:pt x="26688" y="45776"/>
                  <a:pt x="26718" y="45685"/>
                </a:cubicBezTo>
                <a:cubicBezTo>
                  <a:pt x="27083" y="44773"/>
                  <a:pt x="29302" y="43527"/>
                  <a:pt x="30487" y="43527"/>
                </a:cubicBezTo>
                <a:cubicBezTo>
                  <a:pt x="31673" y="43527"/>
                  <a:pt x="30092" y="41004"/>
                  <a:pt x="31916" y="41004"/>
                </a:cubicBezTo>
                <a:cubicBezTo>
                  <a:pt x="33336" y="41004"/>
                  <a:pt x="34623" y="39478"/>
                  <a:pt x="35611" y="39478"/>
                </a:cubicBezTo>
                <a:cubicBezTo>
                  <a:pt x="35870" y="39478"/>
                  <a:pt x="36108" y="39583"/>
                  <a:pt x="36323" y="39849"/>
                </a:cubicBezTo>
                <a:cubicBezTo>
                  <a:pt x="36414" y="39970"/>
                  <a:pt x="36536" y="40062"/>
                  <a:pt x="36658" y="40153"/>
                </a:cubicBezTo>
                <a:cubicBezTo>
                  <a:pt x="36840" y="38663"/>
                  <a:pt x="36810" y="36931"/>
                  <a:pt x="35958" y="35685"/>
                </a:cubicBezTo>
                <a:cubicBezTo>
                  <a:pt x="34196" y="33131"/>
                  <a:pt x="35016" y="29241"/>
                  <a:pt x="34560" y="27812"/>
                </a:cubicBezTo>
                <a:cubicBezTo>
                  <a:pt x="34135" y="26353"/>
                  <a:pt x="35533" y="26687"/>
                  <a:pt x="35594" y="24985"/>
                </a:cubicBezTo>
                <a:cubicBezTo>
                  <a:pt x="35655" y="23314"/>
                  <a:pt x="32888" y="21946"/>
                  <a:pt x="34408" y="21885"/>
                </a:cubicBezTo>
                <a:cubicBezTo>
                  <a:pt x="35958" y="21794"/>
                  <a:pt x="35928" y="22098"/>
                  <a:pt x="36171" y="20517"/>
                </a:cubicBezTo>
                <a:cubicBezTo>
                  <a:pt x="36414" y="18937"/>
                  <a:pt x="38238" y="18086"/>
                  <a:pt x="36171" y="16140"/>
                </a:cubicBezTo>
                <a:cubicBezTo>
                  <a:pt x="35685" y="15684"/>
                  <a:pt x="35047" y="15137"/>
                  <a:pt x="34378" y="14499"/>
                </a:cubicBezTo>
                <a:cubicBezTo>
                  <a:pt x="34347" y="14560"/>
                  <a:pt x="34287" y="14651"/>
                  <a:pt x="34226" y="14712"/>
                </a:cubicBezTo>
                <a:cubicBezTo>
                  <a:pt x="33314" y="15806"/>
                  <a:pt x="30791" y="15502"/>
                  <a:pt x="29028" y="15623"/>
                </a:cubicBezTo>
                <a:cubicBezTo>
                  <a:pt x="28998" y="15626"/>
                  <a:pt x="28969" y="15627"/>
                  <a:pt x="28941" y="15627"/>
                </a:cubicBezTo>
                <a:cubicBezTo>
                  <a:pt x="27366" y="15627"/>
                  <a:pt x="30186" y="12273"/>
                  <a:pt x="26901" y="11854"/>
                </a:cubicBezTo>
                <a:cubicBezTo>
                  <a:pt x="26055" y="11747"/>
                  <a:pt x="25462" y="11705"/>
                  <a:pt x="25032" y="11705"/>
                </a:cubicBezTo>
                <a:cubicBezTo>
                  <a:pt x="23763" y="11705"/>
                  <a:pt x="23919" y="12068"/>
                  <a:pt x="23192" y="12158"/>
                </a:cubicBezTo>
                <a:cubicBezTo>
                  <a:pt x="23171" y="12161"/>
                  <a:pt x="23151" y="12162"/>
                  <a:pt x="23131" y="12162"/>
                </a:cubicBezTo>
                <a:cubicBezTo>
                  <a:pt x="22232" y="12162"/>
                  <a:pt x="22506" y="9544"/>
                  <a:pt x="21733" y="9544"/>
                </a:cubicBezTo>
                <a:cubicBezTo>
                  <a:pt x="20943" y="9544"/>
                  <a:pt x="21186" y="7174"/>
                  <a:pt x="20396" y="6870"/>
                </a:cubicBezTo>
                <a:cubicBezTo>
                  <a:pt x="19606" y="6535"/>
                  <a:pt x="18511" y="5289"/>
                  <a:pt x="18572" y="3404"/>
                </a:cubicBezTo>
                <a:cubicBezTo>
                  <a:pt x="18633" y="2128"/>
                  <a:pt x="18359" y="1490"/>
                  <a:pt x="17508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 dirty="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2128306" y="2191920"/>
            <a:ext cx="48873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CENTRE-VAL DE LOIRE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600FA2F-44AD-96D2-3585-E1771A94C24B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3556194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;p15">
            <a:extLst>
              <a:ext uri="{FF2B5EF4-FFF2-40B4-BE49-F238E27FC236}">
                <a16:creationId xmlns:a16="http://schemas.microsoft.com/office/drawing/2014/main" id="{A9D38354-00B2-1118-AD84-5024B169088D}"/>
              </a:ext>
            </a:extLst>
          </p:cNvPr>
          <p:cNvSpPr/>
          <p:nvPr/>
        </p:nvSpPr>
        <p:spPr>
          <a:xfrm>
            <a:off x="2782142" y="1288936"/>
            <a:ext cx="3579716" cy="2814250"/>
          </a:xfrm>
          <a:custGeom>
            <a:avLst/>
            <a:gdLst/>
            <a:ahLst/>
            <a:cxnLst/>
            <a:rect l="l" t="t" r="r" b="b"/>
            <a:pathLst>
              <a:path w="26446" h="20791" extrusionOk="0">
                <a:moveTo>
                  <a:pt x="2341" y="0"/>
                </a:moveTo>
                <a:cubicBezTo>
                  <a:pt x="1673" y="1368"/>
                  <a:pt x="1855" y="2310"/>
                  <a:pt x="913" y="2462"/>
                </a:cubicBezTo>
                <a:cubicBezTo>
                  <a:pt x="1" y="2614"/>
                  <a:pt x="305" y="4256"/>
                  <a:pt x="487" y="4985"/>
                </a:cubicBezTo>
                <a:cubicBezTo>
                  <a:pt x="1338" y="6475"/>
                  <a:pt x="1612" y="7113"/>
                  <a:pt x="1551" y="8389"/>
                </a:cubicBezTo>
                <a:cubicBezTo>
                  <a:pt x="1490" y="10274"/>
                  <a:pt x="2585" y="11551"/>
                  <a:pt x="3375" y="11855"/>
                </a:cubicBezTo>
                <a:cubicBezTo>
                  <a:pt x="4165" y="12159"/>
                  <a:pt x="3922" y="14529"/>
                  <a:pt x="4712" y="14529"/>
                </a:cubicBezTo>
                <a:cubicBezTo>
                  <a:pt x="5485" y="14529"/>
                  <a:pt x="5211" y="17147"/>
                  <a:pt x="6110" y="17147"/>
                </a:cubicBezTo>
                <a:cubicBezTo>
                  <a:pt x="6130" y="17147"/>
                  <a:pt x="6150" y="17146"/>
                  <a:pt x="6171" y="17143"/>
                </a:cubicBezTo>
                <a:cubicBezTo>
                  <a:pt x="6898" y="17053"/>
                  <a:pt x="6742" y="16690"/>
                  <a:pt x="8011" y="16690"/>
                </a:cubicBezTo>
                <a:cubicBezTo>
                  <a:pt x="8441" y="16690"/>
                  <a:pt x="9034" y="16732"/>
                  <a:pt x="9880" y="16839"/>
                </a:cubicBezTo>
                <a:cubicBezTo>
                  <a:pt x="13165" y="17258"/>
                  <a:pt x="10345" y="20612"/>
                  <a:pt x="11920" y="20612"/>
                </a:cubicBezTo>
                <a:cubicBezTo>
                  <a:pt x="11948" y="20612"/>
                  <a:pt x="11977" y="20611"/>
                  <a:pt x="12007" y="20608"/>
                </a:cubicBezTo>
                <a:cubicBezTo>
                  <a:pt x="13770" y="20487"/>
                  <a:pt x="16263" y="20791"/>
                  <a:pt x="17175" y="19697"/>
                </a:cubicBezTo>
                <a:cubicBezTo>
                  <a:pt x="18086" y="18602"/>
                  <a:pt x="19059" y="18420"/>
                  <a:pt x="19059" y="16657"/>
                </a:cubicBezTo>
                <a:cubicBezTo>
                  <a:pt x="19059" y="15850"/>
                  <a:pt x="19314" y="15641"/>
                  <a:pt x="19751" y="15641"/>
                </a:cubicBezTo>
                <a:cubicBezTo>
                  <a:pt x="20216" y="15641"/>
                  <a:pt x="20886" y="15876"/>
                  <a:pt x="21675" y="15876"/>
                </a:cubicBezTo>
                <a:cubicBezTo>
                  <a:pt x="21764" y="15876"/>
                  <a:pt x="21855" y="15873"/>
                  <a:pt x="21947" y="15867"/>
                </a:cubicBezTo>
                <a:cubicBezTo>
                  <a:pt x="22950" y="15776"/>
                  <a:pt x="23314" y="15928"/>
                  <a:pt x="23436" y="15532"/>
                </a:cubicBezTo>
                <a:cubicBezTo>
                  <a:pt x="23436" y="15502"/>
                  <a:pt x="23436" y="15472"/>
                  <a:pt x="23436" y="15441"/>
                </a:cubicBezTo>
                <a:cubicBezTo>
                  <a:pt x="23436" y="15441"/>
                  <a:pt x="23436" y="15441"/>
                  <a:pt x="23436" y="15411"/>
                </a:cubicBezTo>
                <a:cubicBezTo>
                  <a:pt x="23466" y="15380"/>
                  <a:pt x="23466" y="15350"/>
                  <a:pt x="23466" y="15320"/>
                </a:cubicBezTo>
                <a:cubicBezTo>
                  <a:pt x="23466" y="15289"/>
                  <a:pt x="23466" y="15289"/>
                  <a:pt x="23466" y="15259"/>
                </a:cubicBezTo>
                <a:cubicBezTo>
                  <a:pt x="23466" y="15137"/>
                  <a:pt x="23466" y="14985"/>
                  <a:pt x="23466" y="14803"/>
                </a:cubicBezTo>
                <a:lnTo>
                  <a:pt x="23466" y="14712"/>
                </a:lnTo>
                <a:cubicBezTo>
                  <a:pt x="23466" y="14651"/>
                  <a:pt x="23466" y="14590"/>
                  <a:pt x="23466" y="14529"/>
                </a:cubicBezTo>
                <a:cubicBezTo>
                  <a:pt x="23466" y="14499"/>
                  <a:pt x="23466" y="14469"/>
                  <a:pt x="23466" y="14438"/>
                </a:cubicBezTo>
                <a:cubicBezTo>
                  <a:pt x="23466" y="14286"/>
                  <a:pt x="23466" y="14104"/>
                  <a:pt x="23436" y="13921"/>
                </a:cubicBezTo>
                <a:cubicBezTo>
                  <a:pt x="23406" y="11611"/>
                  <a:pt x="26445" y="11338"/>
                  <a:pt x="25169" y="9940"/>
                </a:cubicBezTo>
                <a:cubicBezTo>
                  <a:pt x="25108" y="9879"/>
                  <a:pt x="25077" y="9818"/>
                  <a:pt x="25017" y="9788"/>
                </a:cubicBezTo>
                <a:cubicBezTo>
                  <a:pt x="25017" y="9757"/>
                  <a:pt x="25017" y="9727"/>
                  <a:pt x="24986" y="9727"/>
                </a:cubicBezTo>
                <a:cubicBezTo>
                  <a:pt x="24956" y="9696"/>
                  <a:pt x="24925" y="9636"/>
                  <a:pt x="24925" y="9605"/>
                </a:cubicBezTo>
                <a:cubicBezTo>
                  <a:pt x="24895" y="9575"/>
                  <a:pt x="24895" y="9575"/>
                  <a:pt x="24895" y="9544"/>
                </a:cubicBezTo>
                <a:cubicBezTo>
                  <a:pt x="24865" y="9484"/>
                  <a:pt x="24834" y="9423"/>
                  <a:pt x="24804" y="9362"/>
                </a:cubicBezTo>
                <a:cubicBezTo>
                  <a:pt x="24804" y="9362"/>
                  <a:pt x="24804" y="9362"/>
                  <a:pt x="24773" y="9332"/>
                </a:cubicBezTo>
                <a:cubicBezTo>
                  <a:pt x="24773" y="9301"/>
                  <a:pt x="24743" y="9241"/>
                  <a:pt x="24743" y="9180"/>
                </a:cubicBezTo>
                <a:lnTo>
                  <a:pt x="24713" y="9119"/>
                </a:lnTo>
                <a:cubicBezTo>
                  <a:pt x="24682" y="9058"/>
                  <a:pt x="24682" y="9028"/>
                  <a:pt x="24682" y="8997"/>
                </a:cubicBezTo>
                <a:cubicBezTo>
                  <a:pt x="24652" y="8967"/>
                  <a:pt x="24652" y="8937"/>
                  <a:pt x="24652" y="8906"/>
                </a:cubicBezTo>
                <a:cubicBezTo>
                  <a:pt x="24652" y="8845"/>
                  <a:pt x="24621" y="8785"/>
                  <a:pt x="24621" y="8724"/>
                </a:cubicBezTo>
                <a:cubicBezTo>
                  <a:pt x="24621" y="8693"/>
                  <a:pt x="24621" y="8693"/>
                  <a:pt x="24591" y="8663"/>
                </a:cubicBezTo>
                <a:cubicBezTo>
                  <a:pt x="24591" y="8602"/>
                  <a:pt x="24591" y="8572"/>
                  <a:pt x="24591" y="8541"/>
                </a:cubicBezTo>
                <a:cubicBezTo>
                  <a:pt x="24591" y="8511"/>
                  <a:pt x="24591" y="8481"/>
                  <a:pt x="24561" y="8420"/>
                </a:cubicBezTo>
                <a:cubicBezTo>
                  <a:pt x="24561" y="8420"/>
                  <a:pt x="24561" y="8389"/>
                  <a:pt x="24561" y="8359"/>
                </a:cubicBezTo>
                <a:cubicBezTo>
                  <a:pt x="24500" y="7751"/>
                  <a:pt x="24530" y="7113"/>
                  <a:pt x="24348" y="6627"/>
                </a:cubicBezTo>
                <a:cubicBezTo>
                  <a:pt x="24196" y="6171"/>
                  <a:pt x="23862" y="5836"/>
                  <a:pt x="23162" y="5745"/>
                </a:cubicBezTo>
                <a:cubicBezTo>
                  <a:pt x="21106" y="5517"/>
                  <a:pt x="21894" y="2176"/>
                  <a:pt x="19376" y="2176"/>
                </a:cubicBezTo>
                <a:cubicBezTo>
                  <a:pt x="19213" y="2176"/>
                  <a:pt x="19037" y="2190"/>
                  <a:pt x="18846" y="2219"/>
                </a:cubicBezTo>
                <a:cubicBezTo>
                  <a:pt x="17613" y="2409"/>
                  <a:pt x="16621" y="2520"/>
                  <a:pt x="15690" y="2520"/>
                </a:cubicBezTo>
                <a:cubicBezTo>
                  <a:pt x="14235" y="2520"/>
                  <a:pt x="12931" y="2248"/>
                  <a:pt x="11095" y="1581"/>
                </a:cubicBezTo>
                <a:cubicBezTo>
                  <a:pt x="8937" y="760"/>
                  <a:pt x="4773" y="943"/>
                  <a:pt x="2341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2128306" y="2279363"/>
            <a:ext cx="48873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ÎLE-DE-FRANCE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250CD20-A8DE-39D5-6B41-BBB155970733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3616760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D82F94C-7727-418A-F269-B6D84E604073}"/>
              </a:ext>
            </a:extLst>
          </p:cNvPr>
          <p:cNvSpPr txBox="1"/>
          <p:nvPr/>
        </p:nvSpPr>
        <p:spPr>
          <a:xfrm>
            <a:off x="4572000" y="286376"/>
            <a:ext cx="2510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Guadeloupe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C319E95-B59F-8F58-EA3B-C8C01D5AC16B}"/>
              </a:ext>
            </a:extLst>
          </p:cNvPr>
          <p:cNvSpPr txBox="1"/>
          <p:nvPr/>
        </p:nvSpPr>
        <p:spPr>
          <a:xfrm>
            <a:off x="998882" y="927522"/>
            <a:ext cx="2510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b="1" kern="1200" dirty="0">
                <a:solidFill>
                  <a:prstClr val="white"/>
                </a:solidFill>
                <a:latin typeface="Fira Sans Black" panose="020B0503050000020004" pitchFamily="34" charset="0"/>
                <a:ea typeface="+mn-ea"/>
                <a:cs typeface="+mn-cs"/>
              </a:rPr>
              <a:t>Guyane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79723A5-EDE1-35E4-A434-F6AA7DC73850}"/>
              </a:ext>
            </a:extLst>
          </p:cNvPr>
          <p:cNvSpPr txBox="1"/>
          <p:nvPr/>
        </p:nvSpPr>
        <p:spPr>
          <a:xfrm>
            <a:off x="4572000" y="1585741"/>
            <a:ext cx="2510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2400" b="1" kern="1200" dirty="0">
                <a:solidFill>
                  <a:prstClr val="white"/>
                </a:solidFill>
                <a:latin typeface="Fira Sans Black" panose="020B0503050000020004" pitchFamily="34" charset="0"/>
                <a:ea typeface="+mn-ea"/>
                <a:cs typeface="+mn-cs"/>
              </a:rPr>
              <a:t>La Réunion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64A469B-209E-DE3C-F3AA-DEBBC98C1EED}"/>
              </a:ext>
            </a:extLst>
          </p:cNvPr>
          <p:cNvSpPr txBox="1"/>
          <p:nvPr/>
        </p:nvSpPr>
        <p:spPr>
          <a:xfrm>
            <a:off x="998882" y="2205438"/>
            <a:ext cx="2510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b="1" kern="1200" dirty="0">
                <a:solidFill>
                  <a:prstClr val="white"/>
                </a:solidFill>
                <a:latin typeface="Fira Sans Black" panose="020B0503050000020004" pitchFamily="34" charset="0"/>
                <a:ea typeface="+mn-ea"/>
                <a:cs typeface="+mn-cs"/>
              </a:rPr>
              <a:t>Martinique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A8C1744-88AB-2977-96AC-9D1CC41837F5}"/>
              </a:ext>
            </a:extLst>
          </p:cNvPr>
          <p:cNvSpPr txBox="1"/>
          <p:nvPr/>
        </p:nvSpPr>
        <p:spPr>
          <a:xfrm>
            <a:off x="998882" y="2904165"/>
            <a:ext cx="2510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b="1" kern="1200" dirty="0">
                <a:solidFill>
                  <a:prstClr val="white"/>
                </a:solidFill>
                <a:latin typeface="Fira Sans Black" panose="020B0503050000020004" pitchFamily="34" charset="0"/>
                <a:ea typeface="+mn-ea"/>
                <a:cs typeface="+mn-cs"/>
              </a:rPr>
              <a:t>Mayotte</a:t>
            </a:r>
          </a:p>
        </p:txBody>
      </p:sp>
      <p:sp>
        <p:nvSpPr>
          <p:cNvPr id="9" name="Freeform 436">
            <a:extLst>
              <a:ext uri="{FF2B5EF4-FFF2-40B4-BE49-F238E27FC236}">
                <a16:creationId xmlns:a16="http://schemas.microsoft.com/office/drawing/2014/main" id="{D2FC919B-D50B-4E61-6AC8-33ECCECCE9D5}"/>
              </a:ext>
            </a:extLst>
          </p:cNvPr>
          <p:cNvSpPr>
            <a:spLocks noChangeAspect="1"/>
          </p:cNvSpPr>
          <p:nvPr/>
        </p:nvSpPr>
        <p:spPr bwMode="auto">
          <a:xfrm>
            <a:off x="3699596" y="1875944"/>
            <a:ext cx="372215" cy="331149"/>
          </a:xfrm>
          <a:custGeom>
            <a:avLst/>
            <a:gdLst>
              <a:gd name="T0" fmla="*/ 426 w 426"/>
              <a:gd name="T1" fmla="*/ 222 h 379"/>
              <a:gd name="T2" fmla="*/ 409 w 426"/>
              <a:gd name="T3" fmla="*/ 187 h 379"/>
              <a:gd name="T4" fmla="*/ 388 w 426"/>
              <a:gd name="T5" fmla="*/ 187 h 379"/>
              <a:gd name="T6" fmla="*/ 358 w 426"/>
              <a:gd name="T7" fmla="*/ 132 h 379"/>
              <a:gd name="T8" fmla="*/ 327 w 426"/>
              <a:gd name="T9" fmla="*/ 102 h 379"/>
              <a:gd name="T10" fmla="*/ 336 w 426"/>
              <a:gd name="T11" fmla="*/ 60 h 379"/>
              <a:gd name="T12" fmla="*/ 307 w 426"/>
              <a:gd name="T13" fmla="*/ 34 h 379"/>
              <a:gd name="T14" fmla="*/ 277 w 426"/>
              <a:gd name="T15" fmla="*/ 34 h 379"/>
              <a:gd name="T16" fmla="*/ 259 w 426"/>
              <a:gd name="T17" fmla="*/ 20 h 379"/>
              <a:gd name="T18" fmla="*/ 217 w 426"/>
              <a:gd name="T19" fmla="*/ 25 h 379"/>
              <a:gd name="T20" fmla="*/ 182 w 426"/>
              <a:gd name="T21" fmla="*/ 0 h 379"/>
              <a:gd name="T22" fmla="*/ 149 w 426"/>
              <a:gd name="T23" fmla="*/ 8 h 379"/>
              <a:gd name="T24" fmla="*/ 110 w 426"/>
              <a:gd name="T25" fmla="*/ 12 h 379"/>
              <a:gd name="T26" fmla="*/ 81 w 426"/>
              <a:gd name="T27" fmla="*/ 42 h 379"/>
              <a:gd name="T28" fmla="*/ 37 w 426"/>
              <a:gd name="T29" fmla="*/ 50 h 379"/>
              <a:gd name="T30" fmla="*/ 42 w 426"/>
              <a:gd name="T31" fmla="*/ 107 h 379"/>
              <a:gd name="T32" fmla="*/ 0 w 426"/>
              <a:gd name="T33" fmla="*/ 110 h 379"/>
              <a:gd name="T34" fmla="*/ 4 w 426"/>
              <a:gd name="T35" fmla="*/ 167 h 379"/>
              <a:gd name="T36" fmla="*/ 29 w 426"/>
              <a:gd name="T37" fmla="*/ 182 h 379"/>
              <a:gd name="T38" fmla="*/ 47 w 426"/>
              <a:gd name="T39" fmla="*/ 230 h 379"/>
              <a:gd name="T40" fmla="*/ 29 w 426"/>
              <a:gd name="T41" fmla="*/ 252 h 379"/>
              <a:gd name="T42" fmla="*/ 77 w 426"/>
              <a:gd name="T43" fmla="*/ 299 h 379"/>
              <a:gd name="T44" fmla="*/ 124 w 426"/>
              <a:gd name="T45" fmla="*/ 302 h 379"/>
              <a:gd name="T46" fmla="*/ 154 w 426"/>
              <a:gd name="T47" fmla="*/ 345 h 379"/>
              <a:gd name="T48" fmla="*/ 286 w 426"/>
              <a:gd name="T49" fmla="*/ 379 h 379"/>
              <a:gd name="T50" fmla="*/ 396 w 426"/>
              <a:gd name="T51" fmla="*/ 354 h 379"/>
              <a:gd name="T52" fmla="*/ 396 w 426"/>
              <a:gd name="T53" fmla="*/ 324 h 379"/>
              <a:gd name="T54" fmla="*/ 409 w 426"/>
              <a:gd name="T55" fmla="*/ 264 h 379"/>
              <a:gd name="T56" fmla="*/ 426 w 426"/>
              <a:gd name="T57" fmla="*/ 222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6" h="379">
                <a:moveTo>
                  <a:pt x="426" y="222"/>
                </a:moveTo>
                <a:lnTo>
                  <a:pt x="409" y="187"/>
                </a:lnTo>
                <a:lnTo>
                  <a:pt x="388" y="187"/>
                </a:lnTo>
                <a:lnTo>
                  <a:pt x="358" y="132"/>
                </a:lnTo>
                <a:lnTo>
                  <a:pt x="327" y="102"/>
                </a:lnTo>
                <a:lnTo>
                  <a:pt x="336" y="60"/>
                </a:lnTo>
                <a:lnTo>
                  <a:pt x="307" y="34"/>
                </a:lnTo>
                <a:lnTo>
                  <a:pt x="277" y="34"/>
                </a:lnTo>
                <a:lnTo>
                  <a:pt x="259" y="20"/>
                </a:lnTo>
                <a:lnTo>
                  <a:pt x="217" y="25"/>
                </a:lnTo>
                <a:lnTo>
                  <a:pt x="182" y="0"/>
                </a:lnTo>
                <a:lnTo>
                  <a:pt x="149" y="8"/>
                </a:lnTo>
                <a:lnTo>
                  <a:pt x="110" y="12"/>
                </a:lnTo>
                <a:lnTo>
                  <a:pt x="81" y="42"/>
                </a:lnTo>
                <a:lnTo>
                  <a:pt x="37" y="50"/>
                </a:lnTo>
                <a:lnTo>
                  <a:pt x="42" y="107"/>
                </a:lnTo>
                <a:lnTo>
                  <a:pt x="0" y="110"/>
                </a:lnTo>
                <a:lnTo>
                  <a:pt x="4" y="167"/>
                </a:lnTo>
                <a:lnTo>
                  <a:pt x="29" y="182"/>
                </a:lnTo>
                <a:lnTo>
                  <a:pt x="47" y="230"/>
                </a:lnTo>
                <a:lnTo>
                  <a:pt x="29" y="252"/>
                </a:lnTo>
                <a:lnTo>
                  <a:pt x="77" y="299"/>
                </a:lnTo>
                <a:lnTo>
                  <a:pt x="124" y="302"/>
                </a:lnTo>
                <a:lnTo>
                  <a:pt x="154" y="345"/>
                </a:lnTo>
                <a:lnTo>
                  <a:pt x="286" y="379"/>
                </a:lnTo>
                <a:lnTo>
                  <a:pt x="396" y="354"/>
                </a:lnTo>
                <a:lnTo>
                  <a:pt x="396" y="324"/>
                </a:lnTo>
                <a:lnTo>
                  <a:pt x="409" y="264"/>
                </a:lnTo>
                <a:lnTo>
                  <a:pt x="426" y="222"/>
                </a:lnTo>
              </a:path>
            </a:pathLst>
          </a:custGeom>
          <a:blipFill>
            <a:blip r:embed="rId3"/>
            <a:tile tx="311150" ty="-6350" sx="100000" sy="100000" flip="none" algn="r"/>
          </a:blipFill>
          <a:ln w="9525">
            <a:gradFill>
              <a:gsLst>
                <a:gs pos="0">
                  <a:schemeClr val="tx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Freeform 445">
            <a:extLst>
              <a:ext uri="{FF2B5EF4-FFF2-40B4-BE49-F238E27FC236}">
                <a16:creationId xmlns:a16="http://schemas.microsoft.com/office/drawing/2014/main" id="{2FA7E742-445F-0480-5FE1-65B6BAFDD2A5}"/>
              </a:ext>
            </a:extLst>
          </p:cNvPr>
          <p:cNvSpPr>
            <a:spLocks noChangeAspect="1"/>
          </p:cNvSpPr>
          <p:nvPr/>
        </p:nvSpPr>
        <p:spPr bwMode="auto">
          <a:xfrm>
            <a:off x="3665271" y="490886"/>
            <a:ext cx="440865" cy="436636"/>
          </a:xfrm>
          <a:custGeom>
            <a:avLst/>
            <a:gdLst>
              <a:gd name="T0" fmla="*/ 225 w 417"/>
              <a:gd name="T1" fmla="*/ 118 h 413"/>
              <a:gd name="T2" fmla="*/ 201 w 417"/>
              <a:gd name="T3" fmla="*/ 137 h 413"/>
              <a:gd name="T4" fmla="*/ 173 w 417"/>
              <a:gd name="T5" fmla="*/ 147 h 413"/>
              <a:gd name="T6" fmla="*/ 168 w 417"/>
              <a:gd name="T7" fmla="*/ 178 h 413"/>
              <a:gd name="T8" fmla="*/ 135 w 417"/>
              <a:gd name="T9" fmla="*/ 184 h 413"/>
              <a:gd name="T10" fmla="*/ 116 w 417"/>
              <a:gd name="T11" fmla="*/ 147 h 413"/>
              <a:gd name="T12" fmla="*/ 66 w 417"/>
              <a:gd name="T13" fmla="*/ 118 h 413"/>
              <a:gd name="T14" fmla="*/ 19 w 417"/>
              <a:gd name="T15" fmla="*/ 114 h 413"/>
              <a:gd name="T16" fmla="*/ 0 w 417"/>
              <a:gd name="T17" fmla="*/ 154 h 413"/>
              <a:gd name="T18" fmla="*/ 0 w 417"/>
              <a:gd name="T19" fmla="*/ 199 h 413"/>
              <a:gd name="T20" fmla="*/ 23 w 417"/>
              <a:gd name="T21" fmla="*/ 254 h 413"/>
              <a:gd name="T22" fmla="*/ 23 w 417"/>
              <a:gd name="T23" fmla="*/ 323 h 413"/>
              <a:gd name="T24" fmla="*/ 47 w 417"/>
              <a:gd name="T25" fmla="*/ 362 h 413"/>
              <a:gd name="T26" fmla="*/ 71 w 417"/>
              <a:gd name="T27" fmla="*/ 413 h 413"/>
              <a:gd name="T28" fmla="*/ 89 w 417"/>
              <a:gd name="T29" fmla="*/ 408 h 413"/>
              <a:gd name="T30" fmla="*/ 168 w 417"/>
              <a:gd name="T31" fmla="*/ 356 h 413"/>
              <a:gd name="T32" fmla="*/ 168 w 417"/>
              <a:gd name="T33" fmla="*/ 273 h 413"/>
              <a:gd name="T34" fmla="*/ 149 w 417"/>
              <a:gd name="T35" fmla="*/ 258 h 413"/>
              <a:gd name="T36" fmla="*/ 149 w 417"/>
              <a:gd name="T37" fmla="*/ 206 h 413"/>
              <a:gd name="T38" fmla="*/ 149 w 417"/>
              <a:gd name="T39" fmla="*/ 206 h 413"/>
              <a:gd name="T40" fmla="*/ 173 w 417"/>
              <a:gd name="T41" fmla="*/ 192 h 413"/>
              <a:gd name="T42" fmla="*/ 196 w 417"/>
              <a:gd name="T43" fmla="*/ 225 h 413"/>
              <a:gd name="T44" fmla="*/ 234 w 417"/>
              <a:gd name="T45" fmla="*/ 235 h 413"/>
              <a:gd name="T46" fmla="*/ 332 w 417"/>
              <a:gd name="T47" fmla="*/ 202 h 413"/>
              <a:gd name="T48" fmla="*/ 379 w 417"/>
              <a:gd name="T49" fmla="*/ 206 h 413"/>
              <a:gd name="T50" fmla="*/ 417 w 417"/>
              <a:gd name="T51" fmla="*/ 199 h 413"/>
              <a:gd name="T52" fmla="*/ 384 w 417"/>
              <a:gd name="T53" fmla="*/ 170 h 413"/>
              <a:gd name="T54" fmla="*/ 337 w 417"/>
              <a:gd name="T55" fmla="*/ 142 h 413"/>
              <a:gd name="T56" fmla="*/ 285 w 417"/>
              <a:gd name="T57" fmla="*/ 132 h 413"/>
              <a:gd name="T58" fmla="*/ 270 w 417"/>
              <a:gd name="T59" fmla="*/ 107 h 413"/>
              <a:gd name="T60" fmla="*/ 270 w 417"/>
              <a:gd name="T61" fmla="*/ 66 h 413"/>
              <a:gd name="T62" fmla="*/ 253 w 417"/>
              <a:gd name="T63" fmla="*/ 35 h 413"/>
              <a:gd name="T64" fmla="*/ 225 w 417"/>
              <a:gd name="T65" fmla="*/ 0 h 413"/>
              <a:gd name="T66" fmla="*/ 187 w 417"/>
              <a:gd name="T67" fmla="*/ 52 h 413"/>
              <a:gd name="T68" fmla="*/ 192 w 417"/>
              <a:gd name="T69" fmla="*/ 81 h 413"/>
              <a:gd name="T70" fmla="*/ 215 w 417"/>
              <a:gd name="T71" fmla="*/ 95 h 413"/>
              <a:gd name="T72" fmla="*/ 225 w 417"/>
              <a:gd name="T73" fmla="*/ 118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7" h="413">
                <a:moveTo>
                  <a:pt x="225" y="118"/>
                </a:moveTo>
                <a:lnTo>
                  <a:pt x="201" y="137"/>
                </a:lnTo>
                <a:lnTo>
                  <a:pt x="173" y="147"/>
                </a:lnTo>
                <a:lnTo>
                  <a:pt x="168" y="178"/>
                </a:lnTo>
                <a:lnTo>
                  <a:pt x="135" y="184"/>
                </a:lnTo>
                <a:lnTo>
                  <a:pt x="116" y="147"/>
                </a:lnTo>
                <a:lnTo>
                  <a:pt x="66" y="118"/>
                </a:lnTo>
                <a:lnTo>
                  <a:pt x="19" y="114"/>
                </a:lnTo>
                <a:lnTo>
                  <a:pt x="0" y="154"/>
                </a:lnTo>
                <a:lnTo>
                  <a:pt x="0" y="199"/>
                </a:lnTo>
                <a:lnTo>
                  <a:pt x="23" y="254"/>
                </a:lnTo>
                <a:lnTo>
                  <a:pt x="23" y="323"/>
                </a:lnTo>
                <a:lnTo>
                  <a:pt x="47" y="362"/>
                </a:lnTo>
                <a:lnTo>
                  <a:pt x="71" y="413"/>
                </a:lnTo>
                <a:lnTo>
                  <a:pt x="89" y="408"/>
                </a:lnTo>
                <a:lnTo>
                  <a:pt x="168" y="356"/>
                </a:lnTo>
                <a:lnTo>
                  <a:pt x="168" y="273"/>
                </a:lnTo>
                <a:lnTo>
                  <a:pt x="149" y="258"/>
                </a:lnTo>
                <a:lnTo>
                  <a:pt x="149" y="206"/>
                </a:lnTo>
                <a:lnTo>
                  <a:pt x="149" y="206"/>
                </a:lnTo>
                <a:lnTo>
                  <a:pt x="173" y="192"/>
                </a:lnTo>
                <a:lnTo>
                  <a:pt x="196" y="225"/>
                </a:lnTo>
                <a:lnTo>
                  <a:pt x="234" y="235"/>
                </a:lnTo>
                <a:lnTo>
                  <a:pt x="332" y="202"/>
                </a:lnTo>
                <a:lnTo>
                  <a:pt x="379" y="206"/>
                </a:lnTo>
                <a:lnTo>
                  <a:pt x="417" y="199"/>
                </a:lnTo>
                <a:lnTo>
                  <a:pt x="384" y="170"/>
                </a:lnTo>
                <a:lnTo>
                  <a:pt x="337" y="142"/>
                </a:lnTo>
                <a:lnTo>
                  <a:pt x="285" y="132"/>
                </a:lnTo>
                <a:lnTo>
                  <a:pt x="270" y="107"/>
                </a:lnTo>
                <a:lnTo>
                  <a:pt x="270" y="66"/>
                </a:lnTo>
                <a:lnTo>
                  <a:pt x="253" y="35"/>
                </a:lnTo>
                <a:lnTo>
                  <a:pt x="225" y="0"/>
                </a:lnTo>
                <a:lnTo>
                  <a:pt x="187" y="52"/>
                </a:lnTo>
                <a:lnTo>
                  <a:pt x="192" y="81"/>
                </a:lnTo>
                <a:lnTo>
                  <a:pt x="215" y="95"/>
                </a:lnTo>
                <a:lnTo>
                  <a:pt x="225" y="118"/>
                </a:lnTo>
              </a:path>
            </a:pathLst>
          </a:custGeom>
          <a:blipFill>
            <a:blip r:embed="rId3"/>
            <a:tile tx="311150" ty="-6350" sx="100000" sy="100000" flip="none" algn="r"/>
          </a:blipFill>
          <a:ln w="9525">
            <a:gradFill>
              <a:gsLst>
                <a:gs pos="0">
                  <a:schemeClr val="tx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" name="Freeform 449">
            <a:extLst>
              <a:ext uri="{FF2B5EF4-FFF2-40B4-BE49-F238E27FC236}">
                <a16:creationId xmlns:a16="http://schemas.microsoft.com/office/drawing/2014/main" id="{60FF0F7F-9D49-D586-03B4-4CF05A65A37E}"/>
              </a:ext>
            </a:extLst>
          </p:cNvPr>
          <p:cNvSpPr>
            <a:spLocks noChangeAspect="1"/>
          </p:cNvSpPr>
          <p:nvPr/>
        </p:nvSpPr>
        <p:spPr bwMode="auto">
          <a:xfrm>
            <a:off x="3690116" y="2528244"/>
            <a:ext cx="391175" cy="452494"/>
          </a:xfrm>
          <a:custGeom>
            <a:avLst/>
            <a:gdLst>
              <a:gd name="T0" fmla="*/ 310 w 370"/>
              <a:gd name="T1" fmla="*/ 76 h 428"/>
              <a:gd name="T2" fmla="*/ 279 w 370"/>
              <a:gd name="T3" fmla="*/ 95 h 428"/>
              <a:gd name="T4" fmla="*/ 254 w 370"/>
              <a:gd name="T5" fmla="*/ 95 h 428"/>
              <a:gd name="T6" fmla="*/ 235 w 370"/>
              <a:gd name="T7" fmla="*/ 106 h 428"/>
              <a:gd name="T8" fmla="*/ 172 w 370"/>
              <a:gd name="T9" fmla="*/ 27 h 428"/>
              <a:gd name="T10" fmla="*/ 135 w 370"/>
              <a:gd name="T11" fmla="*/ 24 h 428"/>
              <a:gd name="T12" fmla="*/ 104 w 370"/>
              <a:gd name="T13" fmla="*/ 0 h 428"/>
              <a:gd name="T14" fmla="*/ 52 w 370"/>
              <a:gd name="T15" fmla="*/ 0 h 428"/>
              <a:gd name="T16" fmla="*/ 16 w 370"/>
              <a:gd name="T17" fmla="*/ 11 h 428"/>
              <a:gd name="T18" fmla="*/ 0 w 370"/>
              <a:gd name="T19" fmla="*/ 48 h 428"/>
              <a:gd name="T20" fmla="*/ 16 w 370"/>
              <a:gd name="T21" fmla="*/ 87 h 428"/>
              <a:gd name="T22" fmla="*/ 49 w 370"/>
              <a:gd name="T23" fmla="*/ 99 h 428"/>
              <a:gd name="T24" fmla="*/ 52 w 370"/>
              <a:gd name="T25" fmla="*/ 118 h 428"/>
              <a:gd name="T26" fmla="*/ 57 w 370"/>
              <a:gd name="T27" fmla="*/ 172 h 428"/>
              <a:gd name="T28" fmla="*/ 85 w 370"/>
              <a:gd name="T29" fmla="*/ 211 h 428"/>
              <a:gd name="T30" fmla="*/ 115 w 370"/>
              <a:gd name="T31" fmla="*/ 219 h 428"/>
              <a:gd name="T32" fmla="*/ 124 w 370"/>
              <a:gd name="T33" fmla="*/ 238 h 428"/>
              <a:gd name="T34" fmla="*/ 159 w 370"/>
              <a:gd name="T35" fmla="*/ 246 h 428"/>
              <a:gd name="T36" fmla="*/ 187 w 370"/>
              <a:gd name="T37" fmla="*/ 238 h 428"/>
              <a:gd name="T38" fmla="*/ 200 w 370"/>
              <a:gd name="T39" fmla="*/ 262 h 428"/>
              <a:gd name="T40" fmla="*/ 219 w 370"/>
              <a:gd name="T41" fmla="*/ 277 h 428"/>
              <a:gd name="T42" fmla="*/ 200 w 370"/>
              <a:gd name="T43" fmla="*/ 285 h 428"/>
              <a:gd name="T44" fmla="*/ 124 w 370"/>
              <a:gd name="T45" fmla="*/ 290 h 428"/>
              <a:gd name="T46" fmla="*/ 124 w 370"/>
              <a:gd name="T47" fmla="*/ 314 h 428"/>
              <a:gd name="T48" fmla="*/ 132 w 370"/>
              <a:gd name="T49" fmla="*/ 337 h 428"/>
              <a:gd name="T50" fmla="*/ 151 w 370"/>
              <a:gd name="T51" fmla="*/ 369 h 428"/>
              <a:gd name="T52" fmla="*/ 159 w 370"/>
              <a:gd name="T53" fmla="*/ 365 h 428"/>
              <a:gd name="T54" fmla="*/ 180 w 370"/>
              <a:gd name="T55" fmla="*/ 350 h 428"/>
              <a:gd name="T56" fmla="*/ 211 w 370"/>
              <a:gd name="T57" fmla="*/ 350 h 428"/>
              <a:gd name="T58" fmla="*/ 266 w 370"/>
              <a:gd name="T59" fmla="*/ 361 h 428"/>
              <a:gd name="T60" fmla="*/ 290 w 370"/>
              <a:gd name="T61" fmla="*/ 373 h 428"/>
              <a:gd name="T62" fmla="*/ 310 w 370"/>
              <a:gd name="T63" fmla="*/ 376 h 428"/>
              <a:gd name="T64" fmla="*/ 298 w 370"/>
              <a:gd name="T65" fmla="*/ 405 h 428"/>
              <a:gd name="T66" fmla="*/ 323 w 370"/>
              <a:gd name="T67" fmla="*/ 428 h 428"/>
              <a:gd name="T68" fmla="*/ 346 w 370"/>
              <a:gd name="T69" fmla="*/ 408 h 428"/>
              <a:gd name="T70" fmla="*/ 370 w 370"/>
              <a:gd name="T71" fmla="*/ 361 h 428"/>
              <a:gd name="T72" fmla="*/ 370 w 370"/>
              <a:gd name="T73" fmla="*/ 326 h 428"/>
              <a:gd name="T74" fmla="*/ 357 w 370"/>
              <a:gd name="T75" fmla="*/ 326 h 428"/>
              <a:gd name="T76" fmla="*/ 350 w 370"/>
              <a:gd name="T77" fmla="*/ 282 h 428"/>
              <a:gd name="T78" fmla="*/ 310 w 370"/>
              <a:gd name="T79" fmla="*/ 222 h 428"/>
              <a:gd name="T80" fmla="*/ 294 w 370"/>
              <a:gd name="T81" fmla="*/ 211 h 428"/>
              <a:gd name="T82" fmla="*/ 302 w 370"/>
              <a:gd name="T83" fmla="*/ 199 h 428"/>
              <a:gd name="T84" fmla="*/ 302 w 370"/>
              <a:gd name="T85" fmla="*/ 183 h 428"/>
              <a:gd name="T86" fmla="*/ 282 w 370"/>
              <a:gd name="T87" fmla="*/ 191 h 428"/>
              <a:gd name="T88" fmla="*/ 263 w 370"/>
              <a:gd name="T89" fmla="*/ 191 h 428"/>
              <a:gd name="T90" fmla="*/ 258 w 370"/>
              <a:gd name="T91" fmla="*/ 172 h 428"/>
              <a:gd name="T92" fmla="*/ 279 w 370"/>
              <a:gd name="T93" fmla="*/ 162 h 428"/>
              <a:gd name="T94" fmla="*/ 279 w 370"/>
              <a:gd name="T95" fmla="*/ 144 h 428"/>
              <a:gd name="T96" fmla="*/ 254 w 370"/>
              <a:gd name="T97" fmla="*/ 139 h 428"/>
              <a:gd name="T98" fmla="*/ 254 w 370"/>
              <a:gd name="T99" fmla="*/ 123 h 428"/>
              <a:gd name="T100" fmla="*/ 274 w 370"/>
              <a:gd name="T101" fmla="*/ 106 h 428"/>
              <a:gd name="T102" fmla="*/ 294 w 370"/>
              <a:gd name="T103" fmla="*/ 123 h 428"/>
              <a:gd name="T104" fmla="*/ 298 w 370"/>
              <a:gd name="T105" fmla="*/ 106 h 428"/>
              <a:gd name="T106" fmla="*/ 318 w 370"/>
              <a:gd name="T107" fmla="*/ 95 h 428"/>
              <a:gd name="T108" fmla="*/ 310 w 370"/>
              <a:gd name="T109" fmla="*/ 76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428">
                <a:moveTo>
                  <a:pt x="310" y="76"/>
                </a:moveTo>
                <a:lnTo>
                  <a:pt x="279" y="95"/>
                </a:lnTo>
                <a:lnTo>
                  <a:pt x="254" y="95"/>
                </a:lnTo>
                <a:lnTo>
                  <a:pt x="235" y="106"/>
                </a:lnTo>
                <a:lnTo>
                  <a:pt x="172" y="27"/>
                </a:lnTo>
                <a:lnTo>
                  <a:pt x="135" y="24"/>
                </a:lnTo>
                <a:lnTo>
                  <a:pt x="104" y="0"/>
                </a:lnTo>
                <a:lnTo>
                  <a:pt x="52" y="0"/>
                </a:lnTo>
                <a:lnTo>
                  <a:pt x="16" y="11"/>
                </a:lnTo>
                <a:lnTo>
                  <a:pt x="0" y="48"/>
                </a:lnTo>
                <a:lnTo>
                  <a:pt x="16" y="87"/>
                </a:lnTo>
                <a:lnTo>
                  <a:pt x="49" y="99"/>
                </a:lnTo>
                <a:lnTo>
                  <a:pt x="52" y="118"/>
                </a:lnTo>
                <a:lnTo>
                  <a:pt x="57" y="172"/>
                </a:lnTo>
                <a:lnTo>
                  <a:pt x="85" y="211"/>
                </a:lnTo>
                <a:lnTo>
                  <a:pt x="115" y="219"/>
                </a:lnTo>
                <a:lnTo>
                  <a:pt x="124" y="238"/>
                </a:lnTo>
                <a:lnTo>
                  <a:pt x="159" y="246"/>
                </a:lnTo>
                <a:lnTo>
                  <a:pt x="187" y="238"/>
                </a:lnTo>
                <a:lnTo>
                  <a:pt x="200" y="262"/>
                </a:lnTo>
                <a:lnTo>
                  <a:pt x="219" y="277"/>
                </a:lnTo>
                <a:lnTo>
                  <a:pt x="200" y="285"/>
                </a:lnTo>
                <a:lnTo>
                  <a:pt x="124" y="290"/>
                </a:lnTo>
                <a:lnTo>
                  <a:pt x="124" y="314"/>
                </a:lnTo>
                <a:lnTo>
                  <a:pt x="132" y="337"/>
                </a:lnTo>
                <a:lnTo>
                  <a:pt x="151" y="369"/>
                </a:lnTo>
                <a:lnTo>
                  <a:pt x="159" y="365"/>
                </a:lnTo>
                <a:lnTo>
                  <a:pt x="180" y="350"/>
                </a:lnTo>
                <a:lnTo>
                  <a:pt x="211" y="350"/>
                </a:lnTo>
                <a:lnTo>
                  <a:pt x="266" y="361"/>
                </a:lnTo>
                <a:lnTo>
                  <a:pt x="290" y="373"/>
                </a:lnTo>
                <a:lnTo>
                  <a:pt x="310" y="376"/>
                </a:lnTo>
                <a:lnTo>
                  <a:pt x="298" y="405"/>
                </a:lnTo>
                <a:lnTo>
                  <a:pt x="323" y="428"/>
                </a:lnTo>
                <a:lnTo>
                  <a:pt x="346" y="408"/>
                </a:lnTo>
                <a:lnTo>
                  <a:pt x="370" y="361"/>
                </a:lnTo>
                <a:lnTo>
                  <a:pt x="370" y="326"/>
                </a:lnTo>
                <a:lnTo>
                  <a:pt x="357" y="326"/>
                </a:lnTo>
                <a:lnTo>
                  <a:pt x="350" y="282"/>
                </a:lnTo>
                <a:lnTo>
                  <a:pt x="310" y="222"/>
                </a:lnTo>
                <a:lnTo>
                  <a:pt x="294" y="211"/>
                </a:lnTo>
                <a:lnTo>
                  <a:pt x="302" y="199"/>
                </a:lnTo>
                <a:lnTo>
                  <a:pt x="302" y="183"/>
                </a:lnTo>
                <a:lnTo>
                  <a:pt x="282" y="191"/>
                </a:lnTo>
                <a:lnTo>
                  <a:pt x="263" y="191"/>
                </a:lnTo>
                <a:lnTo>
                  <a:pt x="258" y="172"/>
                </a:lnTo>
                <a:lnTo>
                  <a:pt x="279" y="162"/>
                </a:lnTo>
                <a:lnTo>
                  <a:pt x="279" y="144"/>
                </a:lnTo>
                <a:lnTo>
                  <a:pt x="254" y="139"/>
                </a:lnTo>
                <a:lnTo>
                  <a:pt x="254" y="123"/>
                </a:lnTo>
                <a:lnTo>
                  <a:pt x="274" y="106"/>
                </a:lnTo>
                <a:lnTo>
                  <a:pt x="294" y="123"/>
                </a:lnTo>
                <a:lnTo>
                  <a:pt x="298" y="106"/>
                </a:lnTo>
                <a:lnTo>
                  <a:pt x="318" y="95"/>
                </a:lnTo>
                <a:lnTo>
                  <a:pt x="310" y="76"/>
                </a:lnTo>
              </a:path>
            </a:pathLst>
          </a:custGeom>
          <a:blipFill>
            <a:blip r:embed="rId3"/>
            <a:tile tx="311150" ty="-6350" sx="100000" sy="100000" flip="none" algn="r"/>
          </a:blipFill>
          <a:ln w="9525">
            <a:gradFill>
              <a:gsLst>
                <a:gs pos="0">
                  <a:schemeClr val="tx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2" name="Freeform 450">
            <a:extLst>
              <a:ext uri="{FF2B5EF4-FFF2-40B4-BE49-F238E27FC236}">
                <a16:creationId xmlns:a16="http://schemas.microsoft.com/office/drawing/2014/main" id="{4A919B17-DF9B-A263-1622-D0CB0FB0F286}"/>
              </a:ext>
            </a:extLst>
          </p:cNvPr>
          <p:cNvSpPr>
            <a:spLocks noChangeAspect="1"/>
          </p:cNvSpPr>
          <p:nvPr/>
        </p:nvSpPr>
        <p:spPr bwMode="auto">
          <a:xfrm>
            <a:off x="3723954" y="1183339"/>
            <a:ext cx="323501" cy="363219"/>
          </a:xfrm>
          <a:custGeom>
            <a:avLst/>
            <a:gdLst>
              <a:gd name="T0" fmla="*/ 448 w 448"/>
              <a:gd name="T1" fmla="*/ 203 h 503"/>
              <a:gd name="T2" fmla="*/ 421 w 448"/>
              <a:gd name="T3" fmla="*/ 160 h 503"/>
              <a:gd name="T4" fmla="*/ 396 w 448"/>
              <a:gd name="T5" fmla="*/ 160 h 503"/>
              <a:gd name="T6" fmla="*/ 379 w 448"/>
              <a:gd name="T7" fmla="*/ 151 h 503"/>
              <a:gd name="T8" fmla="*/ 258 w 448"/>
              <a:gd name="T9" fmla="*/ 40 h 503"/>
              <a:gd name="T10" fmla="*/ 181 w 448"/>
              <a:gd name="T11" fmla="*/ 36 h 503"/>
              <a:gd name="T12" fmla="*/ 152 w 448"/>
              <a:gd name="T13" fmla="*/ 18 h 503"/>
              <a:gd name="T14" fmla="*/ 102 w 448"/>
              <a:gd name="T15" fmla="*/ 0 h 503"/>
              <a:gd name="T16" fmla="*/ 28 w 448"/>
              <a:gd name="T17" fmla="*/ 105 h 503"/>
              <a:gd name="T18" fmla="*/ 28 w 448"/>
              <a:gd name="T19" fmla="*/ 188 h 503"/>
              <a:gd name="T20" fmla="*/ 47 w 448"/>
              <a:gd name="T21" fmla="*/ 239 h 503"/>
              <a:gd name="T22" fmla="*/ 92 w 448"/>
              <a:gd name="T23" fmla="*/ 305 h 503"/>
              <a:gd name="T24" fmla="*/ 69 w 448"/>
              <a:gd name="T25" fmla="*/ 360 h 503"/>
              <a:gd name="T26" fmla="*/ 69 w 448"/>
              <a:gd name="T27" fmla="*/ 415 h 503"/>
              <a:gd name="T28" fmla="*/ 37 w 448"/>
              <a:gd name="T29" fmla="*/ 467 h 503"/>
              <a:gd name="T30" fmla="*/ 0 w 448"/>
              <a:gd name="T31" fmla="*/ 480 h 503"/>
              <a:gd name="T32" fmla="*/ 69 w 448"/>
              <a:gd name="T33" fmla="*/ 503 h 503"/>
              <a:gd name="T34" fmla="*/ 102 w 448"/>
              <a:gd name="T35" fmla="*/ 489 h 503"/>
              <a:gd name="T36" fmla="*/ 239 w 448"/>
              <a:gd name="T37" fmla="*/ 494 h 503"/>
              <a:gd name="T38" fmla="*/ 302 w 448"/>
              <a:gd name="T39" fmla="*/ 472 h 503"/>
              <a:gd name="T40" fmla="*/ 305 w 448"/>
              <a:gd name="T41" fmla="*/ 437 h 503"/>
              <a:gd name="T42" fmla="*/ 407 w 448"/>
              <a:gd name="T43" fmla="*/ 270 h 503"/>
              <a:gd name="T44" fmla="*/ 443 w 448"/>
              <a:gd name="T45" fmla="*/ 236 h 503"/>
              <a:gd name="T46" fmla="*/ 448 w 448"/>
              <a:gd name="T47" fmla="*/ 2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8" h="503">
                <a:moveTo>
                  <a:pt x="448" y="203"/>
                </a:moveTo>
                <a:lnTo>
                  <a:pt x="421" y="160"/>
                </a:lnTo>
                <a:lnTo>
                  <a:pt x="396" y="160"/>
                </a:lnTo>
                <a:lnTo>
                  <a:pt x="379" y="151"/>
                </a:lnTo>
                <a:lnTo>
                  <a:pt x="258" y="40"/>
                </a:lnTo>
                <a:lnTo>
                  <a:pt x="181" y="36"/>
                </a:lnTo>
                <a:lnTo>
                  <a:pt x="152" y="18"/>
                </a:lnTo>
                <a:lnTo>
                  <a:pt x="102" y="0"/>
                </a:lnTo>
                <a:lnTo>
                  <a:pt x="28" y="105"/>
                </a:lnTo>
                <a:lnTo>
                  <a:pt x="28" y="188"/>
                </a:lnTo>
                <a:lnTo>
                  <a:pt x="47" y="239"/>
                </a:lnTo>
                <a:lnTo>
                  <a:pt x="92" y="305"/>
                </a:lnTo>
                <a:lnTo>
                  <a:pt x="69" y="360"/>
                </a:lnTo>
                <a:lnTo>
                  <a:pt x="69" y="415"/>
                </a:lnTo>
                <a:lnTo>
                  <a:pt x="37" y="467"/>
                </a:lnTo>
                <a:lnTo>
                  <a:pt x="0" y="480"/>
                </a:lnTo>
                <a:lnTo>
                  <a:pt x="69" y="503"/>
                </a:lnTo>
                <a:lnTo>
                  <a:pt x="102" y="489"/>
                </a:lnTo>
                <a:lnTo>
                  <a:pt x="239" y="494"/>
                </a:lnTo>
                <a:lnTo>
                  <a:pt x="302" y="472"/>
                </a:lnTo>
                <a:lnTo>
                  <a:pt x="305" y="437"/>
                </a:lnTo>
                <a:lnTo>
                  <a:pt x="407" y="270"/>
                </a:lnTo>
                <a:lnTo>
                  <a:pt x="443" y="236"/>
                </a:lnTo>
                <a:lnTo>
                  <a:pt x="448" y="203"/>
                </a:lnTo>
                <a:close/>
              </a:path>
            </a:pathLst>
          </a:custGeom>
          <a:blipFill>
            <a:blip r:embed="rId3"/>
            <a:tile tx="311150" ty="-6350" sx="100000" sy="100000" flip="none" algn="r"/>
          </a:blipFill>
          <a:ln w="9525">
            <a:gradFill>
              <a:gsLst>
                <a:gs pos="0">
                  <a:schemeClr val="tx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Freeform 439">
            <a:extLst>
              <a:ext uri="{FF2B5EF4-FFF2-40B4-BE49-F238E27FC236}">
                <a16:creationId xmlns:a16="http://schemas.microsoft.com/office/drawing/2014/main" id="{C69EC423-57C2-2F15-313D-ADCE625F94DD}"/>
              </a:ext>
            </a:extLst>
          </p:cNvPr>
          <p:cNvSpPr>
            <a:spLocks noChangeAspect="1"/>
          </p:cNvSpPr>
          <p:nvPr/>
        </p:nvSpPr>
        <p:spPr bwMode="auto">
          <a:xfrm>
            <a:off x="3759894" y="3202910"/>
            <a:ext cx="251621" cy="418663"/>
          </a:xfrm>
          <a:custGeom>
            <a:avLst/>
            <a:gdLst>
              <a:gd name="T0" fmla="*/ 238 w 238"/>
              <a:gd name="T1" fmla="*/ 104 h 396"/>
              <a:gd name="T2" fmla="*/ 183 w 238"/>
              <a:gd name="T3" fmla="*/ 70 h 396"/>
              <a:gd name="T4" fmla="*/ 156 w 238"/>
              <a:gd name="T5" fmla="*/ 66 h 396"/>
              <a:gd name="T6" fmla="*/ 142 w 238"/>
              <a:gd name="T7" fmla="*/ 81 h 396"/>
              <a:gd name="T8" fmla="*/ 104 w 238"/>
              <a:gd name="T9" fmla="*/ 66 h 396"/>
              <a:gd name="T10" fmla="*/ 96 w 238"/>
              <a:gd name="T11" fmla="*/ 37 h 396"/>
              <a:gd name="T12" fmla="*/ 69 w 238"/>
              <a:gd name="T13" fmla="*/ 3 h 396"/>
              <a:gd name="T14" fmla="*/ 55 w 238"/>
              <a:gd name="T15" fmla="*/ 0 h 396"/>
              <a:gd name="T16" fmla="*/ 33 w 238"/>
              <a:gd name="T17" fmla="*/ 37 h 396"/>
              <a:gd name="T18" fmla="*/ 14 w 238"/>
              <a:gd name="T19" fmla="*/ 52 h 396"/>
              <a:gd name="T20" fmla="*/ 6 w 238"/>
              <a:gd name="T21" fmla="*/ 63 h 396"/>
              <a:gd name="T22" fmla="*/ 3 w 238"/>
              <a:gd name="T23" fmla="*/ 97 h 396"/>
              <a:gd name="T24" fmla="*/ 0 w 238"/>
              <a:gd name="T25" fmla="*/ 104 h 396"/>
              <a:gd name="T26" fmla="*/ 22 w 238"/>
              <a:gd name="T27" fmla="*/ 110 h 396"/>
              <a:gd name="T28" fmla="*/ 44 w 238"/>
              <a:gd name="T29" fmla="*/ 122 h 396"/>
              <a:gd name="T30" fmla="*/ 69 w 238"/>
              <a:gd name="T31" fmla="*/ 122 h 396"/>
              <a:gd name="T32" fmla="*/ 77 w 238"/>
              <a:gd name="T33" fmla="*/ 163 h 396"/>
              <a:gd name="T34" fmla="*/ 77 w 238"/>
              <a:gd name="T35" fmla="*/ 215 h 396"/>
              <a:gd name="T36" fmla="*/ 96 w 238"/>
              <a:gd name="T37" fmla="*/ 248 h 396"/>
              <a:gd name="T38" fmla="*/ 120 w 238"/>
              <a:gd name="T39" fmla="*/ 273 h 396"/>
              <a:gd name="T40" fmla="*/ 126 w 238"/>
              <a:gd name="T41" fmla="*/ 314 h 396"/>
              <a:gd name="T42" fmla="*/ 104 w 238"/>
              <a:gd name="T43" fmla="*/ 325 h 396"/>
              <a:gd name="T44" fmla="*/ 69 w 238"/>
              <a:gd name="T45" fmla="*/ 300 h 396"/>
              <a:gd name="T46" fmla="*/ 69 w 238"/>
              <a:gd name="T47" fmla="*/ 278 h 396"/>
              <a:gd name="T48" fmla="*/ 19 w 238"/>
              <a:gd name="T49" fmla="*/ 270 h 396"/>
              <a:gd name="T50" fmla="*/ 33 w 238"/>
              <a:gd name="T51" fmla="*/ 285 h 396"/>
              <a:gd name="T52" fmla="*/ 47 w 238"/>
              <a:gd name="T53" fmla="*/ 314 h 396"/>
              <a:gd name="T54" fmla="*/ 69 w 238"/>
              <a:gd name="T55" fmla="*/ 314 h 396"/>
              <a:gd name="T56" fmla="*/ 66 w 238"/>
              <a:gd name="T57" fmla="*/ 333 h 396"/>
              <a:gd name="T58" fmla="*/ 44 w 238"/>
              <a:gd name="T59" fmla="*/ 352 h 396"/>
              <a:gd name="T60" fmla="*/ 77 w 238"/>
              <a:gd name="T61" fmla="*/ 352 h 396"/>
              <a:gd name="T62" fmla="*/ 77 w 238"/>
              <a:gd name="T63" fmla="*/ 377 h 396"/>
              <a:gd name="T64" fmla="*/ 96 w 238"/>
              <a:gd name="T65" fmla="*/ 377 h 396"/>
              <a:gd name="T66" fmla="*/ 104 w 238"/>
              <a:gd name="T67" fmla="*/ 393 h 396"/>
              <a:gd name="T68" fmla="*/ 134 w 238"/>
              <a:gd name="T69" fmla="*/ 396 h 396"/>
              <a:gd name="T70" fmla="*/ 137 w 238"/>
              <a:gd name="T71" fmla="*/ 374 h 396"/>
              <a:gd name="T72" fmla="*/ 164 w 238"/>
              <a:gd name="T73" fmla="*/ 374 h 396"/>
              <a:gd name="T74" fmla="*/ 183 w 238"/>
              <a:gd name="T75" fmla="*/ 393 h 396"/>
              <a:gd name="T76" fmla="*/ 183 w 238"/>
              <a:gd name="T77" fmla="*/ 377 h 396"/>
              <a:gd name="T78" fmla="*/ 170 w 238"/>
              <a:gd name="T79" fmla="*/ 358 h 396"/>
              <a:gd name="T80" fmla="*/ 156 w 238"/>
              <a:gd name="T81" fmla="*/ 341 h 396"/>
              <a:gd name="T82" fmla="*/ 167 w 238"/>
              <a:gd name="T83" fmla="*/ 318 h 396"/>
              <a:gd name="T84" fmla="*/ 186 w 238"/>
              <a:gd name="T85" fmla="*/ 300 h 396"/>
              <a:gd name="T86" fmla="*/ 186 w 238"/>
              <a:gd name="T87" fmla="*/ 278 h 396"/>
              <a:gd name="T88" fmla="*/ 205 w 238"/>
              <a:gd name="T89" fmla="*/ 270 h 396"/>
              <a:gd name="T90" fmla="*/ 216 w 238"/>
              <a:gd name="T91" fmla="*/ 251 h 396"/>
              <a:gd name="T92" fmla="*/ 186 w 238"/>
              <a:gd name="T93" fmla="*/ 215 h 396"/>
              <a:gd name="T94" fmla="*/ 178 w 238"/>
              <a:gd name="T95" fmla="*/ 192 h 396"/>
              <a:gd name="T96" fmla="*/ 201 w 238"/>
              <a:gd name="T97" fmla="*/ 166 h 396"/>
              <a:gd name="T98" fmla="*/ 238 w 238"/>
              <a:gd name="T99" fmla="*/ 133 h 396"/>
              <a:gd name="T100" fmla="*/ 238 w 238"/>
              <a:gd name="T101" fmla="*/ 104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8" h="396">
                <a:moveTo>
                  <a:pt x="238" y="104"/>
                </a:moveTo>
                <a:lnTo>
                  <a:pt x="183" y="70"/>
                </a:lnTo>
                <a:lnTo>
                  <a:pt x="156" y="66"/>
                </a:lnTo>
                <a:lnTo>
                  <a:pt x="142" y="81"/>
                </a:lnTo>
                <a:lnTo>
                  <a:pt x="104" y="66"/>
                </a:lnTo>
                <a:lnTo>
                  <a:pt x="96" y="37"/>
                </a:lnTo>
                <a:lnTo>
                  <a:pt x="69" y="3"/>
                </a:lnTo>
                <a:lnTo>
                  <a:pt x="55" y="0"/>
                </a:lnTo>
                <a:lnTo>
                  <a:pt x="33" y="37"/>
                </a:lnTo>
                <a:lnTo>
                  <a:pt x="14" y="52"/>
                </a:lnTo>
                <a:lnTo>
                  <a:pt x="6" y="63"/>
                </a:lnTo>
                <a:lnTo>
                  <a:pt x="3" y="97"/>
                </a:lnTo>
                <a:lnTo>
                  <a:pt x="0" y="104"/>
                </a:lnTo>
                <a:lnTo>
                  <a:pt x="22" y="110"/>
                </a:lnTo>
                <a:lnTo>
                  <a:pt x="44" y="122"/>
                </a:lnTo>
                <a:lnTo>
                  <a:pt x="69" y="122"/>
                </a:lnTo>
                <a:lnTo>
                  <a:pt x="77" y="163"/>
                </a:lnTo>
                <a:lnTo>
                  <a:pt x="77" y="215"/>
                </a:lnTo>
                <a:lnTo>
                  <a:pt x="96" y="248"/>
                </a:lnTo>
                <a:lnTo>
                  <a:pt x="120" y="273"/>
                </a:lnTo>
                <a:lnTo>
                  <a:pt x="126" y="314"/>
                </a:lnTo>
                <a:lnTo>
                  <a:pt x="104" y="325"/>
                </a:lnTo>
                <a:lnTo>
                  <a:pt x="69" y="300"/>
                </a:lnTo>
                <a:lnTo>
                  <a:pt x="69" y="278"/>
                </a:lnTo>
                <a:lnTo>
                  <a:pt x="19" y="270"/>
                </a:lnTo>
                <a:lnTo>
                  <a:pt x="33" y="285"/>
                </a:lnTo>
                <a:lnTo>
                  <a:pt x="47" y="314"/>
                </a:lnTo>
                <a:lnTo>
                  <a:pt x="69" y="314"/>
                </a:lnTo>
                <a:lnTo>
                  <a:pt x="66" y="333"/>
                </a:lnTo>
                <a:lnTo>
                  <a:pt x="44" y="352"/>
                </a:lnTo>
                <a:lnTo>
                  <a:pt x="77" y="352"/>
                </a:lnTo>
                <a:lnTo>
                  <a:pt x="77" y="377"/>
                </a:lnTo>
                <a:lnTo>
                  <a:pt x="96" y="377"/>
                </a:lnTo>
                <a:lnTo>
                  <a:pt x="104" y="393"/>
                </a:lnTo>
                <a:lnTo>
                  <a:pt x="134" y="396"/>
                </a:lnTo>
                <a:lnTo>
                  <a:pt x="137" y="374"/>
                </a:lnTo>
                <a:lnTo>
                  <a:pt x="164" y="374"/>
                </a:lnTo>
                <a:lnTo>
                  <a:pt x="183" y="393"/>
                </a:lnTo>
                <a:lnTo>
                  <a:pt x="183" y="377"/>
                </a:lnTo>
                <a:lnTo>
                  <a:pt x="170" y="358"/>
                </a:lnTo>
                <a:lnTo>
                  <a:pt x="156" y="341"/>
                </a:lnTo>
                <a:lnTo>
                  <a:pt x="167" y="318"/>
                </a:lnTo>
                <a:lnTo>
                  <a:pt x="186" y="300"/>
                </a:lnTo>
                <a:lnTo>
                  <a:pt x="186" y="278"/>
                </a:lnTo>
                <a:lnTo>
                  <a:pt x="205" y="270"/>
                </a:lnTo>
                <a:lnTo>
                  <a:pt x="216" y="251"/>
                </a:lnTo>
                <a:lnTo>
                  <a:pt x="186" y="215"/>
                </a:lnTo>
                <a:lnTo>
                  <a:pt x="178" y="192"/>
                </a:lnTo>
                <a:lnTo>
                  <a:pt x="201" y="166"/>
                </a:lnTo>
                <a:lnTo>
                  <a:pt x="238" y="133"/>
                </a:lnTo>
                <a:lnTo>
                  <a:pt x="238" y="104"/>
                </a:lnTo>
              </a:path>
            </a:pathLst>
          </a:custGeom>
          <a:blipFill>
            <a:blip r:embed="rId3"/>
            <a:tile tx="311150" ty="-6350" sx="100000" sy="100000" flip="none" algn="r"/>
          </a:blipFill>
          <a:ln w="9525">
            <a:gradFill>
              <a:gsLst>
                <a:gs pos="0">
                  <a:schemeClr val="tx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091A33A-444B-63E4-1F49-FB437040859B}"/>
              </a:ext>
            </a:extLst>
          </p:cNvPr>
          <p:cNvSpPr txBox="1"/>
          <p:nvPr/>
        </p:nvSpPr>
        <p:spPr>
          <a:xfrm>
            <a:off x="4572000" y="2257764"/>
            <a:ext cx="41148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400" b="1" kern="1200" dirty="0">
                <a:solidFill>
                  <a:prstClr val="white"/>
                </a:solidFill>
                <a:latin typeface="Fira Sans Black" panose="020B0503050000020004" pitchFamily="34" charset="0"/>
                <a:ea typeface="+mn-ea"/>
                <a:cs typeface="+mn-cs"/>
              </a:rPr>
              <a:t>Collectivités d’outre-mer : Saint-Pierre-et-Miquelon, îles Wallis et Futuna, Polynésie française, Saint-Barthélemy, Saint-Martin, </a:t>
            </a:r>
            <a:r>
              <a:rPr lang="fr-FR" sz="24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Nouvelle-Calédonie</a:t>
            </a:r>
          </a:p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2400" b="1" kern="1200" dirty="0">
              <a:solidFill>
                <a:prstClr val="white"/>
              </a:solidFill>
              <a:latin typeface="Fira Sans Black" panose="020B0503050000020004" pitchFamily="34" charset="0"/>
              <a:ea typeface="+mn-ea"/>
              <a:cs typeface="+mn-cs"/>
            </a:endParaRPr>
          </a:p>
        </p:txBody>
      </p:sp>
      <p:sp>
        <p:nvSpPr>
          <p:cNvPr id="18" name="Forme libre 17">
            <a:extLst>
              <a:ext uri="{FF2B5EF4-FFF2-40B4-BE49-F238E27FC236}">
                <a16:creationId xmlns:a16="http://schemas.microsoft.com/office/drawing/2014/main" id="{8609379E-09BA-28FD-65B7-01181BBDC1A0}"/>
              </a:ext>
            </a:extLst>
          </p:cNvPr>
          <p:cNvSpPr/>
          <p:nvPr/>
        </p:nvSpPr>
        <p:spPr>
          <a:xfrm>
            <a:off x="3690505" y="4088070"/>
            <a:ext cx="600591" cy="509552"/>
          </a:xfrm>
          <a:custGeom>
            <a:avLst/>
            <a:gdLst>
              <a:gd name="connsiteX0" fmla="*/ 494812 w 600591"/>
              <a:gd name="connsiteY0" fmla="*/ 223857 h 509552"/>
              <a:gd name="connsiteX1" fmla="*/ 480708 w 600591"/>
              <a:gd name="connsiteY1" fmla="*/ 208700 h 509552"/>
              <a:gd name="connsiteX2" fmla="*/ 480708 w 600591"/>
              <a:gd name="connsiteY2" fmla="*/ 192377 h 509552"/>
              <a:gd name="connsiteX3" fmla="*/ 464254 w 600591"/>
              <a:gd name="connsiteY3" fmla="*/ 178386 h 509552"/>
              <a:gd name="connsiteX4" fmla="*/ 451325 w 600591"/>
              <a:gd name="connsiteY4" fmla="*/ 193543 h 509552"/>
              <a:gd name="connsiteX5" fmla="*/ 465429 w 600591"/>
              <a:gd name="connsiteY5" fmla="*/ 205202 h 509552"/>
              <a:gd name="connsiteX6" fmla="*/ 465429 w 600591"/>
              <a:gd name="connsiteY6" fmla="*/ 216862 h 509552"/>
              <a:gd name="connsiteX7" fmla="*/ 451325 w 600591"/>
              <a:gd name="connsiteY7" fmla="*/ 221525 h 509552"/>
              <a:gd name="connsiteX8" fmla="*/ 460728 w 600591"/>
              <a:gd name="connsiteY8" fmla="*/ 250674 h 509552"/>
              <a:gd name="connsiteX9" fmla="*/ 478358 w 600591"/>
              <a:gd name="connsiteY9" fmla="*/ 253005 h 509552"/>
              <a:gd name="connsiteX10" fmla="*/ 492462 w 600591"/>
              <a:gd name="connsiteY10" fmla="*/ 264665 h 509552"/>
              <a:gd name="connsiteX11" fmla="*/ 498338 w 600591"/>
              <a:gd name="connsiteY11" fmla="*/ 256503 h 509552"/>
              <a:gd name="connsiteX12" fmla="*/ 507741 w 600591"/>
              <a:gd name="connsiteY12" fmla="*/ 244844 h 509552"/>
              <a:gd name="connsiteX13" fmla="*/ 497163 w 600591"/>
              <a:gd name="connsiteY13" fmla="*/ 239014 h 509552"/>
              <a:gd name="connsiteX14" fmla="*/ 494812 w 600591"/>
              <a:gd name="connsiteY14" fmla="*/ 223857 h 509552"/>
              <a:gd name="connsiteX15" fmla="*/ 580611 w 600591"/>
              <a:gd name="connsiteY15" fmla="*/ 312467 h 509552"/>
              <a:gd name="connsiteX16" fmla="*/ 575910 w 600591"/>
              <a:gd name="connsiteY16" fmla="*/ 292647 h 509552"/>
              <a:gd name="connsiteX17" fmla="*/ 564157 w 600591"/>
              <a:gd name="connsiteY17" fmla="*/ 304306 h 509552"/>
              <a:gd name="connsiteX18" fmla="*/ 551228 w 600591"/>
              <a:gd name="connsiteY18" fmla="*/ 301974 h 509552"/>
              <a:gd name="connsiteX19" fmla="*/ 554754 w 600591"/>
              <a:gd name="connsiteY19" fmla="*/ 332288 h 509552"/>
              <a:gd name="connsiteX20" fmla="*/ 566507 w 600591"/>
              <a:gd name="connsiteY20" fmla="*/ 334620 h 509552"/>
              <a:gd name="connsiteX21" fmla="*/ 571208 w 600591"/>
              <a:gd name="connsiteY21" fmla="*/ 345113 h 509552"/>
              <a:gd name="connsiteX22" fmla="*/ 590014 w 600591"/>
              <a:gd name="connsiteY22" fmla="*/ 343947 h 509552"/>
              <a:gd name="connsiteX23" fmla="*/ 592364 w 600591"/>
              <a:gd name="connsiteY23" fmla="*/ 328790 h 509552"/>
              <a:gd name="connsiteX24" fmla="*/ 600592 w 600591"/>
              <a:gd name="connsiteY24" fmla="*/ 312467 h 509552"/>
              <a:gd name="connsiteX25" fmla="*/ 580611 w 600591"/>
              <a:gd name="connsiteY25" fmla="*/ 312467 h 509552"/>
              <a:gd name="connsiteX26" fmla="*/ 487760 w 600591"/>
              <a:gd name="connsiteY26" fmla="*/ 488522 h 509552"/>
              <a:gd name="connsiteX27" fmla="*/ 498338 w 600591"/>
              <a:gd name="connsiteY27" fmla="*/ 509508 h 509552"/>
              <a:gd name="connsiteX28" fmla="*/ 501864 w 600591"/>
              <a:gd name="connsiteY28" fmla="*/ 496683 h 509552"/>
              <a:gd name="connsiteX29" fmla="*/ 487760 w 600591"/>
              <a:gd name="connsiteY29" fmla="*/ 488522 h 509552"/>
              <a:gd name="connsiteX30" fmla="*/ 8227 w 600591"/>
              <a:gd name="connsiteY30" fmla="*/ 22153 h 509552"/>
              <a:gd name="connsiteX31" fmla="*/ 0 w 600591"/>
              <a:gd name="connsiteY31" fmla="*/ 0 h 509552"/>
              <a:gd name="connsiteX32" fmla="*/ 8227 w 600591"/>
              <a:gd name="connsiteY32" fmla="*/ 22153 h 509552"/>
              <a:gd name="connsiteX33" fmla="*/ 401962 w 600591"/>
              <a:gd name="connsiteY33" fmla="*/ 153902 h 509552"/>
              <a:gd name="connsiteX34" fmla="*/ 396085 w 600591"/>
              <a:gd name="connsiteY34" fmla="*/ 135247 h 509552"/>
              <a:gd name="connsiteX35" fmla="*/ 390208 w 600591"/>
              <a:gd name="connsiteY35" fmla="*/ 143409 h 509552"/>
              <a:gd name="connsiteX36" fmla="*/ 390208 w 600591"/>
              <a:gd name="connsiteY36" fmla="*/ 173723 h 509552"/>
              <a:gd name="connsiteX37" fmla="*/ 401962 w 600591"/>
              <a:gd name="connsiteY37" fmla="*/ 153902 h 509552"/>
              <a:gd name="connsiteX38" fmla="*/ 376104 w 600591"/>
              <a:gd name="connsiteY38" fmla="*/ 364934 h 509552"/>
              <a:gd name="connsiteX39" fmla="*/ 325565 w 600591"/>
              <a:gd name="connsiteY39" fmla="*/ 318297 h 509552"/>
              <a:gd name="connsiteX40" fmla="*/ 306760 w 600591"/>
              <a:gd name="connsiteY40" fmla="*/ 300808 h 509552"/>
              <a:gd name="connsiteX41" fmla="*/ 230364 w 600591"/>
              <a:gd name="connsiteY41" fmla="*/ 240180 h 509552"/>
              <a:gd name="connsiteX42" fmla="*/ 213909 w 600591"/>
              <a:gd name="connsiteY42" fmla="*/ 206368 h 509552"/>
              <a:gd name="connsiteX43" fmla="*/ 211559 w 600591"/>
              <a:gd name="connsiteY43" fmla="*/ 187714 h 509552"/>
              <a:gd name="connsiteX44" fmla="*/ 165721 w 600591"/>
              <a:gd name="connsiteY44" fmla="*/ 165561 h 509552"/>
              <a:gd name="connsiteX45" fmla="*/ 137513 w 600591"/>
              <a:gd name="connsiteY45" fmla="*/ 135247 h 509552"/>
              <a:gd name="connsiteX46" fmla="*/ 97552 w 600591"/>
              <a:gd name="connsiteY46" fmla="*/ 99103 h 509552"/>
              <a:gd name="connsiteX47" fmla="*/ 84623 w 600591"/>
              <a:gd name="connsiteY47" fmla="*/ 86278 h 509552"/>
              <a:gd name="connsiteX48" fmla="*/ 75221 w 600591"/>
              <a:gd name="connsiteY48" fmla="*/ 95606 h 509552"/>
              <a:gd name="connsiteX49" fmla="*/ 42312 w 600591"/>
              <a:gd name="connsiteY49" fmla="*/ 58296 h 509552"/>
              <a:gd name="connsiteX50" fmla="*/ 41136 w 600591"/>
              <a:gd name="connsiteY50" fmla="*/ 69955 h 509552"/>
              <a:gd name="connsiteX51" fmla="*/ 54065 w 600591"/>
              <a:gd name="connsiteY51" fmla="*/ 88610 h 509552"/>
              <a:gd name="connsiteX52" fmla="*/ 44662 w 600591"/>
              <a:gd name="connsiteY52" fmla="*/ 108431 h 509552"/>
              <a:gd name="connsiteX53" fmla="*/ 64643 w 600591"/>
              <a:gd name="connsiteY53" fmla="*/ 109597 h 509552"/>
              <a:gd name="connsiteX54" fmla="*/ 65818 w 600591"/>
              <a:gd name="connsiteY54" fmla="*/ 109597 h 509552"/>
              <a:gd name="connsiteX55" fmla="*/ 66994 w 600591"/>
              <a:gd name="connsiteY55" fmla="*/ 121256 h 509552"/>
              <a:gd name="connsiteX56" fmla="*/ 57591 w 600591"/>
              <a:gd name="connsiteY56" fmla="*/ 121256 h 509552"/>
              <a:gd name="connsiteX57" fmla="*/ 75221 w 600591"/>
              <a:gd name="connsiteY57" fmla="*/ 155068 h 509552"/>
              <a:gd name="connsiteX58" fmla="*/ 105779 w 600591"/>
              <a:gd name="connsiteY58" fmla="*/ 202871 h 509552"/>
              <a:gd name="connsiteX59" fmla="*/ 126935 w 600591"/>
              <a:gd name="connsiteY59" fmla="*/ 216862 h 509552"/>
              <a:gd name="connsiteX60" fmla="*/ 143390 w 600591"/>
              <a:gd name="connsiteY60" fmla="*/ 242512 h 509552"/>
              <a:gd name="connsiteX61" fmla="*/ 164546 w 600591"/>
              <a:gd name="connsiteY61" fmla="*/ 276324 h 509552"/>
              <a:gd name="connsiteX62" fmla="*/ 205682 w 600591"/>
              <a:gd name="connsiteY62" fmla="*/ 311302 h 509552"/>
              <a:gd name="connsiteX63" fmla="*/ 267974 w 600591"/>
              <a:gd name="connsiteY63" fmla="*/ 360270 h 509552"/>
              <a:gd name="connsiteX64" fmla="*/ 310286 w 600591"/>
              <a:gd name="connsiteY64" fmla="*/ 381257 h 509552"/>
              <a:gd name="connsiteX65" fmla="*/ 324390 w 600591"/>
              <a:gd name="connsiteY65" fmla="*/ 402244 h 509552"/>
              <a:gd name="connsiteX66" fmla="*/ 353773 w 600591"/>
              <a:gd name="connsiteY66" fmla="*/ 441885 h 509552"/>
              <a:gd name="connsiteX67" fmla="*/ 371403 w 600591"/>
              <a:gd name="connsiteY67" fmla="*/ 440719 h 509552"/>
              <a:gd name="connsiteX68" fmla="*/ 394910 w 600591"/>
              <a:gd name="connsiteY68" fmla="*/ 450046 h 509552"/>
              <a:gd name="connsiteX69" fmla="*/ 410189 w 600591"/>
              <a:gd name="connsiteY69" fmla="*/ 479194 h 509552"/>
              <a:gd name="connsiteX70" fmla="*/ 419591 w 600591"/>
              <a:gd name="connsiteY70" fmla="*/ 459374 h 509552"/>
              <a:gd name="connsiteX71" fmla="*/ 432520 w 600591"/>
              <a:gd name="connsiteY71" fmla="*/ 459374 h 509552"/>
              <a:gd name="connsiteX72" fmla="*/ 433695 w 600591"/>
              <a:gd name="connsiteY72" fmla="*/ 417401 h 509552"/>
              <a:gd name="connsiteX73" fmla="*/ 376104 w 600591"/>
              <a:gd name="connsiteY73" fmla="*/ 364934 h 509552"/>
              <a:gd name="connsiteX74" fmla="*/ 376104 w 600591"/>
              <a:gd name="connsiteY74" fmla="*/ 364934 h 509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0591" h="509552">
                <a:moveTo>
                  <a:pt x="494812" y="223857"/>
                </a:moveTo>
                <a:lnTo>
                  <a:pt x="480708" y="208700"/>
                </a:lnTo>
                <a:lnTo>
                  <a:pt x="480708" y="192377"/>
                </a:lnTo>
                <a:lnTo>
                  <a:pt x="464254" y="178386"/>
                </a:lnTo>
                <a:lnTo>
                  <a:pt x="451325" y="193543"/>
                </a:lnTo>
                <a:lnTo>
                  <a:pt x="465429" y="205202"/>
                </a:lnTo>
                <a:lnTo>
                  <a:pt x="465429" y="216862"/>
                </a:lnTo>
                <a:lnTo>
                  <a:pt x="451325" y="221525"/>
                </a:lnTo>
                <a:lnTo>
                  <a:pt x="460728" y="250674"/>
                </a:lnTo>
                <a:lnTo>
                  <a:pt x="478358" y="253005"/>
                </a:lnTo>
                <a:cubicBezTo>
                  <a:pt x="478358" y="253005"/>
                  <a:pt x="481884" y="264665"/>
                  <a:pt x="492462" y="264665"/>
                </a:cubicBezTo>
                <a:cubicBezTo>
                  <a:pt x="503040" y="264665"/>
                  <a:pt x="498338" y="256503"/>
                  <a:pt x="498338" y="256503"/>
                </a:cubicBezTo>
                <a:lnTo>
                  <a:pt x="507741" y="244844"/>
                </a:lnTo>
                <a:lnTo>
                  <a:pt x="497163" y="239014"/>
                </a:lnTo>
                <a:lnTo>
                  <a:pt x="494812" y="223857"/>
                </a:lnTo>
                <a:close/>
                <a:moveTo>
                  <a:pt x="580611" y="312467"/>
                </a:moveTo>
                <a:lnTo>
                  <a:pt x="575910" y="292647"/>
                </a:lnTo>
                <a:lnTo>
                  <a:pt x="564157" y="304306"/>
                </a:lnTo>
                <a:lnTo>
                  <a:pt x="551228" y="301974"/>
                </a:lnTo>
                <a:lnTo>
                  <a:pt x="554754" y="332288"/>
                </a:lnTo>
                <a:lnTo>
                  <a:pt x="566507" y="334620"/>
                </a:lnTo>
                <a:lnTo>
                  <a:pt x="571208" y="345113"/>
                </a:lnTo>
                <a:lnTo>
                  <a:pt x="590014" y="343947"/>
                </a:lnTo>
                <a:lnTo>
                  <a:pt x="592364" y="328790"/>
                </a:lnTo>
                <a:lnTo>
                  <a:pt x="600592" y="312467"/>
                </a:lnTo>
                <a:lnTo>
                  <a:pt x="580611" y="312467"/>
                </a:lnTo>
                <a:close/>
                <a:moveTo>
                  <a:pt x="487760" y="488522"/>
                </a:moveTo>
                <a:cubicBezTo>
                  <a:pt x="487760" y="488522"/>
                  <a:pt x="488936" y="510674"/>
                  <a:pt x="498338" y="509508"/>
                </a:cubicBezTo>
                <a:cubicBezTo>
                  <a:pt x="508916" y="508343"/>
                  <a:pt x="501864" y="496683"/>
                  <a:pt x="501864" y="496683"/>
                </a:cubicBezTo>
                <a:lnTo>
                  <a:pt x="487760" y="488522"/>
                </a:lnTo>
                <a:close/>
                <a:moveTo>
                  <a:pt x="8227" y="22153"/>
                </a:moveTo>
                <a:cubicBezTo>
                  <a:pt x="14104" y="13991"/>
                  <a:pt x="0" y="0"/>
                  <a:pt x="0" y="0"/>
                </a:cubicBezTo>
                <a:cubicBezTo>
                  <a:pt x="0" y="0"/>
                  <a:pt x="1175" y="30314"/>
                  <a:pt x="8227" y="22153"/>
                </a:cubicBezTo>
                <a:close/>
                <a:moveTo>
                  <a:pt x="401962" y="153902"/>
                </a:moveTo>
                <a:cubicBezTo>
                  <a:pt x="399611" y="143409"/>
                  <a:pt x="396085" y="135247"/>
                  <a:pt x="396085" y="135247"/>
                </a:cubicBezTo>
                <a:lnTo>
                  <a:pt x="390208" y="143409"/>
                </a:lnTo>
                <a:cubicBezTo>
                  <a:pt x="390208" y="143409"/>
                  <a:pt x="396085" y="163229"/>
                  <a:pt x="390208" y="173723"/>
                </a:cubicBezTo>
                <a:cubicBezTo>
                  <a:pt x="383156" y="183050"/>
                  <a:pt x="404312" y="164395"/>
                  <a:pt x="401962" y="153902"/>
                </a:cubicBezTo>
                <a:close/>
                <a:moveTo>
                  <a:pt x="376104" y="364934"/>
                </a:moveTo>
                <a:cubicBezTo>
                  <a:pt x="369052" y="350943"/>
                  <a:pt x="327916" y="328790"/>
                  <a:pt x="325565" y="318297"/>
                </a:cubicBezTo>
                <a:cubicBezTo>
                  <a:pt x="323215" y="307804"/>
                  <a:pt x="310286" y="310136"/>
                  <a:pt x="306760" y="300808"/>
                </a:cubicBezTo>
                <a:cubicBezTo>
                  <a:pt x="303234" y="292647"/>
                  <a:pt x="231539" y="249508"/>
                  <a:pt x="230364" y="240180"/>
                </a:cubicBezTo>
                <a:cubicBezTo>
                  <a:pt x="229189" y="229687"/>
                  <a:pt x="213909" y="206368"/>
                  <a:pt x="213909" y="206368"/>
                </a:cubicBezTo>
                <a:lnTo>
                  <a:pt x="211559" y="187714"/>
                </a:lnTo>
                <a:cubicBezTo>
                  <a:pt x="211559" y="187714"/>
                  <a:pt x="175124" y="179552"/>
                  <a:pt x="165721" y="165561"/>
                </a:cubicBezTo>
                <a:cubicBezTo>
                  <a:pt x="156318" y="151570"/>
                  <a:pt x="145740" y="142243"/>
                  <a:pt x="137513" y="135247"/>
                </a:cubicBezTo>
                <a:cubicBezTo>
                  <a:pt x="129286" y="128252"/>
                  <a:pt x="103429" y="107265"/>
                  <a:pt x="97552" y="99103"/>
                </a:cubicBezTo>
                <a:cubicBezTo>
                  <a:pt x="91675" y="90942"/>
                  <a:pt x="84623" y="86278"/>
                  <a:pt x="84623" y="86278"/>
                </a:cubicBezTo>
                <a:lnTo>
                  <a:pt x="75221" y="95606"/>
                </a:lnTo>
                <a:lnTo>
                  <a:pt x="42312" y="58296"/>
                </a:lnTo>
                <a:lnTo>
                  <a:pt x="41136" y="69955"/>
                </a:lnTo>
                <a:lnTo>
                  <a:pt x="54065" y="88610"/>
                </a:lnTo>
                <a:cubicBezTo>
                  <a:pt x="54065" y="88610"/>
                  <a:pt x="37610" y="106099"/>
                  <a:pt x="44662" y="108431"/>
                </a:cubicBezTo>
                <a:cubicBezTo>
                  <a:pt x="50539" y="109597"/>
                  <a:pt x="62292" y="109597"/>
                  <a:pt x="64643" y="109597"/>
                </a:cubicBezTo>
                <a:cubicBezTo>
                  <a:pt x="64643" y="109597"/>
                  <a:pt x="65818" y="109597"/>
                  <a:pt x="65818" y="109597"/>
                </a:cubicBezTo>
                <a:lnTo>
                  <a:pt x="66994" y="121256"/>
                </a:lnTo>
                <a:lnTo>
                  <a:pt x="57591" y="121256"/>
                </a:lnTo>
                <a:cubicBezTo>
                  <a:pt x="57591" y="121256"/>
                  <a:pt x="69344" y="146906"/>
                  <a:pt x="75221" y="155068"/>
                </a:cubicBezTo>
                <a:cubicBezTo>
                  <a:pt x="81097" y="163229"/>
                  <a:pt x="98727" y="200539"/>
                  <a:pt x="105779" y="202871"/>
                </a:cubicBezTo>
                <a:cubicBezTo>
                  <a:pt x="112831" y="205202"/>
                  <a:pt x="126935" y="216862"/>
                  <a:pt x="126935" y="216862"/>
                </a:cubicBezTo>
                <a:cubicBezTo>
                  <a:pt x="126935" y="216862"/>
                  <a:pt x="136338" y="242512"/>
                  <a:pt x="143390" y="242512"/>
                </a:cubicBezTo>
                <a:cubicBezTo>
                  <a:pt x="150442" y="242512"/>
                  <a:pt x="159844" y="265831"/>
                  <a:pt x="164546" y="276324"/>
                </a:cubicBezTo>
                <a:cubicBezTo>
                  <a:pt x="168072" y="286817"/>
                  <a:pt x="203331" y="299642"/>
                  <a:pt x="205682" y="311302"/>
                </a:cubicBezTo>
                <a:cubicBezTo>
                  <a:pt x="208033" y="322961"/>
                  <a:pt x="258572" y="354441"/>
                  <a:pt x="267974" y="360270"/>
                </a:cubicBezTo>
                <a:cubicBezTo>
                  <a:pt x="276202" y="366100"/>
                  <a:pt x="310286" y="381257"/>
                  <a:pt x="310286" y="381257"/>
                </a:cubicBezTo>
                <a:cubicBezTo>
                  <a:pt x="310286" y="381257"/>
                  <a:pt x="326741" y="391750"/>
                  <a:pt x="324390" y="402244"/>
                </a:cubicBezTo>
                <a:cubicBezTo>
                  <a:pt x="322039" y="411571"/>
                  <a:pt x="344371" y="439553"/>
                  <a:pt x="353773" y="441885"/>
                </a:cubicBezTo>
                <a:cubicBezTo>
                  <a:pt x="362000" y="444217"/>
                  <a:pt x="371403" y="440719"/>
                  <a:pt x="371403" y="440719"/>
                </a:cubicBezTo>
                <a:lnTo>
                  <a:pt x="394910" y="450046"/>
                </a:lnTo>
                <a:lnTo>
                  <a:pt x="410189" y="479194"/>
                </a:lnTo>
                <a:lnTo>
                  <a:pt x="419591" y="459374"/>
                </a:lnTo>
                <a:lnTo>
                  <a:pt x="432520" y="459374"/>
                </a:lnTo>
                <a:cubicBezTo>
                  <a:pt x="432520" y="459374"/>
                  <a:pt x="454851" y="434889"/>
                  <a:pt x="433695" y="417401"/>
                </a:cubicBezTo>
                <a:cubicBezTo>
                  <a:pt x="412539" y="398746"/>
                  <a:pt x="383156" y="377759"/>
                  <a:pt x="376104" y="364934"/>
                </a:cubicBezTo>
                <a:lnTo>
                  <a:pt x="376104" y="364934"/>
                </a:lnTo>
                <a:close/>
              </a:path>
            </a:pathLst>
          </a:custGeom>
          <a:blipFill>
            <a:blip r:embed="rId3"/>
            <a:tile tx="311150" ty="-6350" sx="100000" sy="100000" flip="none" algn="r"/>
          </a:blipFill>
          <a:ln w="11716" cap="flat">
            <a:gradFill>
              <a:gsLst>
                <a:gs pos="0">
                  <a:schemeClr val="tx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FEB70BB-7C2A-1557-CB3D-DBC6F5ED0C3F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1561376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2;p15">
            <a:extLst>
              <a:ext uri="{FF2B5EF4-FFF2-40B4-BE49-F238E27FC236}">
                <a16:creationId xmlns:a16="http://schemas.microsoft.com/office/drawing/2014/main" id="{20EA56FF-0A45-BE64-E6CC-466D852A0389}"/>
              </a:ext>
            </a:extLst>
          </p:cNvPr>
          <p:cNvSpPr/>
          <p:nvPr/>
        </p:nvSpPr>
        <p:spPr>
          <a:xfrm>
            <a:off x="3050223" y="432824"/>
            <a:ext cx="3043554" cy="4277852"/>
          </a:xfrm>
          <a:custGeom>
            <a:avLst/>
            <a:gdLst/>
            <a:ahLst/>
            <a:cxnLst/>
            <a:rect l="l" t="t" r="r" b="b"/>
            <a:pathLst>
              <a:path w="54926" h="77201" extrusionOk="0">
                <a:moveTo>
                  <a:pt x="23339" y="0"/>
                </a:moveTo>
                <a:cubicBezTo>
                  <a:pt x="23068" y="0"/>
                  <a:pt x="22789" y="148"/>
                  <a:pt x="22463" y="586"/>
                </a:cubicBezTo>
                <a:cubicBezTo>
                  <a:pt x="21967" y="1254"/>
                  <a:pt x="20949" y="1468"/>
                  <a:pt x="19828" y="1468"/>
                </a:cubicBezTo>
                <a:cubicBezTo>
                  <a:pt x="18960" y="1468"/>
                  <a:pt x="18031" y="1339"/>
                  <a:pt x="17235" y="1193"/>
                </a:cubicBezTo>
                <a:cubicBezTo>
                  <a:pt x="17080" y="1162"/>
                  <a:pt x="16928" y="1148"/>
                  <a:pt x="16779" y="1148"/>
                </a:cubicBezTo>
                <a:cubicBezTo>
                  <a:pt x="15184" y="1148"/>
                  <a:pt x="13936" y="2795"/>
                  <a:pt x="12129" y="3017"/>
                </a:cubicBezTo>
                <a:cubicBezTo>
                  <a:pt x="10123" y="3230"/>
                  <a:pt x="14287" y="7121"/>
                  <a:pt x="14348" y="10343"/>
                </a:cubicBezTo>
                <a:cubicBezTo>
                  <a:pt x="14408" y="13595"/>
                  <a:pt x="14986" y="13230"/>
                  <a:pt x="15716" y="14020"/>
                </a:cubicBezTo>
                <a:cubicBezTo>
                  <a:pt x="16206" y="14553"/>
                  <a:pt x="15455" y="14967"/>
                  <a:pt x="14333" y="14967"/>
                </a:cubicBezTo>
                <a:cubicBezTo>
                  <a:pt x="13856" y="14967"/>
                  <a:pt x="13312" y="14892"/>
                  <a:pt x="12767" y="14719"/>
                </a:cubicBezTo>
                <a:cubicBezTo>
                  <a:pt x="12217" y="14536"/>
                  <a:pt x="11875" y="14488"/>
                  <a:pt x="11649" y="14488"/>
                </a:cubicBezTo>
                <a:cubicBezTo>
                  <a:pt x="11401" y="14488"/>
                  <a:pt x="11292" y="14546"/>
                  <a:pt x="11205" y="14546"/>
                </a:cubicBezTo>
                <a:cubicBezTo>
                  <a:pt x="11107" y="14546"/>
                  <a:pt x="11034" y="14474"/>
                  <a:pt x="10822" y="14172"/>
                </a:cubicBezTo>
                <a:cubicBezTo>
                  <a:pt x="10739" y="14061"/>
                  <a:pt x="10635" y="14013"/>
                  <a:pt x="10514" y="14013"/>
                </a:cubicBezTo>
                <a:cubicBezTo>
                  <a:pt x="9973" y="14013"/>
                  <a:pt x="9086" y="14980"/>
                  <a:pt x="8117" y="15601"/>
                </a:cubicBezTo>
                <a:cubicBezTo>
                  <a:pt x="9454" y="15874"/>
                  <a:pt x="8299" y="17030"/>
                  <a:pt x="7144" y="17303"/>
                </a:cubicBezTo>
                <a:cubicBezTo>
                  <a:pt x="7062" y="17324"/>
                  <a:pt x="6973" y="17333"/>
                  <a:pt x="6878" y="17333"/>
                </a:cubicBezTo>
                <a:cubicBezTo>
                  <a:pt x="5929" y="17333"/>
                  <a:pt x="4415" y="16397"/>
                  <a:pt x="3899" y="16397"/>
                </a:cubicBezTo>
                <a:cubicBezTo>
                  <a:pt x="3702" y="16397"/>
                  <a:pt x="3651" y="16533"/>
                  <a:pt x="3831" y="16908"/>
                </a:cubicBezTo>
                <a:cubicBezTo>
                  <a:pt x="4355" y="18002"/>
                  <a:pt x="5632" y="18139"/>
                  <a:pt x="6840" y="18139"/>
                </a:cubicBezTo>
                <a:cubicBezTo>
                  <a:pt x="7243" y="18139"/>
                  <a:pt x="7638" y="18124"/>
                  <a:pt x="7995" y="18124"/>
                </a:cubicBezTo>
                <a:cubicBezTo>
                  <a:pt x="9454" y="18124"/>
                  <a:pt x="9758" y="18701"/>
                  <a:pt x="9758" y="20495"/>
                </a:cubicBezTo>
                <a:cubicBezTo>
                  <a:pt x="9758" y="21635"/>
                  <a:pt x="9377" y="22357"/>
                  <a:pt x="8920" y="22357"/>
                </a:cubicBezTo>
                <a:cubicBezTo>
                  <a:pt x="8658" y="22357"/>
                  <a:pt x="8371" y="22120"/>
                  <a:pt x="8117" y="21589"/>
                </a:cubicBezTo>
                <a:cubicBezTo>
                  <a:pt x="7839" y="21021"/>
                  <a:pt x="7397" y="20823"/>
                  <a:pt x="6970" y="20823"/>
                </a:cubicBezTo>
                <a:cubicBezTo>
                  <a:pt x="6323" y="20823"/>
                  <a:pt x="5709" y="21278"/>
                  <a:pt x="5746" y="21589"/>
                </a:cubicBezTo>
                <a:cubicBezTo>
                  <a:pt x="5807" y="22136"/>
                  <a:pt x="7296" y="23990"/>
                  <a:pt x="7296" y="24902"/>
                </a:cubicBezTo>
                <a:cubicBezTo>
                  <a:pt x="7296" y="25844"/>
                  <a:pt x="7813" y="26300"/>
                  <a:pt x="8937" y="26817"/>
                </a:cubicBezTo>
                <a:cubicBezTo>
                  <a:pt x="10032" y="27334"/>
                  <a:pt x="10396" y="27911"/>
                  <a:pt x="9332" y="28732"/>
                </a:cubicBezTo>
                <a:cubicBezTo>
                  <a:pt x="8299" y="29553"/>
                  <a:pt x="7995" y="29796"/>
                  <a:pt x="7995" y="34993"/>
                </a:cubicBezTo>
                <a:cubicBezTo>
                  <a:pt x="7995" y="40221"/>
                  <a:pt x="7235" y="41376"/>
                  <a:pt x="7873" y="42075"/>
                </a:cubicBezTo>
                <a:cubicBezTo>
                  <a:pt x="8421" y="42653"/>
                  <a:pt x="9059" y="43595"/>
                  <a:pt x="8846" y="43990"/>
                </a:cubicBezTo>
                <a:cubicBezTo>
                  <a:pt x="8785" y="44082"/>
                  <a:pt x="8724" y="44142"/>
                  <a:pt x="8573" y="44173"/>
                </a:cubicBezTo>
                <a:cubicBezTo>
                  <a:pt x="7813" y="44355"/>
                  <a:pt x="6901" y="46209"/>
                  <a:pt x="6566" y="51316"/>
                </a:cubicBezTo>
                <a:cubicBezTo>
                  <a:pt x="6202" y="56422"/>
                  <a:pt x="3466" y="64599"/>
                  <a:pt x="1733" y="65115"/>
                </a:cubicBezTo>
                <a:cubicBezTo>
                  <a:pt x="1" y="65632"/>
                  <a:pt x="974" y="67273"/>
                  <a:pt x="1399" y="67425"/>
                </a:cubicBezTo>
                <a:cubicBezTo>
                  <a:pt x="1721" y="67574"/>
                  <a:pt x="1599" y="68611"/>
                  <a:pt x="2102" y="68611"/>
                </a:cubicBezTo>
                <a:cubicBezTo>
                  <a:pt x="2217" y="68611"/>
                  <a:pt x="2363" y="68558"/>
                  <a:pt x="2554" y="68428"/>
                </a:cubicBezTo>
                <a:cubicBezTo>
                  <a:pt x="2749" y="68296"/>
                  <a:pt x="2935" y="68237"/>
                  <a:pt x="3105" y="68237"/>
                </a:cubicBezTo>
                <a:cubicBezTo>
                  <a:pt x="3836" y="68237"/>
                  <a:pt x="4284" y="69331"/>
                  <a:pt x="4013" y="70465"/>
                </a:cubicBezTo>
                <a:cubicBezTo>
                  <a:pt x="3738" y="71497"/>
                  <a:pt x="4138" y="72581"/>
                  <a:pt x="4768" y="72581"/>
                </a:cubicBezTo>
                <a:cubicBezTo>
                  <a:pt x="4973" y="72581"/>
                  <a:pt x="5203" y="72466"/>
                  <a:pt x="5442" y="72198"/>
                </a:cubicBezTo>
                <a:cubicBezTo>
                  <a:pt x="5686" y="71931"/>
                  <a:pt x="5840" y="71822"/>
                  <a:pt x="5966" y="71822"/>
                </a:cubicBezTo>
                <a:cubicBezTo>
                  <a:pt x="6357" y="71822"/>
                  <a:pt x="6475" y="72883"/>
                  <a:pt x="8177" y="73596"/>
                </a:cubicBezTo>
                <a:cubicBezTo>
                  <a:pt x="10427" y="74508"/>
                  <a:pt x="13041" y="74872"/>
                  <a:pt x="13740" y="76483"/>
                </a:cubicBezTo>
                <a:cubicBezTo>
                  <a:pt x="13971" y="77011"/>
                  <a:pt x="14329" y="77201"/>
                  <a:pt x="14785" y="77201"/>
                </a:cubicBezTo>
                <a:cubicBezTo>
                  <a:pt x="15591" y="77201"/>
                  <a:pt x="16703" y="76609"/>
                  <a:pt x="17965" y="76240"/>
                </a:cubicBezTo>
                <a:cubicBezTo>
                  <a:pt x="17843" y="75571"/>
                  <a:pt x="17782" y="75115"/>
                  <a:pt x="17843" y="74963"/>
                </a:cubicBezTo>
                <a:cubicBezTo>
                  <a:pt x="18238" y="73869"/>
                  <a:pt x="19728" y="72684"/>
                  <a:pt x="19971" y="71590"/>
                </a:cubicBezTo>
                <a:cubicBezTo>
                  <a:pt x="20244" y="70495"/>
                  <a:pt x="22129" y="68702"/>
                  <a:pt x="22129" y="67000"/>
                </a:cubicBezTo>
                <a:cubicBezTo>
                  <a:pt x="22129" y="65350"/>
                  <a:pt x="21478" y="63108"/>
                  <a:pt x="19766" y="63108"/>
                </a:cubicBezTo>
                <a:cubicBezTo>
                  <a:pt x="19743" y="63108"/>
                  <a:pt x="19720" y="63108"/>
                  <a:pt x="19697" y="63109"/>
                </a:cubicBezTo>
                <a:cubicBezTo>
                  <a:pt x="19637" y="63111"/>
                  <a:pt x="19580" y="63112"/>
                  <a:pt x="19526" y="63112"/>
                </a:cubicBezTo>
                <a:cubicBezTo>
                  <a:pt x="18021" y="63112"/>
                  <a:pt x="19213" y="62286"/>
                  <a:pt x="19272" y="60495"/>
                </a:cubicBezTo>
                <a:cubicBezTo>
                  <a:pt x="19333" y="58611"/>
                  <a:pt x="19120" y="57243"/>
                  <a:pt x="20275" y="57243"/>
                </a:cubicBezTo>
                <a:cubicBezTo>
                  <a:pt x="21248" y="57243"/>
                  <a:pt x="21852" y="55789"/>
                  <a:pt x="22424" y="55789"/>
                </a:cubicBezTo>
                <a:cubicBezTo>
                  <a:pt x="22549" y="55789"/>
                  <a:pt x="22672" y="55858"/>
                  <a:pt x="22798" y="56027"/>
                </a:cubicBezTo>
                <a:cubicBezTo>
                  <a:pt x="22968" y="56256"/>
                  <a:pt x="23125" y="56340"/>
                  <a:pt x="23287" y="56340"/>
                </a:cubicBezTo>
                <a:cubicBezTo>
                  <a:pt x="23723" y="56340"/>
                  <a:pt x="24191" y="55735"/>
                  <a:pt x="25023" y="55735"/>
                </a:cubicBezTo>
                <a:cubicBezTo>
                  <a:pt x="25154" y="55735"/>
                  <a:pt x="25293" y="55750"/>
                  <a:pt x="25442" y="55784"/>
                </a:cubicBezTo>
                <a:cubicBezTo>
                  <a:pt x="25577" y="55818"/>
                  <a:pt x="25719" y="55833"/>
                  <a:pt x="25867" y="55833"/>
                </a:cubicBezTo>
                <a:cubicBezTo>
                  <a:pt x="27098" y="55833"/>
                  <a:pt x="28718" y="54788"/>
                  <a:pt x="29620" y="54788"/>
                </a:cubicBezTo>
                <a:cubicBezTo>
                  <a:pt x="29783" y="54788"/>
                  <a:pt x="29922" y="54822"/>
                  <a:pt x="30032" y="54902"/>
                </a:cubicBezTo>
                <a:cubicBezTo>
                  <a:pt x="30109" y="54964"/>
                  <a:pt x="30190" y="54991"/>
                  <a:pt x="30277" y="54991"/>
                </a:cubicBezTo>
                <a:cubicBezTo>
                  <a:pt x="31044" y="54991"/>
                  <a:pt x="32145" y="52799"/>
                  <a:pt x="32828" y="52744"/>
                </a:cubicBezTo>
                <a:cubicBezTo>
                  <a:pt x="33588" y="52684"/>
                  <a:pt x="34226" y="51498"/>
                  <a:pt x="34196" y="50586"/>
                </a:cubicBezTo>
                <a:cubicBezTo>
                  <a:pt x="34178" y="50303"/>
                  <a:pt x="34275" y="50231"/>
                  <a:pt x="34419" y="50231"/>
                </a:cubicBezTo>
                <a:cubicBezTo>
                  <a:pt x="34569" y="50231"/>
                  <a:pt x="34769" y="50309"/>
                  <a:pt x="34946" y="50309"/>
                </a:cubicBezTo>
                <a:cubicBezTo>
                  <a:pt x="35167" y="50309"/>
                  <a:pt x="35351" y="50188"/>
                  <a:pt x="35351" y="49644"/>
                </a:cubicBezTo>
                <a:cubicBezTo>
                  <a:pt x="35351" y="48215"/>
                  <a:pt x="34409" y="46483"/>
                  <a:pt x="35351" y="46483"/>
                </a:cubicBezTo>
                <a:cubicBezTo>
                  <a:pt x="36293" y="46483"/>
                  <a:pt x="36415" y="44021"/>
                  <a:pt x="37631" y="43960"/>
                </a:cubicBezTo>
                <a:cubicBezTo>
                  <a:pt x="38877" y="43899"/>
                  <a:pt x="40275" y="41194"/>
                  <a:pt x="40275" y="39857"/>
                </a:cubicBezTo>
                <a:cubicBezTo>
                  <a:pt x="40275" y="38812"/>
                  <a:pt x="40825" y="38459"/>
                  <a:pt x="41641" y="38459"/>
                </a:cubicBezTo>
                <a:cubicBezTo>
                  <a:pt x="41892" y="38459"/>
                  <a:pt x="42170" y="38492"/>
                  <a:pt x="42464" y="38550"/>
                </a:cubicBezTo>
                <a:cubicBezTo>
                  <a:pt x="43558" y="38768"/>
                  <a:pt x="44677" y="39775"/>
                  <a:pt x="45731" y="39775"/>
                </a:cubicBezTo>
                <a:cubicBezTo>
                  <a:pt x="45849" y="39775"/>
                  <a:pt x="45965" y="39762"/>
                  <a:pt x="46081" y="39735"/>
                </a:cubicBezTo>
                <a:cubicBezTo>
                  <a:pt x="47266" y="39431"/>
                  <a:pt x="49120" y="38732"/>
                  <a:pt x="49120" y="38732"/>
                </a:cubicBezTo>
                <a:cubicBezTo>
                  <a:pt x="49060" y="37273"/>
                  <a:pt x="49364" y="36695"/>
                  <a:pt x="50154" y="36635"/>
                </a:cubicBezTo>
                <a:cubicBezTo>
                  <a:pt x="50944" y="36543"/>
                  <a:pt x="50944" y="33139"/>
                  <a:pt x="51582" y="33048"/>
                </a:cubicBezTo>
                <a:cubicBezTo>
                  <a:pt x="52198" y="32989"/>
                  <a:pt x="51881" y="31095"/>
                  <a:pt x="52348" y="31095"/>
                </a:cubicBezTo>
                <a:cubicBezTo>
                  <a:pt x="52365" y="31095"/>
                  <a:pt x="52383" y="31097"/>
                  <a:pt x="52403" y="31103"/>
                </a:cubicBezTo>
                <a:cubicBezTo>
                  <a:pt x="52440" y="31112"/>
                  <a:pt x="52480" y="31117"/>
                  <a:pt x="52523" y="31117"/>
                </a:cubicBezTo>
                <a:cubicBezTo>
                  <a:pt x="53158" y="31117"/>
                  <a:pt x="54418" y="30075"/>
                  <a:pt x="54105" y="28367"/>
                </a:cubicBezTo>
                <a:cubicBezTo>
                  <a:pt x="53741" y="26543"/>
                  <a:pt x="52403" y="26057"/>
                  <a:pt x="52403" y="24659"/>
                </a:cubicBezTo>
                <a:cubicBezTo>
                  <a:pt x="52403" y="23261"/>
                  <a:pt x="54926" y="23838"/>
                  <a:pt x="54926" y="20951"/>
                </a:cubicBezTo>
                <a:cubicBezTo>
                  <a:pt x="54926" y="18093"/>
                  <a:pt x="54561" y="18914"/>
                  <a:pt x="53345" y="16756"/>
                </a:cubicBezTo>
                <a:cubicBezTo>
                  <a:pt x="52251" y="14811"/>
                  <a:pt x="50701" y="14112"/>
                  <a:pt x="50640" y="13321"/>
                </a:cubicBezTo>
                <a:cubicBezTo>
                  <a:pt x="50216" y="13268"/>
                  <a:pt x="49700" y="13236"/>
                  <a:pt x="49085" y="13236"/>
                </a:cubicBezTo>
                <a:cubicBezTo>
                  <a:pt x="48642" y="13236"/>
                  <a:pt x="48148" y="13253"/>
                  <a:pt x="47601" y="13291"/>
                </a:cubicBezTo>
                <a:cubicBezTo>
                  <a:pt x="45442" y="13462"/>
                  <a:pt x="44516" y="14038"/>
                  <a:pt x="43639" y="14038"/>
                </a:cubicBezTo>
                <a:cubicBezTo>
                  <a:pt x="43268" y="14038"/>
                  <a:pt x="42906" y="13935"/>
                  <a:pt x="42464" y="13656"/>
                </a:cubicBezTo>
                <a:cubicBezTo>
                  <a:pt x="42201" y="13486"/>
                  <a:pt x="41868" y="13421"/>
                  <a:pt x="41496" y="13421"/>
                </a:cubicBezTo>
                <a:cubicBezTo>
                  <a:pt x="40259" y="13421"/>
                  <a:pt x="38602" y="14144"/>
                  <a:pt x="37741" y="14144"/>
                </a:cubicBezTo>
                <a:cubicBezTo>
                  <a:pt x="37424" y="14144"/>
                  <a:pt x="37215" y="14046"/>
                  <a:pt x="37175" y="13777"/>
                </a:cubicBezTo>
                <a:cubicBezTo>
                  <a:pt x="36992" y="12531"/>
                  <a:pt x="36810" y="11467"/>
                  <a:pt x="34986" y="11467"/>
                </a:cubicBezTo>
                <a:cubicBezTo>
                  <a:pt x="33163" y="11467"/>
                  <a:pt x="34287" y="9005"/>
                  <a:pt x="33771" y="8549"/>
                </a:cubicBezTo>
                <a:cubicBezTo>
                  <a:pt x="33223" y="8063"/>
                  <a:pt x="32008" y="5175"/>
                  <a:pt x="31278" y="3959"/>
                </a:cubicBezTo>
                <a:cubicBezTo>
                  <a:pt x="31071" y="3591"/>
                  <a:pt x="30865" y="3459"/>
                  <a:pt x="30656" y="3459"/>
                </a:cubicBezTo>
                <a:cubicBezTo>
                  <a:pt x="30160" y="3459"/>
                  <a:pt x="29655" y="4208"/>
                  <a:pt x="29120" y="4294"/>
                </a:cubicBezTo>
                <a:cubicBezTo>
                  <a:pt x="28756" y="4352"/>
                  <a:pt x="28224" y="4515"/>
                  <a:pt x="27769" y="4515"/>
                </a:cubicBezTo>
                <a:cubicBezTo>
                  <a:pt x="27275" y="4515"/>
                  <a:pt x="26871" y="4323"/>
                  <a:pt x="26871" y="3595"/>
                </a:cubicBezTo>
                <a:cubicBezTo>
                  <a:pt x="26871" y="2166"/>
                  <a:pt x="25776" y="829"/>
                  <a:pt x="24834" y="586"/>
                </a:cubicBezTo>
                <a:cubicBezTo>
                  <a:pt x="24240" y="432"/>
                  <a:pt x="23802" y="0"/>
                  <a:pt x="23339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2128306" y="2279363"/>
            <a:ext cx="48873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NOUVELLE-AQUITAINE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E58E58B-E1A7-C5E5-C913-3399419E3441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1403620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;p15">
            <a:extLst>
              <a:ext uri="{FF2B5EF4-FFF2-40B4-BE49-F238E27FC236}">
                <a16:creationId xmlns:a16="http://schemas.microsoft.com/office/drawing/2014/main" id="{6A8EDFE3-5237-A4B8-8556-EBE8690332E2}"/>
              </a:ext>
            </a:extLst>
          </p:cNvPr>
          <p:cNvSpPr/>
          <p:nvPr/>
        </p:nvSpPr>
        <p:spPr>
          <a:xfrm>
            <a:off x="2554772" y="907461"/>
            <a:ext cx="4696896" cy="3328577"/>
          </a:xfrm>
          <a:custGeom>
            <a:avLst/>
            <a:gdLst/>
            <a:ahLst/>
            <a:cxnLst/>
            <a:rect l="l" t="t" r="r" b="b"/>
            <a:pathLst>
              <a:path w="65017" h="46076" extrusionOk="0">
                <a:moveTo>
                  <a:pt x="23841" y="0"/>
                </a:moveTo>
                <a:cubicBezTo>
                  <a:pt x="23041" y="0"/>
                  <a:pt x="22493" y="348"/>
                  <a:pt x="22493" y="1368"/>
                </a:cubicBezTo>
                <a:cubicBezTo>
                  <a:pt x="22493" y="2736"/>
                  <a:pt x="21065" y="5441"/>
                  <a:pt x="19849" y="5472"/>
                </a:cubicBezTo>
                <a:cubicBezTo>
                  <a:pt x="18603" y="5532"/>
                  <a:pt x="18511" y="7994"/>
                  <a:pt x="17569" y="7994"/>
                </a:cubicBezTo>
                <a:cubicBezTo>
                  <a:pt x="16627" y="7994"/>
                  <a:pt x="17569" y="9757"/>
                  <a:pt x="17569" y="11186"/>
                </a:cubicBezTo>
                <a:cubicBezTo>
                  <a:pt x="17569" y="11726"/>
                  <a:pt x="17383" y="11849"/>
                  <a:pt x="17159" y="11849"/>
                </a:cubicBezTo>
                <a:cubicBezTo>
                  <a:pt x="16971" y="11849"/>
                  <a:pt x="16756" y="11763"/>
                  <a:pt x="16600" y="11763"/>
                </a:cubicBezTo>
                <a:cubicBezTo>
                  <a:pt x="16459" y="11763"/>
                  <a:pt x="16366" y="11833"/>
                  <a:pt x="16384" y="12098"/>
                </a:cubicBezTo>
                <a:cubicBezTo>
                  <a:pt x="16444" y="13040"/>
                  <a:pt x="15806" y="14226"/>
                  <a:pt x="15046" y="14286"/>
                </a:cubicBezTo>
                <a:cubicBezTo>
                  <a:pt x="14360" y="14341"/>
                  <a:pt x="13229" y="16526"/>
                  <a:pt x="12456" y="16526"/>
                </a:cubicBezTo>
                <a:cubicBezTo>
                  <a:pt x="12373" y="16526"/>
                  <a:pt x="12293" y="16501"/>
                  <a:pt x="12219" y="16444"/>
                </a:cubicBezTo>
                <a:cubicBezTo>
                  <a:pt x="12114" y="16364"/>
                  <a:pt x="11978" y="16330"/>
                  <a:pt x="11819" y="16330"/>
                </a:cubicBezTo>
                <a:cubicBezTo>
                  <a:pt x="10934" y="16330"/>
                  <a:pt x="9316" y="17375"/>
                  <a:pt x="8085" y="17375"/>
                </a:cubicBezTo>
                <a:cubicBezTo>
                  <a:pt x="7937" y="17375"/>
                  <a:pt x="7795" y="17360"/>
                  <a:pt x="7660" y="17326"/>
                </a:cubicBezTo>
                <a:cubicBezTo>
                  <a:pt x="7498" y="17286"/>
                  <a:pt x="7348" y="17269"/>
                  <a:pt x="7209" y="17269"/>
                </a:cubicBezTo>
                <a:cubicBezTo>
                  <a:pt x="6376" y="17269"/>
                  <a:pt x="5922" y="17878"/>
                  <a:pt x="5495" y="17878"/>
                </a:cubicBezTo>
                <a:cubicBezTo>
                  <a:pt x="5337" y="17878"/>
                  <a:pt x="5183" y="17795"/>
                  <a:pt x="5016" y="17569"/>
                </a:cubicBezTo>
                <a:cubicBezTo>
                  <a:pt x="4890" y="17400"/>
                  <a:pt x="4766" y="17331"/>
                  <a:pt x="4640" y="17331"/>
                </a:cubicBezTo>
                <a:cubicBezTo>
                  <a:pt x="4061" y="17331"/>
                  <a:pt x="3441" y="18785"/>
                  <a:pt x="2493" y="18785"/>
                </a:cubicBezTo>
                <a:cubicBezTo>
                  <a:pt x="1307" y="18785"/>
                  <a:pt x="1551" y="20153"/>
                  <a:pt x="1490" y="22007"/>
                </a:cubicBezTo>
                <a:cubicBezTo>
                  <a:pt x="1431" y="23827"/>
                  <a:pt x="239" y="24654"/>
                  <a:pt x="1717" y="24654"/>
                </a:cubicBezTo>
                <a:cubicBezTo>
                  <a:pt x="1769" y="24654"/>
                  <a:pt x="1825" y="24653"/>
                  <a:pt x="1885" y="24651"/>
                </a:cubicBezTo>
                <a:cubicBezTo>
                  <a:pt x="1908" y="24650"/>
                  <a:pt x="1931" y="24650"/>
                  <a:pt x="1954" y="24650"/>
                </a:cubicBezTo>
                <a:cubicBezTo>
                  <a:pt x="3666" y="24650"/>
                  <a:pt x="4347" y="26892"/>
                  <a:pt x="4347" y="28542"/>
                </a:cubicBezTo>
                <a:cubicBezTo>
                  <a:pt x="4347" y="30244"/>
                  <a:pt x="2432" y="32037"/>
                  <a:pt x="2189" y="33132"/>
                </a:cubicBezTo>
                <a:cubicBezTo>
                  <a:pt x="1915" y="34226"/>
                  <a:pt x="456" y="35411"/>
                  <a:pt x="61" y="36505"/>
                </a:cubicBezTo>
                <a:cubicBezTo>
                  <a:pt x="0" y="36657"/>
                  <a:pt x="61" y="37113"/>
                  <a:pt x="183" y="37782"/>
                </a:cubicBezTo>
                <a:cubicBezTo>
                  <a:pt x="396" y="37721"/>
                  <a:pt x="608" y="37661"/>
                  <a:pt x="821" y="37630"/>
                </a:cubicBezTo>
                <a:cubicBezTo>
                  <a:pt x="1048" y="37582"/>
                  <a:pt x="1247" y="37560"/>
                  <a:pt x="1424" y="37560"/>
                </a:cubicBezTo>
                <a:cubicBezTo>
                  <a:pt x="3018" y="37560"/>
                  <a:pt x="2702" y="39378"/>
                  <a:pt x="3496" y="40062"/>
                </a:cubicBezTo>
                <a:cubicBezTo>
                  <a:pt x="3806" y="40329"/>
                  <a:pt x="4222" y="40416"/>
                  <a:pt x="4669" y="40416"/>
                </a:cubicBezTo>
                <a:cubicBezTo>
                  <a:pt x="5492" y="40416"/>
                  <a:pt x="6420" y="40123"/>
                  <a:pt x="6991" y="40123"/>
                </a:cubicBezTo>
                <a:cubicBezTo>
                  <a:pt x="7546" y="40123"/>
                  <a:pt x="7933" y="40510"/>
                  <a:pt x="8186" y="40510"/>
                </a:cubicBezTo>
                <a:cubicBezTo>
                  <a:pt x="8321" y="40510"/>
                  <a:pt x="8417" y="40400"/>
                  <a:pt x="8481" y="40062"/>
                </a:cubicBezTo>
                <a:cubicBezTo>
                  <a:pt x="8515" y="39875"/>
                  <a:pt x="8643" y="39799"/>
                  <a:pt x="8837" y="39799"/>
                </a:cubicBezTo>
                <a:cubicBezTo>
                  <a:pt x="9682" y="39799"/>
                  <a:pt x="11777" y="41247"/>
                  <a:pt x="12767" y="41247"/>
                </a:cubicBezTo>
                <a:cubicBezTo>
                  <a:pt x="13982" y="41247"/>
                  <a:pt x="12371" y="37964"/>
                  <a:pt x="13587" y="37964"/>
                </a:cubicBezTo>
                <a:cubicBezTo>
                  <a:pt x="14803" y="37964"/>
                  <a:pt x="17022" y="38056"/>
                  <a:pt x="17934" y="40244"/>
                </a:cubicBezTo>
                <a:cubicBezTo>
                  <a:pt x="18174" y="40836"/>
                  <a:pt x="18482" y="41056"/>
                  <a:pt x="18809" y="41056"/>
                </a:cubicBezTo>
                <a:cubicBezTo>
                  <a:pt x="19020" y="41056"/>
                  <a:pt x="19239" y="40965"/>
                  <a:pt x="19454" y="40822"/>
                </a:cubicBezTo>
                <a:cubicBezTo>
                  <a:pt x="19754" y="40634"/>
                  <a:pt x="20096" y="40539"/>
                  <a:pt x="20437" y="40539"/>
                </a:cubicBezTo>
                <a:cubicBezTo>
                  <a:pt x="20923" y="40539"/>
                  <a:pt x="21406" y="40732"/>
                  <a:pt x="21764" y="41126"/>
                </a:cubicBezTo>
                <a:cubicBezTo>
                  <a:pt x="21975" y="41364"/>
                  <a:pt x="22210" y="41532"/>
                  <a:pt x="22447" y="41532"/>
                </a:cubicBezTo>
                <a:cubicBezTo>
                  <a:pt x="22483" y="41532"/>
                  <a:pt x="22518" y="41529"/>
                  <a:pt x="22554" y="41521"/>
                </a:cubicBezTo>
                <a:cubicBezTo>
                  <a:pt x="22695" y="41495"/>
                  <a:pt x="22879" y="41482"/>
                  <a:pt x="23089" y="41482"/>
                </a:cubicBezTo>
                <a:cubicBezTo>
                  <a:pt x="24108" y="41482"/>
                  <a:pt x="25759" y="41777"/>
                  <a:pt x="26262" y="42281"/>
                </a:cubicBezTo>
                <a:cubicBezTo>
                  <a:pt x="26870" y="42889"/>
                  <a:pt x="26202" y="44044"/>
                  <a:pt x="27417" y="44256"/>
                </a:cubicBezTo>
                <a:cubicBezTo>
                  <a:pt x="28633" y="44500"/>
                  <a:pt x="28542" y="45411"/>
                  <a:pt x="30153" y="45959"/>
                </a:cubicBezTo>
                <a:cubicBezTo>
                  <a:pt x="30390" y="46041"/>
                  <a:pt x="30617" y="46075"/>
                  <a:pt x="30836" y="46075"/>
                </a:cubicBezTo>
                <a:cubicBezTo>
                  <a:pt x="32080" y="46075"/>
                  <a:pt x="33086" y="44955"/>
                  <a:pt x="34378" y="44955"/>
                </a:cubicBezTo>
                <a:cubicBezTo>
                  <a:pt x="35480" y="44955"/>
                  <a:pt x="36262" y="45946"/>
                  <a:pt x="37050" y="45946"/>
                </a:cubicBezTo>
                <a:cubicBezTo>
                  <a:pt x="37348" y="45946"/>
                  <a:pt x="37647" y="45804"/>
                  <a:pt x="37965" y="45411"/>
                </a:cubicBezTo>
                <a:cubicBezTo>
                  <a:pt x="38373" y="44903"/>
                  <a:pt x="38915" y="44732"/>
                  <a:pt x="39529" y="44732"/>
                </a:cubicBezTo>
                <a:cubicBezTo>
                  <a:pt x="40604" y="44732"/>
                  <a:pt x="41902" y="45257"/>
                  <a:pt x="43102" y="45411"/>
                </a:cubicBezTo>
                <a:cubicBezTo>
                  <a:pt x="43198" y="45422"/>
                  <a:pt x="43284" y="45428"/>
                  <a:pt x="43360" y="45428"/>
                </a:cubicBezTo>
                <a:cubicBezTo>
                  <a:pt x="44767" y="45428"/>
                  <a:pt x="42790" y="43581"/>
                  <a:pt x="42646" y="40639"/>
                </a:cubicBezTo>
                <a:cubicBezTo>
                  <a:pt x="42494" y="37509"/>
                  <a:pt x="42402" y="34621"/>
                  <a:pt x="43557" y="32797"/>
                </a:cubicBezTo>
                <a:cubicBezTo>
                  <a:pt x="44355" y="31572"/>
                  <a:pt x="46301" y="30935"/>
                  <a:pt x="47393" y="30935"/>
                </a:cubicBezTo>
                <a:cubicBezTo>
                  <a:pt x="47466" y="30935"/>
                  <a:pt x="47535" y="30937"/>
                  <a:pt x="47600" y="30943"/>
                </a:cubicBezTo>
                <a:cubicBezTo>
                  <a:pt x="47672" y="30949"/>
                  <a:pt x="47739" y="30952"/>
                  <a:pt x="47803" y="30952"/>
                </a:cubicBezTo>
                <a:cubicBezTo>
                  <a:pt x="48684" y="30952"/>
                  <a:pt x="48853" y="30358"/>
                  <a:pt x="49789" y="28998"/>
                </a:cubicBezTo>
                <a:cubicBezTo>
                  <a:pt x="50792" y="27508"/>
                  <a:pt x="52737" y="27235"/>
                  <a:pt x="53558" y="26536"/>
                </a:cubicBezTo>
                <a:cubicBezTo>
                  <a:pt x="54034" y="26096"/>
                  <a:pt x="54587" y="25525"/>
                  <a:pt x="55045" y="25525"/>
                </a:cubicBezTo>
                <a:cubicBezTo>
                  <a:pt x="55347" y="25525"/>
                  <a:pt x="55607" y="25774"/>
                  <a:pt x="55777" y="26475"/>
                </a:cubicBezTo>
                <a:cubicBezTo>
                  <a:pt x="55968" y="27240"/>
                  <a:pt x="56347" y="27459"/>
                  <a:pt x="56810" y="27459"/>
                </a:cubicBezTo>
                <a:cubicBezTo>
                  <a:pt x="56936" y="27459"/>
                  <a:pt x="57069" y="27443"/>
                  <a:pt x="57205" y="27417"/>
                </a:cubicBezTo>
                <a:cubicBezTo>
                  <a:pt x="58087" y="25928"/>
                  <a:pt x="59819" y="24530"/>
                  <a:pt x="59819" y="23983"/>
                </a:cubicBezTo>
                <a:cubicBezTo>
                  <a:pt x="59819" y="23417"/>
                  <a:pt x="60441" y="23004"/>
                  <a:pt x="61260" y="23004"/>
                </a:cubicBezTo>
                <a:cubicBezTo>
                  <a:pt x="61542" y="23004"/>
                  <a:pt x="61848" y="23053"/>
                  <a:pt x="62160" y="23162"/>
                </a:cubicBezTo>
                <a:cubicBezTo>
                  <a:pt x="62190" y="23192"/>
                  <a:pt x="62190" y="23192"/>
                  <a:pt x="62220" y="23192"/>
                </a:cubicBezTo>
                <a:cubicBezTo>
                  <a:pt x="62312" y="23223"/>
                  <a:pt x="62433" y="23253"/>
                  <a:pt x="62494" y="23253"/>
                </a:cubicBezTo>
                <a:lnTo>
                  <a:pt x="62524" y="23253"/>
                </a:lnTo>
                <a:cubicBezTo>
                  <a:pt x="62555" y="23253"/>
                  <a:pt x="62585" y="23223"/>
                  <a:pt x="62616" y="23223"/>
                </a:cubicBezTo>
                <a:lnTo>
                  <a:pt x="62646" y="23223"/>
                </a:lnTo>
                <a:cubicBezTo>
                  <a:pt x="62676" y="23192"/>
                  <a:pt x="62676" y="23192"/>
                  <a:pt x="62707" y="23192"/>
                </a:cubicBezTo>
                <a:cubicBezTo>
                  <a:pt x="62707" y="23192"/>
                  <a:pt x="62737" y="23162"/>
                  <a:pt x="62737" y="23162"/>
                </a:cubicBezTo>
                <a:cubicBezTo>
                  <a:pt x="62737" y="23131"/>
                  <a:pt x="62768" y="23131"/>
                  <a:pt x="62768" y="23131"/>
                </a:cubicBezTo>
                <a:cubicBezTo>
                  <a:pt x="62768" y="23131"/>
                  <a:pt x="62768" y="23101"/>
                  <a:pt x="62798" y="23101"/>
                </a:cubicBezTo>
                <a:cubicBezTo>
                  <a:pt x="62798" y="23071"/>
                  <a:pt x="62798" y="23071"/>
                  <a:pt x="62828" y="23040"/>
                </a:cubicBezTo>
                <a:cubicBezTo>
                  <a:pt x="62828" y="23010"/>
                  <a:pt x="62828" y="23010"/>
                  <a:pt x="62828" y="22979"/>
                </a:cubicBezTo>
                <a:cubicBezTo>
                  <a:pt x="62828" y="22979"/>
                  <a:pt x="62828" y="22949"/>
                  <a:pt x="62828" y="22919"/>
                </a:cubicBezTo>
                <a:cubicBezTo>
                  <a:pt x="62859" y="22919"/>
                  <a:pt x="62859" y="22888"/>
                  <a:pt x="62859" y="22888"/>
                </a:cubicBezTo>
                <a:cubicBezTo>
                  <a:pt x="62859" y="22858"/>
                  <a:pt x="62859" y="22827"/>
                  <a:pt x="62859" y="22797"/>
                </a:cubicBezTo>
                <a:cubicBezTo>
                  <a:pt x="62859" y="22736"/>
                  <a:pt x="62859" y="22645"/>
                  <a:pt x="62859" y="22554"/>
                </a:cubicBezTo>
                <a:cubicBezTo>
                  <a:pt x="62828" y="22432"/>
                  <a:pt x="62828" y="22280"/>
                  <a:pt x="62798" y="22159"/>
                </a:cubicBezTo>
                <a:cubicBezTo>
                  <a:pt x="62798" y="22068"/>
                  <a:pt x="62768" y="22007"/>
                  <a:pt x="62768" y="21946"/>
                </a:cubicBezTo>
                <a:cubicBezTo>
                  <a:pt x="62768" y="21885"/>
                  <a:pt x="62768" y="21855"/>
                  <a:pt x="62737" y="21824"/>
                </a:cubicBezTo>
                <a:cubicBezTo>
                  <a:pt x="62707" y="21612"/>
                  <a:pt x="62676" y="21399"/>
                  <a:pt x="62646" y="21156"/>
                </a:cubicBezTo>
                <a:cubicBezTo>
                  <a:pt x="62646" y="21034"/>
                  <a:pt x="62646" y="20882"/>
                  <a:pt x="62616" y="20761"/>
                </a:cubicBezTo>
                <a:cubicBezTo>
                  <a:pt x="62616" y="20730"/>
                  <a:pt x="62616" y="20700"/>
                  <a:pt x="62616" y="20639"/>
                </a:cubicBezTo>
                <a:cubicBezTo>
                  <a:pt x="62616" y="20517"/>
                  <a:pt x="62585" y="20365"/>
                  <a:pt x="62585" y="20213"/>
                </a:cubicBezTo>
                <a:cubicBezTo>
                  <a:pt x="62585" y="20092"/>
                  <a:pt x="62616" y="20001"/>
                  <a:pt x="62616" y="19910"/>
                </a:cubicBezTo>
                <a:lnTo>
                  <a:pt x="62616" y="19879"/>
                </a:lnTo>
                <a:cubicBezTo>
                  <a:pt x="62616" y="19818"/>
                  <a:pt x="62616" y="19727"/>
                  <a:pt x="62616" y="19666"/>
                </a:cubicBezTo>
                <a:cubicBezTo>
                  <a:pt x="62616" y="19666"/>
                  <a:pt x="62646" y="19636"/>
                  <a:pt x="62646" y="19636"/>
                </a:cubicBezTo>
                <a:cubicBezTo>
                  <a:pt x="62646" y="19575"/>
                  <a:pt x="62646" y="19514"/>
                  <a:pt x="62676" y="19454"/>
                </a:cubicBezTo>
                <a:cubicBezTo>
                  <a:pt x="62676" y="19454"/>
                  <a:pt x="62676" y="19454"/>
                  <a:pt x="62676" y="19423"/>
                </a:cubicBezTo>
                <a:cubicBezTo>
                  <a:pt x="62707" y="19393"/>
                  <a:pt x="62707" y="19332"/>
                  <a:pt x="62737" y="19302"/>
                </a:cubicBezTo>
                <a:cubicBezTo>
                  <a:pt x="62737" y="19302"/>
                  <a:pt x="62737" y="19271"/>
                  <a:pt x="62737" y="19271"/>
                </a:cubicBezTo>
                <a:cubicBezTo>
                  <a:pt x="62768" y="19241"/>
                  <a:pt x="62768" y="19210"/>
                  <a:pt x="62798" y="19180"/>
                </a:cubicBezTo>
                <a:cubicBezTo>
                  <a:pt x="62798" y="19180"/>
                  <a:pt x="62798" y="19180"/>
                  <a:pt x="62828" y="19150"/>
                </a:cubicBezTo>
                <a:cubicBezTo>
                  <a:pt x="62828" y="19150"/>
                  <a:pt x="62859" y="19119"/>
                  <a:pt x="62889" y="19089"/>
                </a:cubicBezTo>
                <a:lnTo>
                  <a:pt x="62920" y="19089"/>
                </a:lnTo>
                <a:cubicBezTo>
                  <a:pt x="62920" y="19058"/>
                  <a:pt x="62950" y="19058"/>
                  <a:pt x="62980" y="19028"/>
                </a:cubicBezTo>
                <a:lnTo>
                  <a:pt x="63011" y="19028"/>
                </a:lnTo>
                <a:cubicBezTo>
                  <a:pt x="63041" y="18998"/>
                  <a:pt x="63041" y="18998"/>
                  <a:pt x="63071" y="18998"/>
                </a:cubicBezTo>
                <a:cubicBezTo>
                  <a:pt x="63102" y="18998"/>
                  <a:pt x="63102" y="18998"/>
                  <a:pt x="63132" y="18967"/>
                </a:cubicBezTo>
                <a:cubicBezTo>
                  <a:pt x="63436" y="18906"/>
                  <a:pt x="63801" y="18937"/>
                  <a:pt x="64196" y="18542"/>
                </a:cubicBezTo>
                <a:cubicBezTo>
                  <a:pt x="65017" y="17751"/>
                  <a:pt x="64804" y="17204"/>
                  <a:pt x="63771" y="16110"/>
                </a:cubicBezTo>
                <a:cubicBezTo>
                  <a:pt x="63771" y="16110"/>
                  <a:pt x="62708" y="16398"/>
                  <a:pt x="61698" y="16398"/>
                </a:cubicBezTo>
                <a:cubicBezTo>
                  <a:pt x="60435" y="16398"/>
                  <a:pt x="59255" y="15948"/>
                  <a:pt x="60336" y="13922"/>
                </a:cubicBezTo>
                <a:cubicBezTo>
                  <a:pt x="60609" y="13405"/>
                  <a:pt x="60944" y="13010"/>
                  <a:pt x="61309" y="12706"/>
                </a:cubicBezTo>
                <a:cubicBezTo>
                  <a:pt x="61157" y="12675"/>
                  <a:pt x="61005" y="12645"/>
                  <a:pt x="60853" y="12615"/>
                </a:cubicBezTo>
                <a:lnTo>
                  <a:pt x="60822" y="12615"/>
                </a:lnTo>
                <a:cubicBezTo>
                  <a:pt x="60761" y="12615"/>
                  <a:pt x="60731" y="12615"/>
                  <a:pt x="60701" y="12584"/>
                </a:cubicBezTo>
                <a:lnTo>
                  <a:pt x="60640" y="12584"/>
                </a:lnTo>
                <a:cubicBezTo>
                  <a:pt x="60579" y="12554"/>
                  <a:pt x="60549" y="12554"/>
                  <a:pt x="60518" y="12523"/>
                </a:cubicBezTo>
                <a:cubicBezTo>
                  <a:pt x="60147" y="12392"/>
                  <a:pt x="59398" y="12073"/>
                  <a:pt x="58984" y="12073"/>
                </a:cubicBezTo>
                <a:cubicBezTo>
                  <a:pt x="58822" y="12073"/>
                  <a:pt x="58712" y="12122"/>
                  <a:pt x="58695" y="12250"/>
                </a:cubicBezTo>
                <a:cubicBezTo>
                  <a:pt x="58684" y="12410"/>
                  <a:pt x="58545" y="12465"/>
                  <a:pt x="58321" y="12465"/>
                </a:cubicBezTo>
                <a:cubicBezTo>
                  <a:pt x="57908" y="12465"/>
                  <a:pt x="57205" y="12279"/>
                  <a:pt x="56476" y="12219"/>
                </a:cubicBezTo>
                <a:cubicBezTo>
                  <a:pt x="55381" y="12128"/>
                  <a:pt x="54743" y="11976"/>
                  <a:pt x="54743" y="10274"/>
                </a:cubicBezTo>
                <a:cubicBezTo>
                  <a:pt x="54743" y="8572"/>
                  <a:pt x="53527" y="8298"/>
                  <a:pt x="53132" y="6809"/>
                </a:cubicBezTo>
                <a:cubicBezTo>
                  <a:pt x="52707" y="5350"/>
                  <a:pt x="51916" y="4043"/>
                  <a:pt x="51035" y="2979"/>
                </a:cubicBezTo>
                <a:cubicBezTo>
                  <a:pt x="50749" y="2621"/>
                  <a:pt x="50528" y="2491"/>
                  <a:pt x="50338" y="2491"/>
                </a:cubicBezTo>
                <a:cubicBezTo>
                  <a:pt x="49962" y="2491"/>
                  <a:pt x="49706" y="3001"/>
                  <a:pt x="49302" y="3283"/>
                </a:cubicBezTo>
                <a:cubicBezTo>
                  <a:pt x="49188" y="3357"/>
                  <a:pt x="49045" y="3395"/>
                  <a:pt x="48886" y="3395"/>
                </a:cubicBezTo>
                <a:cubicBezTo>
                  <a:pt x="48203" y="3395"/>
                  <a:pt x="47243" y="2691"/>
                  <a:pt x="47144" y="1186"/>
                </a:cubicBezTo>
                <a:cubicBezTo>
                  <a:pt x="47113" y="814"/>
                  <a:pt x="46999" y="671"/>
                  <a:pt x="46829" y="671"/>
                </a:cubicBezTo>
                <a:cubicBezTo>
                  <a:pt x="46260" y="671"/>
                  <a:pt x="45068" y="2276"/>
                  <a:pt x="44297" y="2276"/>
                </a:cubicBezTo>
                <a:cubicBezTo>
                  <a:pt x="44169" y="2276"/>
                  <a:pt x="44053" y="2232"/>
                  <a:pt x="43953" y="2128"/>
                </a:cubicBezTo>
                <a:cubicBezTo>
                  <a:pt x="43863" y="2032"/>
                  <a:pt x="43770" y="1988"/>
                  <a:pt x="43677" y="1988"/>
                </a:cubicBezTo>
                <a:cubicBezTo>
                  <a:pt x="42854" y="1988"/>
                  <a:pt x="41930" y="5389"/>
                  <a:pt x="41521" y="6535"/>
                </a:cubicBezTo>
                <a:cubicBezTo>
                  <a:pt x="41459" y="6703"/>
                  <a:pt x="41393" y="6777"/>
                  <a:pt x="41325" y="6777"/>
                </a:cubicBezTo>
                <a:cubicBezTo>
                  <a:pt x="40859" y="6777"/>
                  <a:pt x="40241" y="3309"/>
                  <a:pt x="39393" y="2037"/>
                </a:cubicBezTo>
                <a:cubicBezTo>
                  <a:pt x="39127" y="1630"/>
                  <a:pt x="38841" y="1459"/>
                  <a:pt x="38557" y="1459"/>
                </a:cubicBezTo>
                <a:cubicBezTo>
                  <a:pt x="37801" y="1459"/>
                  <a:pt x="37058" y="2668"/>
                  <a:pt x="36749" y="3861"/>
                </a:cubicBezTo>
                <a:cubicBezTo>
                  <a:pt x="36391" y="5374"/>
                  <a:pt x="35286" y="6639"/>
                  <a:pt x="34065" y="6639"/>
                </a:cubicBezTo>
                <a:cubicBezTo>
                  <a:pt x="33937" y="6639"/>
                  <a:pt x="33808" y="6625"/>
                  <a:pt x="33679" y="6596"/>
                </a:cubicBezTo>
                <a:cubicBezTo>
                  <a:pt x="33371" y="6523"/>
                  <a:pt x="33105" y="6504"/>
                  <a:pt x="32873" y="6504"/>
                </a:cubicBezTo>
                <a:cubicBezTo>
                  <a:pt x="32620" y="6504"/>
                  <a:pt x="32406" y="6526"/>
                  <a:pt x="32224" y="6526"/>
                </a:cubicBezTo>
                <a:cubicBezTo>
                  <a:pt x="31810" y="6526"/>
                  <a:pt x="31552" y="6410"/>
                  <a:pt x="31338" y="5654"/>
                </a:cubicBezTo>
                <a:cubicBezTo>
                  <a:pt x="30943" y="4286"/>
                  <a:pt x="31977" y="3830"/>
                  <a:pt x="31095" y="2493"/>
                </a:cubicBezTo>
                <a:cubicBezTo>
                  <a:pt x="30214" y="1156"/>
                  <a:pt x="31338" y="274"/>
                  <a:pt x="31338" y="274"/>
                </a:cubicBezTo>
                <a:lnTo>
                  <a:pt x="31338" y="274"/>
                </a:lnTo>
                <a:cubicBezTo>
                  <a:pt x="31338" y="274"/>
                  <a:pt x="29454" y="973"/>
                  <a:pt x="28299" y="1277"/>
                </a:cubicBezTo>
                <a:cubicBezTo>
                  <a:pt x="28180" y="1304"/>
                  <a:pt x="28061" y="1317"/>
                  <a:pt x="27942" y="1317"/>
                </a:cubicBezTo>
                <a:cubicBezTo>
                  <a:pt x="26870" y="1317"/>
                  <a:pt x="25773" y="310"/>
                  <a:pt x="24651" y="92"/>
                </a:cubicBezTo>
                <a:cubicBezTo>
                  <a:pt x="24363" y="34"/>
                  <a:pt x="24089" y="0"/>
                  <a:pt x="23841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2128306" y="2279363"/>
            <a:ext cx="48873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OCCITANIE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140ECC7-E9ED-BE59-AE47-74732AC752B3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2572061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1;p15">
            <a:extLst>
              <a:ext uri="{FF2B5EF4-FFF2-40B4-BE49-F238E27FC236}">
                <a16:creationId xmlns:a16="http://schemas.microsoft.com/office/drawing/2014/main" id="{C457B281-556B-4947-3C2F-576FF64294C0}"/>
              </a:ext>
            </a:extLst>
          </p:cNvPr>
          <p:cNvSpPr/>
          <p:nvPr/>
        </p:nvSpPr>
        <p:spPr>
          <a:xfrm>
            <a:off x="2476114" y="515890"/>
            <a:ext cx="3657446" cy="2931586"/>
          </a:xfrm>
          <a:custGeom>
            <a:avLst/>
            <a:gdLst/>
            <a:ahLst/>
            <a:cxnLst/>
            <a:rect l="l" t="t" r="r" b="b"/>
            <a:pathLst>
              <a:path w="43923" h="35206" extrusionOk="0">
                <a:moveTo>
                  <a:pt x="28847" y="0"/>
                </a:moveTo>
                <a:cubicBezTo>
                  <a:pt x="28480" y="0"/>
                  <a:pt x="28169" y="141"/>
                  <a:pt x="27873" y="570"/>
                </a:cubicBezTo>
                <a:cubicBezTo>
                  <a:pt x="27770" y="715"/>
                  <a:pt x="27623" y="772"/>
                  <a:pt x="27449" y="772"/>
                </a:cubicBezTo>
                <a:cubicBezTo>
                  <a:pt x="26819" y="772"/>
                  <a:pt x="25829" y="28"/>
                  <a:pt x="25227" y="28"/>
                </a:cubicBezTo>
                <a:cubicBezTo>
                  <a:pt x="25019" y="28"/>
                  <a:pt x="24857" y="118"/>
                  <a:pt x="24773" y="357"/>
                </a:cubicBezTo>
                <a:cubicBezTo>
                  <a:pt x="24378" y="1513"/>
                  <a:pt x="25654" y="2364"/>
                  <a:pt x="26536" y="3184"/>
                </a:cubicBezTo>
                <a:cubicBezTo>
                  <a:pt x="27387" y="3975"/>
                  <a:pt x="26931" y="4643"/>
                  <a:pt x="25107" y="4643"/>
                </a:cubicBezTo>
                <a:cubicBezTo>
                  <a:pt x="23912" y="4643"/>
                  <a:pt x="23122" y="3900"/>
                  <a:pt x="22646" y="3900"/>
                </a:cubicBezTo>
                <a:cubicBezTo>
                  <a:pt x="22409" y="3900"/>
                  <a:pt x="22250" y="4086"/>
                  <a:pt x="22159" y="4643"/>
                </a:cubicBezTo>
                <a:cubicBezTo>
                  <a:pt x="21885" y="6345"/>
                  <a:pt x="19484" y="4734"/>
                  <a:pt x="19423" y="6528"/>
                </a:cubicBezTo>
                <a:cubicBezTo>
                  <a:pt x="19332" y="8352"/>
                  <a:pt x="17113" y="7622"/>
                  <a:pt x="17113" y="8959"/>
                </a:cubicBezTo>
                <a:cubicBezTo>
                  <a:pt x="17113" y="10297"/>
                  <a:pt x="17204" y="11513"/>
                  <a:pt x="15989" y="11573"/>
                </a:cubicBezTo>
                <a:cubicBezTo>
                  <a:pt x="14773" y="11634"/>
                  <a:pt x="14438" y="13063"/>
                  <a:pt x="15320" y="13580"/>
                </a:cubicBezTo>
                <a:cubicBezTo>
                  <a:pt x="16201" y="14127"/>
                  <a:pt x="17660" y="14066"/>
                  <a:pt x="17721" y="15008"/>
                </a:cubicBezTo>
                <a:cubicBezTo>
                  <a:pt x="17812" y="15920"/>
                  <a:pt x="16657" y="16285"/>
                  <a:pt x="16536" y="17349"/>
                </a:cubicBezTo>
                <a:cubicBezTo>
                  <a:pt x="16500" y="17599"/>
                  <a:pt x="16381" y="17697"/>
                  <a:pt x="16213" y="17697"/>
                </a:cubicBezTo>
                <a:cubicBezTo>
                  <a:pt x="15669" y="17697"/>
                  <a:pt x="14619" y="16648"/>
                  <a:pt x="14317" y="16346"/>
                </a:cubicBezTo>
                <a:cubicBezTo>
                  <a:pt x="13891" y="15920"/>
                  <a:pt x="13891" y="15920"/>
                  <a:pt x="13101" y="15920"/>
                </a:cubicBezTo>
                <a:cubicBezTo>
                  <a:pt x="12280" y="15920"/>
                  <a:pt x="11946" y="15130"/>
                  <a:pt x="10548" y="14917"/>
                </a:cubicBezTo>
                <a:cubicBezTo>
                  <a:pt x="9764" y="14819"/>
                  <a:pt x="8173" y="14115"/>
                  <a:pt x="6579" y="14115"/>
                </a:cubicBezTo>
                <a:cubicBezTo>
                  <a:pt x="5699" y="14115"/>
                  <a:pt x="4819" y="14329"/>
                  <a:pt x="4074" y="14978"/>
                </a:cubicBezTo>
                <a:cubicBezTo>
                  <a:pt x="3709" y="15282"/>
                  <a:pt x="3374" y="15677"/>
                  <a:pt x="3101" y="16194"/>
                </a:cubicBezTo>
                <a:cubicBezTo>
                  <a:pt x="2020" y="18220"/>
                  <a:pt x="3200" y="18670"/>
                  <a:pt x="4463" y="18670"/>
                </a:cubicBezTo>
                <a:cubicBezTo>
                  <a:pt x="5473" y="18670"/>
                  <a:pt x="6536" y="18382"/>
                  <a:pt x="6536" y="18382"/>
                </a:cubicBezTo>
                <a:cubicBezTo>
                  <a:pt x="7599" y="19476"/>
                  <a:pt x="7782" y="20023"/>
                  <a:pt x="6961" y="20844"/>
                </a:cubicBezTo>
                <a:cubicBezTo>
                  <a:pt x="6596" y="21209"/>
                  <a:pt x="6201" y="21209"/>
                  <a:pt x="5897" y="21270"/>
                </a:cubicBezTo>
                <a:cubicBezTo>
                  <a:pt x="5593" y="21361"/>
                  <a:pt x="5381" y="21543"/>
                  <a:pt x="5381" y="22485"/>
                </a:cubicBezTo>
                <a:cubicBezTo>
                  <a:pt x="5381" y="22820"/>
                  <a:pt x="5411" y="23154"/>
                  <a:pt x="5441" y="23428"/>
                </a:cubicBezTo>
                <a:cubicBezTo>
                  <a:pt x="5574" y="24625"/>
                  <a:pt x="5847" y="25520"/>
                  <a:pt x="5281" y="25520"/>
                </a:cubicBezTo>
                <a:cubicBezTo>
                  <a:pt x="5200" y="25520"/>
                  <a:pt x="5103" y="25502"/>
                  <a:pt x="4985" y="25464"/>
                </a:cubicBezTo>
                <a:lnTo>
                  <a:pt x="4955" y="25464"/>
                </a:lnTo>
                <a:cubicBezTo>
                  <a:pt x="4634" y="25355"/>
                  <a:pt x="4323" y="25305"/>
                  <a:pt x="4038" y="25305"/>
                </a:cubicBezTo>
                <a:cubicBezTo>
                  <a:pt x="3218" y="25305"/>
                  <a:pt x="2615" y="25713"/>
                  <a:pt x="2615" y="26255"/>
                </a:cubicBezTo>
                <a:cubicBezTo>
                  <a:pt x="2615" y="26832"/>
                  <a:pt x="852" y="28200"/>
                  <a:pt x="1" y="29689"/>
                </a:cubicBezTo>
                <a:cubicBezTo>
                  <a:pt x="517" y="29598"/>
                  <a:pt x="1095" y="29385"/>
                  <a:pt x="1642" y="29385"/>
                </a:cubicBezTo>
                <a:cubicBezTo>
                  <a:pt x="1969" y="29385"/>
                  <a:pt x="2285" y="29369"/>
                  <a:pt x="2573" y="29369"/>
                </a:cubicBezTo>
                <a:cubicBezTo>
                  <a:pt x="3381" y="29369"/>
                  <a:pt x="3958" y="29501"/>
                  <a:pt x="3891" y="30510"/>
                </a:cubicBezTo>
                <a:cubicBezTo>
                  <a:pt x="3821" y="31582"/>
                  <a:pt x="4323" y="31707"/>
                  <a:pt x="5657" y="31707"/>
                </a:cubicBezTo>
                <a:cubicBezTo>
                  <a:pt x="6063" y="31707"/>
                  <a:pt x="6546" y="31695"/>
                  <a:pt x="7113" y="31695"/>
                </a:cubicBezTo>
                <a:cubicBezTo>
                  <a:pt x="9545" y="31695"/>
                  <a:pt x="8451" y="30996"/>
                  <a:pt x="9332" y="30236"/>
                </a:cubicBezTo>
                <a:cubicBezTo>
                  <a:pt x="9456" y="30133"/>
                  <a:pt x="9578" y="30089"/>
                  <a:pt x="9701" y="30089"/>
                </a:cubicBezTo>
                <a:cubicBezTo>
                  <a:pt x="10437" y="30089"/>
                  <a:pt x="11187" y="31682"/>
                  <a:pt x="12397" y="31682"/>
                </a:cubicBezTo>
                <a:cubicBezTo>
                  <a:pt x="12468" y="31682"/>
                  <a:pt x="12540" y="31677"/>
                  <a:pt x="12615" y="31665"/>
                </a:cubicBezTo>
                <a:cubicBezTo>
                  <a:pt x="12983" y="31608"/>
                  <a:pt x="13268" y="31575"/>
                  <a:pt x="13487" y="31575"/>
                </a:cubicBezTo>
                <a:cubicBezTo>
                  <a:pt x="14208" y="31575"/>
                  <a:pt x="14226" y="31937"/>
                  <a:pt x="14226" y="33033"/>
                </a:cubicBezTo>
                <a:cubicBezTo>
                  <a:pt x="14226" y="34461"/>
                  <a:pt x="17326" y="33853"/>
                  <a:pt x="18572" y="34218"/>
                </a:cubicBezTo>
                <a:cubicBezTo>
                  <a:pt x="19549" y="34535"/>
                  <a:pt x="21799" y="35205"/>
                  <a:pt x="24048" y="35205"/>
                </a:cubicBezTo>
                <a:cubicBezTo>
                  <a:pt x="24600" y="35205"/>
                  <a:pt x="25152" y="35165"/>
                  <a:pt x="25685" y="35069"/>
                </a:cubicBezTo>
                <a:cubicBezTo>
                  <a:pt x="28390" y="34613"/>
                  <a:pt x="28147" y="34735"/>
                  <a:pt x="30639" y="33549"/>
                </a:cubicBezTo>
                <a:cubicBezTo>
                  <a:pt x="33101" y="32364"/>
                  <a:pt x="31187" y="30419"/>
                  <a:pt x="33010" y="30419"/>
                </a:cubicBezTo>
                <a:cubicBezTo>
                  <a:pt x="34804" y="30419"/>
                  <a:pt x="34196" y="27987"/>
                  <a:pt x="35746" y="27987"/>
                </a:cubicBezTo>
                <a:cubicBezTo>
                  <a:pt x="37326" y="27987"/>
                  <a:pt x="36901" y="26042"/>
                  <a:pt x="38269" y="25191"/>
                </a:cubicBezTo>
                <a:cubicBezTo>
                  <a:pt x="39667" y="24340"/>
                  <a:pt x="41399" y="23975"/>
                  <a:pt x="41399" y="22729"/>
                </a:cubicBezTo>
                <a:cubicBezTo>
                  <a:pt x="41399" y="21482"/>
                  <a:pt x="42129" y="20814"/>
                  <a:pt x="43010" y="19416"/>
                </a:cubicBezTo>
                <a:cubicBezTo>
                  <a:pt x="43922" y="17987"/>
                  <a:pt x="43740" y="18078"/>
                  <a:pt x="43740" y="16650"/>
                </a:cubicBezTo>
                <a:cubicBezTo>
                  <a:pt x="43740" y="16085"/>
                  <a:pt x="43432" y="15915"/>
                  <a:pt x="42939" y="15915"/>
                </a:cubicBezTo>
                <a:cubicBezTo>
                  <a:pt x="42184" y="15915"/>
                  <a:pt x="40996" y="16315"/>
                  <a:pt x="39819" y="16315"/>
                </a:cubicBezTo>
                <a:cubicBezTo>
                  <a:pt x="37874" y="16315"/>
                  <a:pt x="36019" y="15616"/>
                  <a:pt x="34956" y="15221"/>
                </a:cubicBezTo>
                <a:cubicBezTo>
                  <a:pt x="33861" y="14856"/>
                  <a:pt x="34074" y="12728"/>
                  <a:pt x="34135" y="12029"/>
                </a:cubicBezTo>
                <a:cubicBezTo>
                  <a:pt x="34226" y="11178"/>
                  <a:pt x="32858" y="10570"/>
                  <a:pt x="33405" y="9962"/>
                </a:cubicBezTo>
                <a:cubicBezTo>
                  <a:pt x="33873" y="9443"/>
                  <a:pt x="33763" y="7902"/>
                  <a:pt x="34424" y="7902"/>
                </a:cubicBezTo>
                <a:cubicBezTo>
                  <a:pt x="34536" y="7902"/>
                  <a:pt x="34671" y="7946"/>
                  <a:pt x="34834" y="8048"/>
                </a:cubicBezTo>
                <a:cubicBezTo>
                  <a:pt x="34924" y="8105"/>
                  <a:pt x="35005" y="8132"/>
                  <a:pt x="35076" y="8132"/>
                </a:cubicBezTo>
                <a:cubicBezTo>
                  <a:pt x="35867" y="8132"/>
                  <a:pt x="35496" y="4856"/>
                  <a:pt x="34408" y="4856"/>
                </a:cubicBezTo>
                <a:cubicBezTo>
                  <a:pt x="33223" y="4856"/>
                  <a:pt x="32007" y="4522"/>
                  <a:pt x="32007" y="3002"/>
                </a:cubicBezTo>
                <a:cubicBezTo>
                  <a:pt x="32007" y="1513"/>
                  <a:pt x="30244" y="965"/>
                  <a:pt x="30244" y="297"/>
                </a:cubicBezTo>
                <a:cubicBezTo>
                  <a:pt x="29683" y="156"/>
                  <a:pt x="29234" y="0"/>
                  <a:pt x="28847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" name="Google Shape;61;p15">
            <a:extLst>
              <a:ext uri="{FF2B5EF4-FFF2-40B4-BE49-F238E27FC236}">
                <a16:creationId xmlns:a16="http://schemas.microsoft.com/office/drawing/2014/main" id="{B21706D2-E291-2B4A-683A-4DC2F87135D3}"/>
              </a:ext>
            </a:extLst>
          </p:cNvPr>
          <p:cNvSpPr/>
          <p:nvPr/>
        </p:nvSpPr>
        <p:spPr>
          <a:xfrm>
            <a:off x="6330679" y="2743199"/>
            <a:ext cx="835704" cy="1855645"/>
          </a:xfrm>
          <a:custGeom>
            <a:avLst/>
            <a:gdLst/>
            <a:ahLst/>
            <a:cxnLst/>
            <a:rect l="l" t="t" r="r" b="b"/>
            <a:pathLst>
              <a:path w="13345" h="29632" extrusionOk="0">
                <a:moveTo>
                  <a:pt x="11047" y="0"/>
                </a:moveTo>
                <a:cubicBezTo>
                  <a:pt x="10831" y="0"/>
                  <a:pt x="10610" y="144"/>
                  <a:pt x="10396" y="470"/>
                </a:cubicBezTo>
                <a:cubicBezTo>
                  <a:pt x="9339" y="2041"/>
                  <a:pt x="11193" y="6732"/>
                  <a:pt x="10024" y="6732"/>
                </a:cubicBezTo>
                <a:cubicBezTo>
                  <a:pt x="10016" y="6732"/>
                  <a:pt x="10009" y="6732"/>
                  <a:pt x="10001" y="6732"/>
                </a:cubicBezTo>
                <a:cubicBezTo>
                  <a:pt x="9128" y="6664"/>
                  <a:pt x="8453" y="5461"/>
                  <a:pt x="7673" y="5461"/>
                </a:cubicBezTo>
                <a:cubicBezTo>
                  <a:pt x="7393" y="5461"/>
                  <a:pt x="7100" y="5615"/>
                  <a:pt x="6779" y="6032"/>
                </a:cubicBezTo>
                <a:cubicBezTo>
                  <a:pt x="5563" y="7613"/>
                  <a:pt x="4530" y="6884"/>
                  <a:pt x="3010" y="8434"/>
                </a:cubicBezTo>
                <a:cubicBezTo>
                  <a:pt x="1521" y="10014"/>
                  <a:pt x="548" y="11443"/>
                  <a:pt x="548" y="12507"/>
                </a:cubicBezTo>
                <a:cubicBezTo>
                  <a:pt x="548" y="13571"/>
                  <a:pt x="3162" y="13327"/>
                  <a:pt x="1977" y="14239"/>
                </a:cubicBezTo>
                <a:cubicBezTo>
                  <a:pt x="761" y="15121"/>
                  <a:pt x="1" y="16124"/>
                  <a:pt x="1217" y="16428"/>
                </a:cubicBezTo>
                <a:cubicBezTo>
                  <a:pt x="2432" y="16701"/>
                  <a:pt x="3162" y="18221"/>
                  <a:pt x="2129" y="19285"/>
                </a:cubicBezTo>
                <a:cubicBezTo>
                  <a:pt x="1198" y="20189"/>
                  <a:pt x="1942" y="20814"/>
                  <a:pt x="2753" y="20814"/>
                </a:cubicBezTo>
                <a:cubicBezTo>
                  <a:pt x="2869" y="20814"/>
                  <a:pt x="2987" y="20801"/>
                  <a:pt x="3101" y="20774"/>
                </a:cubicBezTo>
                <a:cubicBezTo>
                  <a:pt x="3184" y="20754"/>
                  <a:pt x="3258" y="20745"/>
                  <a:pt x="3324" y="20745"/>
                </a:cubicBezTo>
                <a:cubicBezTo>
                  <a:pt x="3962" y="20745"/>
                  <a:pt x="3817" y="21639"/>
                  <a:pt x="2797" y="22659"/>
                </a:cubicBezTo>
                <a:cubicBezTo>
                  <a:pt x="1673" y="23783"/>
                  <a:pt x="3162" y="23875"/>
                  <a:pt x="4682" y="23875"/>
                </a:cubicBezTo>
                <a:cubicBezTo>
                  <a:pt x="6171" y="23875"/>
                  <a:pt x="5411" y="24695"/>
                  <a:pt x="4378" y="25303"/>
                </a:cubicBezTo>
                <a:cubicBezTo>
                  <a:pt x="3314" y="25881"/>
                  <a:pt x="4682" y="27249"/>
                  <a:pt x="7296" y="28525"/>
                </a:cubicBezTo>
                <a:cubicBezTo>
                  <a:pt x="8647" y="29178"/>
                  <a:pt x="9482" y="29631"/>
                  <a:pt x="10009" y="29631"/>
                </a:cubicBezTo>
                <a:cubicBezTo>
                  <a:pt x="10513" y="29631"/>
                  <a:pt x="10733" y="29216"/>
                  <a:pt x="10852" y="28160"/>
                </a:cubicBezTo>
                <a:cubicBezTo>
                  <a:pt x="11065" y="25972"/>
                  <a:pt x="12402" y="23328"/>
                  <a:pt x="12402" y="20865"/>
                </a:cubicBezTo>
                <a:cubicBezTo>
                  <a:pt x="12402" y="18373"/>
                  <a:pt x="13345" y="17613"/>
                  <a:pt x="13314" y="16033"/>
                </a:cubicBezTo>
                <a:cubicBezTo>
                  <a:pt x="13253" y="11747"/>
                  <a:pt x="12797" y="10561"/>
                  <a:pt x="12645" y="8525"/>
                </a:cubicBezTo>
                <a:cubicBezTo>
                  <a:pt x="12493" y="6488"/>
                  <a:pt x="12645" y="6701"/>
                  <a:pt x="12645" y="4148"/>
                </a:cubicBezTo>
                <a:cubicBezTo>
                  <a:pt x="12645" y="2122"/>
                  <a:pt x="11880" y="0"/>
                  <a:pt x="11047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1318683" y="1981683"/>
            <a:ext cx="66635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PROVENCE-ALPES-CÔTE D'AZUR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4B2E83-1852-90B9-8DA6-DC2FE58539CA}"/>
              </a:ext>
            </a:extLst>
          </p:cNvPr>
          <p:cNvSpPr txBox="1"/>
          <p:nvPr/>
        </p:nvSpPr>
        <p:spPr>
          <a:xfrm>
            <a:off x="4304837" y="3447476"/>
            <a:ext cx="48873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CORSE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2407DE5-C1E8-E7AA-48DD-1D03AEDB2C60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811525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0;p15">
            <a:extLst>
              <a:ext uri="{FF2B5EF4-FFF2-40B4-BE49-F238E27FC236}">
                <a16:creationId xmlns:a16="http://schemas.microsoft.com/office/drawing/2014/main" id="{64D48033-1AA1-CB64-E523-C7A0CF207DA9}"/>
              </a:ext>
            </a:extLst>
          </p:cNvPr>
          <p:cNvSpPr/>
          <p:nvPr/>
        </p:nvSpPr>
        <p:spPr>
          <a:xfrm>
            <a:off x="2316286" y="928128"/>
            <a:ext cx="4511428" cy="3287244"/>
          </a:xfrm>
          <a:custGeom>
            <a:avLst/>
            <a:gdLst/>
            <a:ahLst/>
            <a:cxnLst/>
            <a:rect l="l" t="t" r="r" b="b"/>
            <a:pathLst>
              <a:path w="64562" h="47043" extrusionOk="0">
                <a:moveTo>
                  <a:pt x="11538" y="0"/>
                </a:moveTo>
                <a:cubicBezTo>
                  <a:pt x="10550" y="0"/>
                  <a:pt x="9263" y="1526"/>
                  <a:pt x="7843" y="1526"/>
                </a:cubicBezTo>
                <a:cubicBezTo>
                  <a:pt x="6019" y="1526"/>
                  <a:pt x="7600" y="4049"/>
                  <a:pt x="6414" y="4049"/>
                </a:cubicBezTo>
                <a:cubicBezTo>
                  <a:pt x="5229" y="4049"/>
                  <a:pt x="3010" y="5295"/>
                  <a:pt x="2645" y="6207"/>
                </a:cubicBezTo>
                <a:cubicBezTo>
                  <a:pt x="2311" y="7119"/>
                  <a:pt x="4135" y="7757"/>
                  <a:pt x="5350" y="9915"/>
                </a:cubicBezTo>
                <a:cubicBezTo>
                  <a:pt x="6566" y="12073"/>
                  <a:pt x="6931" y="11252"/>
                  <a:pt x="6931" y="14110"/>
                </a:cubicBezTo>
                <a:cubicBezTo>
                  <a:pt x="6931" y="16997"/>
                  <a:pt x="4408" y="16420"/>
                  <a:pt x="4408" y="17818"/>
                </a:cubicBezTo>
                <a:cubicBezTo>
                  <a:pt x="4408" y="19216"/>
                  <a:pt x="5746" y="19702"/>
                  <a:pt x="6080" y="21526"/>
                </a:cubicBezTo>
                <a:cubicBezTo>
                  <a:pt x="6425" y="23253"/>
                  <a:pt x="5108" y="24271"/>
                  <a:pt x="4503" y="24271"/>
                </a:cubicBezTo>
                <a:cubicBezTo>
                  <a:pt x="4469" y="24271"/>
                  <a:pt x="4437" y="24268"/>
                  <a:pt x="4408" y="24262"/>
                </a:cubicBezTo>
                <a:cubicBezTo>
                  <a:pt x="4388" y="24256"/>
                  <a:pt x="4370" y="24254"/>
                  <a:pt x="4352" y="24254"/>
                </a:cubicBezTo>
                <a:cubicBezTo>
                  <a:pt x="3884" y="24254"/>
                  <a:pt x="4172" y="26148"/>
                  <a:pt x="3557" y="26207"/>
                </a:cubicBezTo>
                <a:cubicBezTo>
                  <a:pt x="2949" y="26268"/>
                  <a:pt x="2949" y="29702"/>
                  <a:pt x="2159" y="29794"/>
                </a:cubicBezTo>
                <a:cubicBezTo>
                  <a:pt x="1369" y="29854"/>
                  <a:pt x="1065" y="30432"/>
                  <a:pt x="1125" y="31891"/>
                </a:cubicBezTo>
                <a:cubicBezTo>
                  <a:pt x="1125" y="31891"/>
                  <a:pt x="1" y="32772"/>
                  <a:pt x="882" y="34110"/>
                </a:cubicBezTo>
                <a:cubicBezTo>
                  <a:pt x="1764" y="35447"/>
                  <a:pt x="730" y="35903"/>
                  <a:pt x="1125" y="37271"/>
                </a:cubicBezTo>
                <a:cubicBezTo>
                  <a:pt x="1339" y="38027"/>
                  <a:pt x="1597" y="38143"/>
                  <a:pt x="2011" y="38143"/>
                </a:cubicBezTo>
                <a:cubicBezTo>
                  <a:pt x="2193" y="38143"/>
                  <a:pt x="2407" y="38121"/>
                  <a:pt x="2660" y="38121"/>
                </a:cubicBezTo>
                <a:cubicBezTo>
                  <a:pt x="2892" y="38121"/>
                  <a:pt x="3158" y="38140"/>
                  <a:pt x="3466" y="38213"/>
                </a:cubicBezTo>
                <a:cubicBezTo>
                  <a:pt x="3595" y="38242"/>
                  <a:pt x="3724" y="38256"/>
                  <a:pt x="3852" y="38256"/>
                </a:cubicBezTo>
                <a:cubicBezTo>
                  <a:pt x="5073" y="38256"/>
                  <a:pt x="6178" y="36991"/>
                  <a:pt x="6536" y="35478"/>
                </a:cubicBezTo>
                <a:cubicBezTo>
                  <a:pt x="6845" y="34285"/>
                  <a:pt x="7588" y="33076"/>
                  <a:pt x="8344" y="33076"/>
                </a:cubicBezTo>
                <a:cubicBezTo>
                  <a:pt x="8628" y="33076"/>
                  <a:pt x="8914" y="33247"/>
                  <a:pt x="9180" y="33654"/>
                </a:cubicBezTo>
                <a:cubicBezTo>
                  <a:pt x="10028" y="34926"/>
                  <a:pt x="10646" y="38394"/>
                  <a:pt x="11112" y="38394"/>
                </a:cubicBezTo>
                <a:cubicBezTo>
                  <a:pt x="11180" y="38394"/>
                  <a:pt x="11246" y="38320"/>
                  <a:pt x="11308" y="38152"/>
                </a:cubicBezTo>
                <a:cubicBezTo>
                  <a:pt x="11717" y="37006"/>
                  <a:pt x="12641" y="33605"/>
                  <a:pt x="13464" y="33605"/>
                </a:cubicBezTo>
                <a:cubicBezTo>
                  <a:pt x="13557" y="33605"/>
                  <a:pt x="13650" y="33649"/>
                  <a:pt x="13740" y="33745"/>
                </a:cubicBezTo>
                <a:cubicBezTo>
                  <a:pt x="13840" y="33849"/>
                  <a:pt x="13956" y="33893"/>
                  <a:pt x="14084" y="33893"/>
                </a:cubicBezTo>
                <a:cubicBezTo>
                  <a:pt x="14855" y="33893"/>
                  <a:pt x="16047" y="32288"/>
                  <a:pt x="16616" y="32288"/>
                </a:cubicBezTo>
                <a:cubicBezTo>
                  <a:pt x="16786" y="32288"/>
                  <a:pt x="16900" y="32431"/>
                  <a:pt x="16931" y="32803"/>
                </a:cubicBezTo>
                <a:cubicBezTo>
                  <a:pt x="17030" y="34308"/>
                  <a:pt x="17990" y="35012"/>
                  <a:pt x="18673" y="35012"/>
                </a:cubicBezTo>
                <a:cubicBezTo>
                  <a:pt x="18832" y="35012"/>
                  <a:pt x="18975" y="34974"/>
                  <a:pt x="19089" y="34900"/>
                </a:cubicBezTo>
                <a:cubicBezTo>
                  <a:pt x="19493" y="34618"/>
                  <a:pt x="19749" y="34121"/>
                  <a:pt x="20124" y="34121"/>
                </a:cubicBezTo>
                <a:cubicBezTo>
                  <a:pt x="20315" y="34121"/>
                  <a:pt x="20536" y="34249"/>
                  <a:pt x="20822" y="34596"/>
                </a:cubicBezTo>
                <a:cubicBezTo>
                  <a:pt x="21703" y="35660"/>
                  <a:pt x="22494" y="36967"/>
                  <a:pt x="22919" y="38426"/>
                </a:cubicBezTo>
                <a:cubicBezTo>
                  <a:pt x="23314" y="39915"/>
                  <a:pt x="24530" y="40189"/>
                  <a:pt x="24530" y="41891"/>
                </a:cubicBezTo>
                <a:cubicBezTo>
                  <a:pt x="24530" y="43593"/>
                  <a:pt x="25168" y="43745"/>
                  <a:pt x="26263" y="43836"/>
                </a:cubicBezTo>
                <a:cubicBezTo>
                  <a:pt x="26992" y="43896"/>
                  <a:pt x="27695" y="44082"/>
                  <a:pt x="28108" y="44082"/>
                </a:cubicBezTo>
                <a:cubicBezTo>
                  <a:pt x="28332" y="44082"/>
                  <a:pt x="28471" y="44027"/>
                  <a:pt x="28482" y="43867"/>
                </a:cubicBezTo>
                <a:cubicBezTo>
                  <a:pt x="28499" y="43739"/>
                  <a:pt x="28609" y="43690"/>
                  <a:pt x="28771" y="43690"/>
                </a:cubicBezTo>
                <a:cubicBezTo>
                  <a:pt x="29185" y="43690"/>
                  <a:pt x="29934" y="44009"/>
                  <a:pt x="30305" y="44140"/>
                </a:cubicBezTo>
                <a:cubicBezTo>
                  <a:pt x="30457" y="44201"/>
                  <a:pt x="30761" y="44262"/>
                  <a:pt x="31096" y="44292"/>
                </a:cubicBezTo>
                <a:cubicBezTo>
                  <a:pt x="31833" y="43661"/>
                  <a:pt x="32703" y="43452"/>
                  <a:pt x="33573" y="43452"/>
                </a:cubicBezTo>
                <a:cubicBezTo>
                  <a:pt x="35176" y="43452"/>
                  <a:pt x="36782" y="44163"/>
                  <a:pt x="37570" y="44262"/>
                </a:cubicBezTo>
                <a:cubicBezTo>
                  <a:pt x="38968" y="44475"/>
                  <a:pt x="39302" y="45265"/>
                  <a:pt x="40123" y="45265"/>
                </a:cubicBezTo>
                <a:cubicBezTo>
                  <a:pt x="40913" y="45265"/>
                  <a:pt x="40913" y="45265"/>
                  <a:pt x="41309" y="45691"/>
                </a:cubicBezTo>
                <a:cubicBezTo>
                  <a:pt x="41634" y="45993"/>
                  <a:pt x="42689" y="47042"/>
                  <a:pt x="43221" y="47042"/>
                </a:cubicBezTo>
                <a:cubicBezTo>
                  <a:pt x="43385" y="47042"/>
                  <a:pt x="43499" y="46944"/>
                  <a:pt x="43527" y="46694"/>
                </a:cubicBezTo>
                <a:cubicBezTo>
                  <a:pt x="43679" y="45599"/>
                  <a:pt x="44804" y="45265"/>
                  <a:pt x="44743" y="44323"/>
                </a:cubicBezTo>
                <a:cubicBezTo>
                  <a:pt x="44682" y="43411"/>
                  <a:pt x="43193" y="43472"/>
                  <a:pt x="42342" y="42925"/>
                </a:cubicBezTo>
                <a:cubicBezTo>
                  <a:pt x="41460" y="42377"/>
                  <a:pt x="41795" y="40979"/>
                  <a:pt x="43011" y="40918"/>
                </a:cubicBezTo>
                <a:cubicBezTo>
                  <a:pt x="44196" y="40858"/>
                  <a:pt x="44135" y="39642"/>
                  <a:pt x="44135" y="38304"/>
                </a:cubicBezTo>
                <a:cubicBezTo>
                  <a:pt x="44135" y="36967"/>
                  <a:pt x="46354" y="37697"/>
                  <a:pt x="46415" y="35873"/>
                </a:cubicBezTo>
                <a:cubicBezTo>
                  <a:pt x="46476" y="34079"/>
                  <a:pt x="48907" y="35690"/>
                  <a:pt x="49181" y="33988"/>
                </a:cubicBezTo>
                <a:cubicBezTo>
                  <a:pt x="49272" y="33431"/>
                  <a:pt x="49428" y="33245"/>
                  <a:pt x="49662" y="33245"/>
                </a:cubicBezTo>
                <a:cubicBezTo>
                  <a:pt x="50130" y="33245"/>
                  <a:pt x="50914" y="33988"/>
                  <a:pt x="52129" y="33988"/>
                </a:cubicBezTo>
                <a:cubicBezTo>
                  <a:pt x="53923" y="33988"/>
                  <a:pt x="54409" y="33320"/>
                  <a:pt x="53528" y="32529"/>
                </a:cubicBezTo>
                <a:cubicBezTo>
                  <a:pt x="52676" y="31709"/>
                  <a:pt x="51400" y="30827"/>
                  <a:pt x="51795" y="29702"/>
                </a:cubicBezTo>
                <a:cubicBezTo>
                  <a:pt x="51880" y="29454"/>
                  <a:pt x="52044" y="29361"/>
                  <a:pt x="52255" y="29361"/>
                </a:cubicBezTo>
                <a:cubicBezTo>
                  <a:pt x="52859" y="29361"/>
                  <a:pt x="53845" y="30115"/>
                  <a:pt x="54459" y="30115"/>
                </a:cubicBezTo>
                <a:cubicBezTo>
                  <a:pt x="54627" y="30115"/>
                  <a:pt x="54768" y="30059"/>
                  <a:pt x="54865" y="29915"/>
                </a:cubicBezTo>
                <a:cubicBezTo>
                  <a:pt x="55161" y="29486"/>
                  <a:pt x="55472" y="29345"/>
                  <a:pt x="55842" y="29345"/>
                </a:cubicBezTo>
                <a:cubicBezTo>
                  <a:pt x="56232" y="29345"/>
                  <a:pt x="56689" y="29501"/>
                  <a:pt x="57266" y="29642"/>
                </a:cubicBezTo>
                <a:cubicBezTo>
                  <a:pt x="57266" y="29289"/>
                  <a:pt x="57504" y="29139"/>
                  <a:pt x="57893" y="29139"/>
                </a:cubicBezTo>
                <a:cubicBezTo>
                  <a:pt x="58241" y="29139"/>
                  <a:pt x="58711" y="29258"/>
                  <a:pt x="59242" y="29459"/>
                </a:cubicBezTo>
                <a:cubicBezTo>
                  <a:pt x="59328" y="29489"/>
                  <a:pt x="59415" y="29504"/>
                  <a:pt x="59504" y="29504"/>
                </a:cubicBezTo>
                <a:cubicBezTo>
                  <a:pt x="60582" y="29504"/>
                  <a:pt x="61867" y="27444"/>
                  <a:pt x="62737" y="26967"/>
                </a:cubicBezTo>
                <a:cubicBezTo>
                  <a:pt x="63649" y="26450"/>
                  <a:pt x="63376" y="25781"/>
                  <a:pt x="63680" y="24809"/>
                </a:cubicBezTo>
                <a:cubicBezTo>
                  <a:pt x="64014" y="23867"/>
                  <a:pt x="64561" y="23775"/>
                  <a:pt x="62920" y="23198"/>
                </a:cubicBezTo>
                <a:cubicBezTo>
                  <a:pt x="61248" y="22620"/>
                  <a:pt x="61582" y="21617"/>
                  <a:pt x="61400" y="19976"/>
                </a:cubicBezTo>
                <a:cubicBezTo>
                  <a:pt x="61248" y="18304"/>
                  <a:pt x="59060" y="18699"/>
                  <a:pt x="59060" y="17483"/>
                </a:cubicBezTo>
                <a:cubicBezTo>
                  <a:pt x="59060" y="16268"/>
                  <a:pt x="60063" y="16450"/>
                  <a:pt x="61582" y="15873"/>
                </a:cubicBezTo>
                <a:cubicBezTo>
                  <a:pt x="62939" y="15319"/>
                  <a:pt x="61345" y="12975"/>
                  <a:pt x="60545" y="12975"/>
                </a:cubicBezTo>
                <a:cubicBezTo>
                  <a:pt x="60467" y="12975"/>
                  <a:pt x="60396" y="12997"/>
                  <a:pt x="60336" y="13046"/>
                </a:cubicBezTo>
                <a:cubicBezTo>
                  <a:pt x="60261" y="13107"/>
                  <a:pt x="60200" y="13134"/>
                  <a:pt x="60148" y="13134"/>
                </a:cubicBezTo>
                <a:cubicBezTo>
                  <a:pt x="59738" y="13134"/>
                  <a:pt x="59950" y="11414"/>
                  <a:pt x="59060" y="11252"/>
                </a:cubicBezTo>
                <a:cubicBezTo>
                  <a:pt x="58026" y="11100"/>
                  <a:pt x="59819" y="9429"/>
                  <a:pt x="59455" y="8973"/>
                </a:cubicBezTo>
                <a:cubicBezTo>
                  <a:pt x="59120" y="8517"/>
                  <a:pt x="58999" y="7514"/>
                  <a:pt x="58968" y="6450"/>
                </a:cubicBezTo>
                <a:cubicBezTo>
                  <a:pt x="58960" y="6160"/>
                  <a:pt x="58648" y="6042"/>
                  <a:pt x="58184" y="6042"/>
                </a:cubicBezTo>
                <a:cubicBezTo>
                  <a:pt x="56944" y="6042"/>
                  <a:pt x="54622" y="6889"/>
                  <a:pt x="54135" y="7575"/>
                </a:cubicBezTo>
                <a:cubicBezTo>
                  <a:pt x="53966" y="7805"/>
                  <a:pt x="53801" y="7884"/>
                  <a:pt x="53637" y="7884"/>
                </a:cubicBezTo>
                <a:cubicBezTo>
                  <a:pt x="53282" y="7884"/>
                  <a:pt x="52934" y="7514"/>
                  <a:pt x="52568" y="7514"/>
                </a:cubicBezTo>
                <a:cubicBezTo>
                  <a:pt x="52434" y="7514"/>
                  <a:pt x="52299" y="7563"/>
                  <a:pt x="52160" y="7696"/>
                </a:cubicBezTo>
                <a:cubicBezTo>
                  <a:pt x="51461" y="8365"/>
                  <a:pt x="52069" y="9064"/>
                  <a:pt x="52312" y="9945"/>
                </a:cubicBezTo>
                <a:cubicBezTo>
                  <a:pt x="52585" y="10857"/>
                  <a:pt x="50366" y="11161"/>
                  <a:pt x="49363" y="11192"/>
                </a:cubicBezTo>
                <a:cubicBezTo>
                  <a:pt x="49353" y="11192"/>
                  <a:pt x="49343" y="11192"/>
                  <a:pt x="49333" y="11192"/>
                </a:cubicBezTo>
                <a:cubicBezTo>
                  <a:pt x="48328" y="11192"/>
                  <a:pt x="48226" y="9700"/>
                  <a:pt x="50002" y="9459"/>
                </a:cubicBezTo>
                <a:cubicBezTo>
                  <a:pt x="51765" y="9185"/>
                  <a:pt x="50306" y="8486"/>
                  <a:pt x="50701" y="7696"/>
                </a:cubicBezTo>
                <a:cubicBezTo>
                  <a:pt x="51005" y="6997"/>
                  <a:pt x="50427" y="6754"/>
                  <a:pt x="50032" y="6359"/>
                </a:cubicBezTo>
                <a:cubicBezTo>
                  <a:pt x="48814" y="7550"/>
                  <a:pt x="47388" y="8719"/>
                  <a:pt x="46499" y="8719"/>
                </a:cubicBezTo>
                <a:cubicBezTo>
                  <a:pt x="46367" y="8719"/>
                  <a:pt x="46247" y="8693"/>
                  <a:pt x="46141" y="8638"/>
                </a:cubicBezTo>
                <a:cubicBezTo>
                  <a:pt x="45492" y="8276"/>
                  <a:pt x="44961" y="8114"/>
                  <a:pt x="44501" y="8114"/>
                </a:cubicBezTo>
                <a:cubicBezTo>
                  <a:pt x="43842" y="8114"/>
                  <a:pt x="43330" y="8448"/>
                  <a:pt x="42828" y="9003"/>
                </a:cubicBezTo>
                <a:cubicBezTo>
                  <a:pt x="42621" y="9225"/>
                  <a:pt x="42451" y="9330"/>
                  <a:pt x="42307" y="9330"/>
                </a:cubicBezTo>
                <a:cubicBezTo>
                  <a:pt x="41837" y="9330"/>
                  <a:pt x="41641" y="8212"/>
                  <a:pt x="41339" y="6328"/>
                </a:cubicBezTo>
                <a:cubicBezTo>
                  <a:pt x="41135" y="5072"/>
                  <a:pt x="40679" y="4781"/>
                  <a:pt x="40080" y="4781"/>
                </a:cubicBezTo>
                <a:cubicBezTo>
                  <a:pt x="39565" y="4781"/>
                  <a:pt x="38945" y="4996"/>
                  <a:pt x="38289" y="4996"/>
                </a:cubicBezTo>
                <a:cubicBezTo>
                  <a:pt x="38232" y="4996"/>
                  <a:pt x="38174" y="4994"/>
                  <a:pt x="38117" y="4991"/>
                </a:cubicBezTo>
                <a:cubicBezTo>
                  <a:pt x="37648" y="4972"/>
                  <a:pt x="37264" y="4895"/>
                  <a:pt x="36930" y="4895"/>
                </a:cubicBezTo>
                <a:cubicBezTo>
                  <a:pt x="36202" y="4895"/>
                  <a:pt x="35712" y="5258"/>
                  <a:pt x="35108" y="7362"/>
                </a:cubicBezTo>
                <a:cubicBezTo>
                  <a:pt x="34635" y="9068"/>
                  <a:pt x="33918" y="9628"/>
                  <a:pt x="33332" y="9628"/>
                </a:cubicBezTo>
                <a:cubicBezTo>
                  <a:pt x="32864" y="9628"/>
                  <a:pt x="32480" y="9270"/>
                  <a:pt x="32372" y="8851"/>
                </a:cubicBezTo>
                <a:cubicBezTo>
                  <a:pt x="32245" y="8358"/>
                  <a:pt x="31411" y="7990"/>
                  <a:pt x="30645" y="7990"/>
                </a:cubicBezTo>
                <a:cubicBezTo>
                  <a:pt x="29946" y="7990"/>
                  <a:pt x="29302" y="8297"/>
                  <a:pt x="29302" y="9094"/>
                </a:cubicBezTo>
                <a:cubicBezTo>
                  <a:pt x="29302" y="10360"/>
                  <a:pt x="27765" y="10505"/>
                  <a:pt x="26434" y="10505"/>
                </a:cubicBezTo>
                <a:cubicBezTo>
                  <a:pt x="26040" y="10505"/>
                  <a:pt x="25663" y="10492"/>
                  <a:pt x="25351" y="10492"/>
                </a:cubicBezTo>
                <a:cubicBezTo>
                  <a:pt x="24013" y="10492"/>
                  <a:pt x="23861" y="8851"/>
                  <a:pt x="25138" y="7210"/>
                </a:cubicBezTo>
                <a:cubicBezTo>
                  <a:pt x="26384" y="5538"/>
                  <a:pt x="21916" y="4687"/>
                  <a:pt x="21764" y="2650"/>
                </a:cubicBezTo>
                <a:cubicBezTo>
                  <a:pt x="21671" y="1610"/>
                  <a:pt x="21054" y="1529"/>
                  <a:pt x="20335" y="1529"/>
                </a:cubicBezTo>
                <a:cubicBezTo>
                  <a:pt x="20204" y="1529"/>
                  <a:pt x="20069" y="1532"/>
                  <a:pt x="19934" y="1532"/>
                </a:cubicBezTo>
                <a:cubicBezTo>
                  <a:pt x="19359" y="1532"/>
                  <a:pt x="18769" y="1484"/>
                  <a:pt x="18360" y="979"/>
                </a:cubicBezTo>
                <a:cubicBezTo>
                  <a:pt x="18161" y="732"/>
                  <a:pt x="17968" y="639"/>
                  <a:pt x="17780" y="639"/>
                </a:cubicBezTo>
                <a:cubicBezTo>
                  <a:pt x="17199" y="639"/>
                  <a:pt x="16675" y="1533"/>
                  <a:pt x="16242" y="1533"/>
                </a:cubicBezTo>
                <a:cubicBezTo>
                  <a:pt x="16108" y="1533"/>
                  <a:pt x="15983" y="1447"/>
                  <a:pt x="15867" y="1222"/>
                </a:cubicBezTo>
                <a:cubicBezTo>
                  <a:pt x="15667" y="860"/>
                  <a:pt x="15336" y="764"/>
                  <a:pt x="14945" y="764"/>
                </a:cubicBezTo>
                <a:cubicBezTo>
                  <a:pt x="14499" y="764"/>
                  <a:pt x="13975" y="889"/>
                  <a:pt x="13477" y="889"/>
                </a:cubicBezTo>
                <a:cubicBezTo>
                  <a:pt x="13018" y="889"/>
                  <a:pt x="12581" y="782"/>
                  <a:pt x="12250" y="371"/>
                </a:cubicBezTo>
                <a:cubicBezTo>
                  <a:pt x="12035" y="105"/>
                  <a:pt x="11797" y="0"/>
                  <a:pt x="11538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2128306" y="2279363"/>
            <a:ext cx="48873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AUVERGNE-RHÔNE-ALPES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481583D-472F-481C-46D8-B11D8009948A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3016935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9;p15">
            <a:extLst>
              <a:ext uri="{FF2B5EF4-FFF2-40B4-BE49-F238E27FC236}">
                <a16:creationId xmlns:a16="http://schemas.microsoft.com/office/drawing/2014/main" id="{C5815CF5-970B-B541-CF93-11213BAB2FE2}"/>
              </a:ext>
            </a:extLst>
          </p:cNvPr>
          <p:cNvSpPr/>
          <p:nvPr/>
        </p:nvSpPr>
        <p:spPr>
          <a:xfrm>
            <a:off x="2316286" y="928128"/>
            <a:ext cx="4390481" cy="3236586"/>
          </a:xfrm>
          <a:custGeom>
            <a:avLst/>
            <a:gdLst/>
            <a:ahLst/>
            <a:cxnLst/>
            <a:rect l="l" t="t" r="r" b="b"/>
            <a:pathLst>
              <a:path w="53497" h="39437" extrusionOk="0">
                <a:moveTo>
                  <a:pt x="7569" y="0"/>
                </a:moveTo>
                <a:cubicBezTo>
                  <a:pt x="7447" y="396"/>
                  <a:pt x="7083" y="244"/>
                  <a:pt x="6080" y="335"/>
                </a:cubicBezTo>
                <a:cubicBezTo>
                  <a:pt x="5989" y="341"/>
                  <a:pt x="5900" y="344"/>
                  <a:pt x="5812" y="344"/>
                </a:cubicBezTo>
                <a:cubicBezTo>
                  <a:pt x="5037" y="344"/>
                  <a:pt x="4373" y="109"/>
                  <a:pt x="3912" y="109"/>
                </a:cubicBezTo>
                <a:cubicBezTo>
                  <a:pt x="3478" y="109"/>
                  <a:pt x="3222" y="318"/>
                  <a:pt x="3222" y="1125"/>
                </a:cubicBezTo>
                <a:cubicBezTo>
                  <a:pt x="3222" y="2766"/>
                  <a:pt x="2371" y="3040"/>
                  <a:pt x="1520" y="3952"/>
                </a:cubicBezTo>
                <a:cubicBezTo>
                  <a:pt x="2159" y="4590"/>
                  <a:pt x="2797" y="5107"/>
                  <a:pt x="3283" y="5593"/>
                </a:cubicBezTo>
                <a:cubicBezTo>
                  <a:pt x="5350" y="7539"/>
                  <a:pt x="3526" y="8390"/>
                  <a:pt x="3283" y="9970"/>
                </a:cubicBezTo>
                <a:cubicBezTo>
                  <a:pt x="3040" y="11551"/>
                  <a:pt x="3070" y="11247"/>
                  <a:pt x="1551" y="11308"/>
                </a:cubicBezTo>
                <a:cubicBezTo>
                  <a:pt x="0" y="11399"/>
                  <a:pt x="2797" y="12736"/>
                  <a:pt x="2706" y="14438"/>
                </a:cubicBezTo>
                <a:cubicBezTo>
                  <a:pt x="2645" y="16140"/>
                  <a:pt x="1247" y="15806"/>
                  <a:pt x="1703" y="17265"/>
                </a:cubicBezTo>
                <a:cubicBezTo>
                  <a:pt x="2128" y="18694"/>
                  <a:pt x="1308" y="22584"/>
                  <a:pt x="3070" y="25138"/>
                </a:cubicBezTo>
                <a:cubicBezTo>
                  <a:pt x="3922" y="26384"/>
                  <a:pt x="3982" y="28116"/>
                  <a:pt x="3800" y="29606"/>
                </a:cubicBezTo>
                <a:cubicBezTo>
                  <a:pt x="4061" y="29762"/>
                  <a:pt x="4355" y="29811"/>
                  <a:pt x="4658" y="29811"/>
                </a:cubicBezTo>
                <a:cubicBezTo>
                  <a:pt x="5157" y="29811"/>
                  <a:pt x="5682" y="29679"/>
                  <a:pt x="6130" y="29679"/>
                </a:cubicBezTo>
                <a:cubicBezTo>
                  <a:pt x="6519" y="29679"/>
                  <a:pt x="6849" y="29779"/>
                  <a:pt x="7052" y="30153"/>
                </a:cubicBezTo>
                <a:cubicBezTo>
                  <a:pt x="7174" y="30378"/>
                  <a:pt x="7302" y="30464"/>
                  <a:pt x="7439" y="30464"/>
                </a:cubicBezTo>
                <a:cubicBezTo>
                  <a:pt x="7878" y="30464"/>
                  <a:pt x="8396" y="29570"/>
                  <a:pt x="8984" y="29570"/>
                </a:cubicBezTo>
                <a:cubicBezTo>
                  <a:pt x="9174" y="29570"/>
                  <a:pt x="9371" y="29663"/>
                  <a:pt x="9575" y="29910"/>
                </a:cubicBezTo>
                <a:cubicBezTo>
                  <a:pt x="9958" y="30397"/>
                  <a:pt x="10518" y="30455"/>
                  <a:pt x="11073" y="30455"/>
                </a:cubicBezTo>
                <a:cubicBezTo>
                  <a:pt x="11245" y="30455"/>
                  <a:pt x="11416" y="30449"/>
                  <a:pt x="11581" y="30449"/>
                </a:cubicBezTo>
                <a:cubicBezTo>
                  <a:pt x="12280" y="30449"/>
                  <a:pt x="12873" y="30548"/>
                  <a:pt x="12949" y="31581"/>
                </a:cubicBezTo>
                <a:cubicBezTo>
                  <a:pt x="13101" y="33618"/>
                  <a:pt x="17569" y="34469"/>
                  <a:pt x="16323" y="36141"/>
                </a:cubicBezTo>
                <a:cubicBezTo>
                  <a:pt x="15077" y="37782"/>
                  <a:pt x="15198" y="39423"/>
                  <a:pt x="16536" y="39423"/>
                </a:cubicBezTo>
                <a:cubicBezTo>
                  <a:pt x="16848" y="39423"/>
                  <a:pt x="17225" y="39436"/>
                  <a:pt x="17619" y="39436"/>
                </a:cubicBezTo>
                <a:cubicBezTo>
                  <a:pt x="18950" y="39436"/>
                  <a:pt x="20487" y="39291"/>
                  <a:pt x="20487" y="38025"/>
                </a:cubicBezTo>
                <a:cubicBezTo>
                  <a:pt x="20487" y="37228"/>
                  <a:pt x="21131" y="36921"/>
                  <a:pt x="21830" y="36921"/>
                </a:cubicBezTo>
                <a:cubicBezTo>
                  <a:pt x="22596" y="36921"/>
                  <a:pt x="23430" y="37289"/>
                  <a:pt x="23557" y="37782"/>
                </a:cubicBezTo>
                <a:cubicBezTo>
                  <a:pt x="23665" y="38201"/>
                  <a:pt x="24049" y="38559"/>
                  <a:pt x="24520" y="38559"/>
                </a:cubicBezTo>
                <a:cubicBezTo>
                  <a:pt x="25109" y="38559"/>
                  <a:pt x="25833" y="37999"/>
                  <a:pt x="26323" y="36293"/>
                </a:cubicBezTo>
                <a:cubicBezTo>
                  <a:pt x="26906" y="34191"/>
                  <a:pt x="27389" y="33813"/>
                  <a:pt x="28114" y="33813"/>
                </a:cubicBezTo>
                <a:cubicBezTo>
                  <a:pt x="28447" y="33813"/>
                  <a:pt x="28832" y="33893"/>
                  <a:pt x="29302" y="33922"/>
                </a:cubicBezTo>
                <a:cubicBezTo>
                  <a:pt x="29359" y="33925"/>
                  <a:pt x="29417" y="33927"/>
                  <a:pt x="29474" y="33927"/>
                </a:cubicBezTo>
                <a:cubicBezTo>
                  <a:pt x="30130" y="33927"/>
                  <a:pt x="30750" y="33712"/>
                  <a:pt x="31265" y="33712"/>
                </a:cubicBezTo>
                <a:cubicBezTo>
                  <a:pt x="31864" y="33712"/>
                  <a:pt x="32320" y="34003"/>
                  <a:pt x="32524" y="35259"/>
                </a:cubicBezTo>
                <a:cubicBezTo>
                  <a:pt x="32827" y="37125"/>
                  <a:pt x="33041" y="38257"/>
                  <a:pt x="33508" y="38257"/>
                </a:cubicBezTo>
                <a:cubicBezTo>
                  <a:pt x="33650" y="38257"/>
                  <a:pt x="33815" y="38153"/>
                  <a:pt x="34013" y="37934"/>
                </a:cubicBezTo>
                <a:cubicBezTo>
                  <a:pt x="34538" y="37374"/>
                  <a:pt x="35051" y="37039"/>
                  <a:pt x="35714" y="37039"/>
                </a:cubicBezTo>
                <a:cubicBezTo>
                  <a:pt x="36165" y="37039"/>
                  <a:pt x="36686" y="37194"/>
                  <a:pt x="37326" y="37539"/>
                </a:cubicBezTo>
                <a:cubicBezTo>
                  <a:pt x="37438" y="37601"/>
                  <a:pt x="37566" y="37630"/>
                  <a:pt x="37706" y="37630"/>
                </a:cubicBezTo>
                <a:cubicBezTo>
                  <a:pt x="38598" y="37630"/>
                  <a:pt x="40014" y="36471"/>
                  <a:pt x="41247" y="35290"/>
                </a:cubicBezTo>
                <a:cubicBezTo>
                  <a:pt x="41156" y="35229"/>
                  <a:pt x="41095" y="35168"/>
                  <a:pt x="41065" y="35077"/>
                </a:cubicBezTo>
                <a:cubicBezTo>
                  <a:pt x="40731" y="34560"/>
                  <a:pt x="42007" y="32767"/>
                  <a:pt x="42007" y="31733"/>
                </a:cubicBezTo>
                <a:cubicBezTo>
                  <a:pt x="42007" y="30700"/>
                  <a:pt x="44378" y="29454"/>
                  <a:pt x="45442" y="28755"/>
                </a:cubicBezTo>
                <a:cubicBezTo>
                  <a:pt x="46476" y="28056"/>
                  <a:pt x="45533" y="27782"/>
                  <a:pt x="45533" y="26536"/>
                </a:cubicBezTo>
                <a:cubicBezTo>
                  <a:pt x="45533" y="25290"/>
                  <a:pt x="46050" y="25502"/>
                  <a:pt x="47448" y="24925"/>
                </a:cubicBezTo>
                <a:cubicBezTo>
                  <a:pt x="48846" y="24347"/>
                  <a:pt x="48694" y="23466"/>
                  <a:pt x="49910" y="22341"/>
                </a:cubicBezTo>
                <a:cubicBezTo>
                  <a:pt x="51126" y="21247"/>
                  <a:pt x="51491" y="20457"/>
                  <a:pt x="52372" y="19393"/>
                </a:cubicBezTo>
                <a:cubicBezTo>
                  <a:pt x="53078" y="18485"/>
                  <a:pt x="52676" y="18205"/>
                  <a:pt x="51894" y="18205"/>
                </a:cubicBezTo>
                <a:cubicBezTo>
                  <a:pt x="51733" y="18205"/>
                  <a:pt x="51556" y="18217"/>
                  <a:pt x="51369" y="18238"/>
                </a:cubicBezTo>
                <a:cubicBezTo>
                  <a:pt x="51345" y="18240"/>
                  <a:pt x="51322" y="18242"/>
                  <a:pt x="51301" y="18242"/>
                </a:cubicBezTo>
                <a:cubicBezTo>
                  <a:pt x="50332" y="18242"/>
                  <a:pt x="51597" y="15650"/>
                  <a:pt x="52281" y="15472"/>
                </a:cubicBezTo>
                <a:cubicBezTo>
                  <a:pt x="52490" y="15408"/>
                  <a:pt x="52715" y="15369"/>
                  <a:pt x="52935" y="15369"/>
                </a:cubicBezTo>
                <a:cubicBezTo>
                  <a:pt x="53132" y="15369"/>
                  <a:pt x="53325" y="15400"/>
                  <a:pt x="53497" y="15472"/>
                </a:cubicBezTo>
                <a:cubicBezTo>
                  <a:pt x="53254" y="14621"/>
                  <a:pt x="52919" y="13739"/>
                  <a:pt x="52463" y="13678"/>
                </a:cubicBezTo>
                <a:cubicBezTo>
                  <a:pt x="51521" y="13496"/>
                  <a:pt x="52312" y="10700"/>
                  <a:pt x="50488" y="9636"/>
                </a:cubicBezTo>
                <a:cubicBezTo>
                  <a:pt x="49232" y="8870"/>
                  <a:pt x="48394" y="7850"/>
                  <a:pt x="47555" y="7850"/>
                </a:cubicBezTo>
                <a:cubicBezTo>
                  <a:pt x="47196" y="7850"/>
                  <a:pt x="46837" y="8037"/>
                  <a:pt x="46445" y="8511"/>
                </a:cubicBezTo>
                <a:cubicBezTo>
                  <a:pt x="46189" y="8823"/>
                  <a:pt x="46008" y="8943"/>
                  <a:pt x="45862" y="8943"/>
                </a:cubicBezTo>
                <a:cubicBezTo>
                  <a:pt x="45375" y="8943"/>
                  <a:pt x="45279" y="7594"/>
                  <a:pt x="44023" y="7594"/>
                </a:cubicBezTo>
                <a:cubicBezTo>
                  <a:pt x="43790" y="7594"/>
                  <a:pt x="43516" y="7641"/>
                  <a:pt x="43193" y="7751"/>
                </a:cubicBezTo>
                <a:cubicBezTo>
                  <a:pt x="42725" y="7917"/>
                  <a:pt x="42407" y="7985"/>
                  <a:pt x="42190" y="7985"/>
                </a:cubicBezTo>
                <a:cubicBezTo>
                  <a:pt x="41211" y="7985"/>
                  <a:pt x="42290" y="6588"/>
                  <a:pt x="40822" y="6414"/>
                </a:cubicBezTo>
                <a:cubicBezTo>
                  <a:pt x="40741" y="6404"/>
                  <a:pt x="40658" y="6400"/>
                  <a:pt x="40575" y="6400"/>
                </a:cubicBezTo>
                <a:cubicBezTo>
                  <a:pt x="38808" y="6400"/>
                  <a:pt x="36529" y="8498"/>
                  <a:pt x="36384" y="10791"/>
                </a:cubicBezTo>
                <a:cubicBezTo>
                  <a:pt x="36202" y="13223"/>
                  <a:pt x="34408" y="12371"/>
                  <a:pt x="33436" y="12827"/>
                </a:cubicBezTo>
                <a:cubicBezTo>
                  <a:pt x="32905" y="13084"/>
                  <a:pt x="31938" y="13303"/>
                  <a:pt x="30685" y="13303"/>
                </a:cubicBezTo>
                <a:cubicBezTo>
                  <a:pt x="29715" y="13303"/>
                  <a:pt x="28573" y="13172"/>
                  <a:pt x="27326" y="12827"/>
                </a:cubicBezTo>
                <a:cubicBezTo>
                  <a:pt x="24439" y="12037"/>
                  <a:pt x="26688" y="8785"/>
                  <a:pt x="24165" y="6809"/>
                </a:cubicBezTo>
                <a:cubicBezTo>
                  <a:pt x="23461" y="6257"/>
                  <a:pt x="22856" y="6049"/>
                  <a:pt x="22266" y="6049"/>
                </a:cubicBezTo>
                <a:cubicBezTo>
                  <a:pt x="20745" y="6049"/>
                  <a:pt x="19326" y="7435"/>
                  <a:pt x="16566" y="7873"/>
                </a:cubicBezTo>
                <a:cubicBezTo>
                  <a:pt x="16283" y="7918"/>
                  <a:pt x="16031" y="7939"/>
                  <a:pt x="15805" y="7939"/>
                </a:cubicBezTo>
                <a:cubicBezTo>
                  <a:pt x="12982" y="7939"/>
                  <a:pt x="14367" y="4668"/>
                  <a:pt x="11946" y="4499"/>
                </a:cubicBezTo>
                <a:cubicBezTo>
                  <a:pt x="9362" y="4317"/>
                  <a:pt x="11186" y="1399"/>
                  <a:pt x="9879" y="1003"/>
                </a:cubicBezTo>
                <a:cubicBezTo>
                  <a:pt x="9119" y="791"/>
                  <a:pt x="8177" y="700"/>
                  <a:pt x="7569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1556743" y="2279362"/>
            <a:ext cx="59095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BOURGOGNE-FRANCHE-COMTÉ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DB44777-B2CE-7045-8BEB-57B0CCE087C3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3483960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;p15">
            <a:extLst>
              <a:ext uri="{FF2B5EF4-FFF2-40B4-BE49-F238E27FC236}">
                <a16:creationId xmlns:a16="http://schemas.microsoft.com/office/drawing/2014/main" id="{DEF22EF7-965D-7559-2CE9-FA6C21AC9CA0}"/>
              </a:ext>
            </a:extLst>
          </p:cNvPr>
          <p:cNvSpPr/>
          <p:nvPr/>
        </p:nvSpPr>
        <p:spPr>
          <a:xfrm>
            <a:off x="2379935" y="765191"/>
            <a:ext cx="4263179" cy="3613115"/>
          </a:xfrm>
          <a:custGeom>
            <a:avLst/>
            <a:gdLst/>
            <a:ahLst/>
            <a:cxnLst/>
            <a:rect l="l" t="t" r="r" b="b"/>
            <a:pathLst>
              <a:path w="59364" h="50312" extrusionOk="0">
                <a:moveTo>
                  <a:pt x="17933" y="1"/>
                </a:moveTo>
                <a:cubicBezTo>
                  <a:pt x="17675" y="1"/>
                  <a:pt x="17354" y="105"/>
                  <a:pt x="17083" y="184"/>
                </a:cubicBezTo>
                <a:cubicBezTo>
                  <a:pt x="16354" y="427"/>
                  <a:pt x="15867" y="1764"/>
                  <a:pt x="15867" y="3284"/>
                </a:cubicBezTo>
                <a:cubicBezTo>
                  <a:pt x="15867" y="3909"/>
                  <a:pt x="15646" y="4035"/>
                  <a:pt x="15306" y="4035"/>
                </a:cubicBezTo>
                <a:cubicBezTo>
                  <a:pt x="15074" y="4035"/>
                  <a:pt x="14786" y="3976"/>
                  <a:pt x="14475" y="3976"/>
                </a:cubicBezTo>
                <a:cubicBezTo>
                  <a:pt x="14133" y="3976"/>
                  <a:pt x="13762" y="4048"/>
                  <a:pt x="13405" y="4348"/>
                </a:cubicBezTo>
                <a:cubicBezTo>
                  <a:pt x="13176" y="4534"/>
                  <a:pt x="12905" y="4610"/>
                  <a:pt x="12614" y="4610"/>
                </a:cubicBezTo>
                <a:cubicBezTo>
                  <a:pt x="11860" y="4610"/>
                  <a:pt x="10971" y="4104"/>
                  <a:pt x="10335" y="3710"/>
                </a:cubicBezTo>
                <a:cubicBezTo>
                  <a:pt x="9970" y="4105"/>
                  <a:pt x="9879" y="4378"/>
                  <a:pt x="9910" y="5807"/>
                </a:cubicBezTo>
                <a:cubicBezTo>
                  <a:pt x="9970" y="8178"/>
                  <a:pt x="9180" y="9637"/>
                  <a:pt x="8694" y="10518"/>
                </a:cubicBezTo>
                <a:cubicBezTo>
                  <a:pt x="8177" y="11430"/>
                  <a:pt x="9028" y="11765"/>
                  <a:pt x="8694" y="12828"/>
                </a:cubicBezTo>
                <a:cubicBezTo>
                  <a:pt x="8359" y="13892"/>
                  <a:pt x="8299" y="14470"/>
                  <a:pt x="6840" y="14470"/>
                </a:cubicBezTo>
                <a:cubicBezTo>
                  <a:pt x="5389" y="14470"/>
                  <a:pt x="5697" y="15536"/>
                  <a:pt x="4564" y="15536"/>
                </a:cubicBezTo>
                <a:cubicBezTo>
                  <a:pt x="4533" y="15536"/>
                  <a:pt x="4502" y="15535"/>
                  <a:pt x="4469" y="15534"/>
                </a:cubicBezTo>
                <a:cubicBezTo>
                  <a:pt x="4454" y="15533"/>
                  <a:pt x="4440" y="15533"/>
                  <a:pt x="4425" y="15533"/>
                </a:cubicBezTo>
                <a:cubicBezTo>
                  <a:pt x="3223" y="15533"/>
                  <a:pt x="3226" y="18029"/>
                  <a:pt x="3496" y="18300"/>
                </a:cubicBezTo>
                <a:cubicBezTo>
                  <a:pt x="3800" y="18573"/>
                  <a:pt x="3101" y="18512"/>
                  <a:pt x="3010" y="19759"/>
                </a:cubicBezTo>
                <a:cubicBezTo>
                  <a:pt x="2888" y="20822"/>
                  <a:pt x="2767" y="21947"/>
                  <a:pt x="943" y="24136"/>
                </a:cubicBezTo>
                <a:cubicBezTo>
                  <a:pt x="1277" y="25047"/>
                  <a:pt x="882" y="26506"/>
                  <a:pt x="1764" y="27449"/>
                </a:cubicBezTo>
                <a:cubicBezTo>
                  <a:pt x="3040" y="28816"/>
                  <a:pt x="1" y="29120"/>
                  <a:pt x="61" y="31430"/>
                </a:cubicBezTo>
                <a:cubicBezTo>
                  <a:pt x="61" y="32312"/>
                  <a:pt x="92" y="32798"/>
                  <a:pt x="31" y="33041"/>
                </a:cubicBezTo>
                <a:cubicBezTo>
                  <a:pt x="639" y="33741"/>
                  <a:pt x="1581" y="33832"/>
                  <a:pt x="2341" y="34044"/>
                </a:cubicBezTo>
                <a:cubicBezTo>
                  <a:pt x="3618" y="34440"/>
                  <a:pt x="1824" y="37358"/>
                  <a:pt x="4408" y="37540"/>
                </a:cubicBezTo>
                <a:cubicBezTo>
                  <a:pt x="6802" y="37681"/>
                  <a:pt x="5438" y="40979"/>
                  <a:pt x="8272" y="40979"/>
                </a:cubicBezTo>
                <a:cubicBezTo>
                  <a:pt x="8496" y="40979"/>
                  <a:pt x="8747" y="40959"/>
                  <a:pt x="9028" y="40914"/>
                </a:cubicBezTo>
                <a:cubicBezTo>
                  <a:pt x="11788" y="40476"/>
                  <a:pt x="13207" y="39090"/>
                  <a:pt x="14728" y="39090"/>
                </a:cubicBezTo>
                <a:cubicBezTo>
                  <a:pt x="15318" y="39090"/>
                  <a:pt x="15923" y="39298"/>
                  <a:pt x="16627" y="39850"/>
                </a:cubicBezTo>
                <a:cubicBezTo>
                  <a:pt x="19150" y="41826"/>
                  <a:pt x="16901" y="45078"/>
                  <a:pt x="19758" y="45868"/>
                </a:cubicBezTo>
                <a:cubicBezTo>
                  <a:pt x="21017" y="46213"/>
                  <a:pt x="22167" y="46344"/>
                  <a:pt x="23141" y="46344"/>
                </a:cubicBezTo>
                <a:cubicBezTo>
                  <a:pt x="24400" y="46344"/>
                  <a:pt x="25367" y="46125"/>
                  <a:pt x="25898" y="45868"/>
                </a:cubicBezTo>
                <a:cubicBezTo>
                  <a:pt x="26870" y="45412"/>
                  <a:pt x="28664" y="46264"/>
                  <a:pt x="28816" y="43832"/>
                </a:cubicBezTo>
                <a:cubicBezTo>
                  <a:pt x="28990" y="41539"/>
                  <a:pt x="31242" y="39441"/>
                  <a:pt x="33033" y="39441"/>
                </a:cubicBezTo>
                <a:cubicBezTo>
                  <a:pt x="33118" y="39441"/>
                  <a:pt x="33201" y="39445"/>
                  <a:pt x="33284" y="39455"/>
                </a:cubicBezTo>
                <a:cubicBezTo>
                  <a:pt x="34752" y="39629"/>
                  <a:pt x="33653" y="41026"/>
                  <a:pt x="34625" y="41026"/>
                </a:cubicBezTo>
                <a:cubicBezTo>
                  <a:pt x="34840" y="41026"/>
                  <a:pt x="35156" y="40958"/>
                  <a:pt x="35624" y="40792"/>
                </a:cubicBezTo>
                <a:cubicBezTo>
                  <a:pt x="35952" y="40682"/>
                  <a:pt x="36228" y="40635"/>
                  <a:pt x="36463" y="40635"/>
                </a:cubicBezTo>
                <a:cubicBezTo>
                  <a:pt x="37731" y="40635"/>
                  <a:pt x="37817" y="41984"/>
                  <a:pt x="38313" y="41984"/>
                </a:cubicBezTo>
                <a:cubicBezTo>
                  <a:pt x="38460" y="41984"/>
                  <a:pt x="38644" y="41864"/>
                  <a:pt x="38907" y="41552"/>
                </a:cubicBezTo>
                <a:cubicBezTo>
                  <a:pt x="39290" y="41078"/>
                  <a:pt x="39645" y="40891"/>
                  <a:pt x="40004" y="40891"/>
                </a:cubicBezTo>
                <a:cubicBezTo>
                  <a:pt x="40841" y="40891"/>
                  <a:pt x="41694" y="41911"/>
                  <a:pt x="42950" y="42677"/>
                </a:cubicBezTo>
                <a:cubicBezTo>
                  <a:pt x="44743" y="43741"/>
                  <a:pt x="43953" y="46537"/>
                  <a:pt x="44925" y="46719"/>
                </a:cubicBezTo>
                <a:cubicBezTo>
                  <a:pt x="45381" y="46780"/>
                  <a:pt x="45716" y="47662"/>
                  <a:pt x="45959" y="48513"/>
                </a:cubicBezTo>
                <a:cubicBezTo>
                  <a:pt x="46232" y="48634"/>
                  <a:pt x="46445" y="48847"/>
                  <a:pt x="46597" y="49212"/>
                </a:cubicBezTo>
                <a:cubicBezTo>
                  <a:pt x="46780" y="49729"/>
                  <a:pt x="47053" y="49972"/>
                  <a:pt x="47600" y="50124"/>
                </a:cubicBezTo>
                <a:cubicBezTo>
                  <a:pt x="47904" y="50185"/>
                  <a:pt x="48330" y="50245"/>
                  <a:pt x="48847" y="50306"/>
                </a:cubicBezTo>
                <a:cubicBezTo>
                  <a:pt x="48883" y="50310"/>
                  <a:pt x="48919" y="50311"/>
                  <a:pt x="48954" y="50311"/>
                </a:cubicBezTo>
                <a:cubicBezTo>
                  <a:pt x="49547" y="50311"/>
                  <a:pt x="50060" y="49846"/>
                  <a:pt x="50518" y="49273"/>
                </a:cubicBezTo>
                <a:cubicBezTo>
                  <a:pt x="51096" y="48482"/>
                  <a:pt x="51582" y="47449"/>
                  <a:pt x="51947" y="46871"/>
                </a:cubicBezTo>
                <a:cubicBezTo>
                  <a:pt x="52616" y="45899"/>
                  <a:pt x="51005" y="46203"/>
                  <a:pt x="51005" y="45352"/>
                </a:cubicBezTo>
                <a:cubicBezTo>
                  <a:pt x="51005" y="44501"/>
                  <a:pt x="51278" y="44379"/>
                  <a:pt x="51278" y="42677"/>
                </a:cubicBezTo>
                <a:cubicBezTo>
                  <a:pt x="51278" y="40975"/>
                  <a:pt x="51825" y="39880"/>
                  <a:pt x="51886" y="38908"/>
                </a:cubicBezTo>
                <a:cubicBezTo>
                  <a:pt x="51947" y="37935"/>
                  <a:pt x="51400" y="38057"/>
                  <a:pt x="51400" y="36628"/>
                </a:cubicBezTo>
                <a:cubicBezTo>
                  <a:pt x="51400" y="35230"/>
                  <a:pt x="52312" y="35595"/>
                  <a:pt x="52950" y="34956"/>
                </a:cubicBezTo>
                <a:cubicBezTo>
                  <a:pt x="53588" y="34318"/>
                  <a:pt x="52889" y="33376"/>
                  <a:pt x="52889" y="32373"/>
                </a:cubicBezTo>
                <a:cubicBezTo>
                  <a:pt x="52889" y="31339"/>
                  <a:pt x="53953" y="30458"/>
                  <a:pt x="53983" y="29272"/>
                </a:cubicBezTo>
                <a:cubicBezTo>
                  <a:pt x="54014" y="28087"/>
                  <a:pt x="55078" y="26111"/>
                  <a:pt x="56445" y="25564"/>
                </a:cubicBezTo>
                <a:cubicBezTo>
                  <a:pt x="57813" y="25017"/>
                  <a:pt x="58269" y="22920"/>
                  <a:pt x="58816" y="21856"/>
                </a:cubicBezTo>
                <a:cubicBezTo>
                  <a:pt x="59363" y="20822"/>
                  <a:pt x="58664" y="21309"/>
                  <a:pt x="57783" y="21005"/>
                </a:cubicBezTo>
                <a:cubicBezTo>
                  <a:pt x="56871" y="20670"/>
                  <a:pt x="53406" y="19789"/>
                  <a:pt x="52190" y="19607"/>
                </a:cubicBezTo>
                <a:cubicBezTo>
                  <a:pt x="50974" y="19394"/>
                  <a:pt x="50093" y="17935"/>
                  <a:pt x="49120" y="17631"/>
                </a:cubicBezTo>
                <a:cubicBezTo>
                  <a:pt x="49032" y="17600"/>
                  <a:pt x="48945" y="17586"/>
                  <a:pt x="48860" y="17586"/>
                </a:cubicBezTo>
                <a:cubicBezTo>
                  <a:pt x="48138" y="17586"/>
                  <a:pt x="47497" y="18583"/>
                  <a:pt x="46650" y="18583"/>
                </a:cubicBezTo>
                <a:cubicBezTo>
                  <a:pt x="46526" y="18583"/>
                  <a:pt x="46397" y="18562"/>
                  <a:pt x="46263" y="18512"/>
                </a:cubicBezTo>
                <a:cubicBezTo>
                  <a:pt x="46048" y="18435"/>
                  <a:pt x="45845" y="18409"/>
                  <a:pt x="45654" y="18409"/>
                </a:cubicBezTo>
                <a:cubicBezTo>
                  <a:pt x="45244" y="18409"/>
                  <a:pt x="44892" y="18530"/>
                  <a:pt x="44614" y="18530"/>
                </a:cubicBezTo>
                <a:cubicBezTo>
                  <a:pt x="44306" y="18530"/>
                  <a:pt x="44088" y="18381"/>
                  <a:pt x="43983" y="17752"/>
                </a:cubicBezTo>
                <a:cubicBezTo>
                  <a:pt x="43889" y="17174"/>
                  <a:pt x="43579" y="16963"/>
                  <a:pt x="43200" y="16963"/>
                </a:cubicBezTo>
                <a:cubicBezTo>
                  <a:pt x="42602" y="16963"/>
                  <a:pt x="41832" y="17489"/>
                  <a:pt x="41460" y="17935"/>
                </a:cubicBezTo>
                <a:cubicBezTo>
                  <a:pt x="41360" y="18056"/>
                  <a:pt x="41270" y="18109"/>
                  <a:pt x="41187" y="18109"/>
                </a:cubicBezTo>
                <a:cubicBezTo>
                  <a:pt x="40767" y="18109"/>
                  <a:pt x="40514" y="16756"/>
                  <a:pt x="39880" y="15868"/>
                </a:cubicBezTo>
                <a:cubicBezTo>
                  <a:pt x="39090" y="14774"/>
                  <a:pt x="39120" y="13497"/>
                  <a:pt x="38330" y="12768"/>
                </a:cubicBezTo>
                <a:cubicBezTo>
                  <a:pt x="38040" y="12500"/>
                  <a:pt x="37689" y="12453"/>
                  <a:pt x="37329" y="12453"/>
                </a:cubicBezTo>
                <a:cubicBezTo>
                  <a:pt x="37135" y="12453"/>
                  <a:pt x="36938" y="12467"/>
                  <a:pt x="36747" y="12467"/>
                </a:cubicBezTo>
                <a:cubicBezTo>
                  <a:pt x="36326" y="12467"/>
                  <a:pt x="35933" y="12401"/>
                  <a:pt x="35655" y="11977"/>
                </a:cubicBezTo>
                <a:cubicBezTo>
                  <a:pt x="35413" y="11597"/>
                  <a:pt x="35145" y="11448"/>
                  <a:pt x="34850" y="11448"/>
                </a:cubicBezTo>
                <a:cubicBezTo>
                  <a:pt x="34368" y="11448"/>
                  <a:pt x="33816" y="11847"/>
                  <a:pt x="33193" y="12281"/>
                </a:cubicBezTo>
                <a:cubicBezTo>
                  <a:pt x="32769" y="12586"/>
                  <a:pt x="32437" y="12723"/>
                  <a:pt x="32128" y="12723"/>
                </a:cubicBezTo>
                <a:cubicBezTo>
                  <a:pt x="31727" y="12723"/>
                  <a:pt x="31363" y="12493"/>
                  <a:pt x="30883" y="12099"/>
                </a:cubicBezTo>
                <a:cubicBezTo>
                  <a:pt x="30350" y="11677"/>
                  <a:pt x="28920" y="11399"/>
                  <a:pt x="27629" y="11399"/>
                </a:cubicBezTo>
                <a:cubicBezTo>
                  <a:pt x="26783" y="11399"/>
                  <a:pt x="25997" y="11518"/>
                  <a:pt x="25563" y="11795"/>
                </a:cubicBezTo>
                <a:cubicBezTo>
                  <a:pt x="25418" y="11891"/>
                  <a:pt x="25291" y="11933"/>
                  <a:pt x="25180" y="11933"/>
                </a:cubicBezTo>
                <a:cubicBezTo>
                  <a:pt x="24476" y="11933"/>
                  <a:pt x="24381" y="10233"/>
                  <a:pt x="24013" y="9394"/>
                </a:cubicBezTo>
                <a:cubicBezTo>
                  <a:pt x="23588" y="8391"/>
                  <a:pt x="21460" y="8664"/>
                  <a:pt x="20670" y="7479"/>
                </a:cubicBezTo>
                <a:cubicBezTo>
                  <a:pt x="20092" y="6623"/>
                  <a:pt x="19515" y="6264"/>
                  <a:pt x="19075" y="6264"/>
                </a:cubicBezTo>
                <a:cubicBezTo>
                  <a:pt x="18890" y="6264"/>
                  <a:pt x="18729" y="6328"/>
                  <a:pt x="18603" y="6445"/>
                </a:cubicBezTo>
                <a:cubicBezTo>
                  <a:pt x="18407" y="6641"/>
                  <a:pt x="18182" y="6821"/>
                  <a:pt x="18004" y="6821"/>
                </a:cubicBezTo>
                <a:cubicBezTo>
                  <a:pt x="17823" y="6821"/>
                  <a:pt x="17691" y="6633"/>
                  <a:pt x="17691" y="6081"/>
                </a:cubicBezTo>
                <a:cubicBezTo>
                  <a:pt x="17691" y="5017"/>
                  <a:pt x="18572" y="4196"/>
                  <a:pt x="17813" y="3801"/>
                </a:cubicBezTo>
                <a:cubicBezTo>
                  <a:pt x="17053" y="3375"/>
                  <a:pt x="17357" y="3467"/>
                  <a:pt x="18147" y="1521"/>
                </a:cubicBezTo>
                <a:cubicBezTo>
                  <a:pt x="18624" y="299"/>
                  <a:pt x="18370" y="1"/>
                  <a:pt x="17933" y="1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1556743" y="2279362"/>
            <a:ext cx="59095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GRAND-EST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7FDD0F0-0DE3-B7BD-80A5-9257C21CBCA3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606695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1617218" y="3208510"/>
            <a:ext cx="59095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CCI FRANCE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2ABD94-1166-C6FA-4704-7FF14A74F51F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  <p:grpSp>
        <p:nvGrpSpPr>
          <p:cNvPr id="5" name="Graphic 5">
            <a:extLst>
              <a:ext uri="{FF2B5EF4-FFF2-40B4-BE49-F238E27FC236}">
                <a16:creationId xmlns:a16="http://schemas.microsoft.com/office/drawing/2014/main" id="{625B68D9-CC16-0266-F328-2AAB65DD89FF}"/>
              </a:ext>
            </a:extLst>
          </p:cNvPr>
          <p:cNvGrpSpPr/>
          <p:nvPr/>
        </p:nvGrpSpPr>
        <p:grpSpPr>
          <a:xfrm>
            <a:off x="3804218" y="1383527"/>
            <a:ext cx="1535565" cy="1658638"/>
            <a:chOff x="8555364" y="4545093"/>
            <a:chExt cx="358460" cy="387190"/>
          </a:xfrm>
          <a:solidFill>
            <a:schemeClr val="bg1"/>
          </a:solidFill>
        </p:grpSpPr>
        <p:grpSp>
          <p:nvGrpSpPr>
            <p:cNvPr id="6" name="Graphic 5">
              <a:extLst>
                <a:ext uri="{FF2B5EF4-FFF2-40B4-BE49-F238E27FC236}">
                  <a16:creationId xmlns:a16="http://schemas.microsoft.com/office/drawing/2014/main" id="{0043B06E-A332-0378-0922-26DA771FB425}"/>
                </a:ext>
              </a:extLst>
            </p:cNvPr>
            <p:cNvGrpSpPr/>
            <p:nvPr/>
          </p:nvGrpSpPr>
          <p:grpSpPr>
            <a:xfrm>
              <a:off x="8555364" y="4545093"/>
              <a:ext cx="341846" cy="387190"/>
              <a:chOff x="8555364" y="4545093"/>
              <a:chExt cx="341846" cy="387190"/>
            </a:xfrm>
            <a:solidFill>
              <a:schemeClr val="bg1"/>
            </a:solidFill>
          </p:grpSpPr>
          <p:sp>
            <p:nvSpPr>
              <p:cNvPr id="9" name="Freeform: Shape 5">
                <a:extLst>
                  <a:ext uri="{FF2B5EF4-FFF2-40B4-BE49-F238E27FC236}">
                    <a16:creationId xmlns:a16="http://schemas.microsoft.com/office/drawing/2014/main" id="{53BE4227-5D0A-D207-B16F-554926FB06FF}"/>
                  </a:ext>
                </a:extLst>
              </p:cNvPr>
              <p:cNvSpPr/>
              <p:nvPr/>
            </p:nvSpPr>
            <p:spPr>
              <a:xfrm>
                <a:off x="8555364" y="4545093"/>
                <a:ext cx="312617" cy="387190"/>
              </a:xfrm>
              <a:custGeom>
                <a:avLst/>
                <a:gdLst>
                  <a:gd name="connsiteX0" fmla="*/ 0 w 312617"/>
                  <a:gd name="connsiteY0" fmla="*/ 193583 h 387190"/>
                  <a:gd name="connsiteX1" fmla="*/ 193591 w 312617"/>
                  <a:gd name="connsiteY1" fmla="*/ 387190 h 387190"/>
                  <a:gd name="connsiteX2" fmla="*/ 312617 w 312617"/>
                  <a:gd name="connsiteY2" fmla="*/ 346090 h 387190"/>
                  <a:gd name="connsiteX3" fmla="*/ 271773 w 312617"/>
                  <a:gd name="connsiteY3" fmla="*/ 300487 h 387190"/>
                  <a:gd name="connsiteX4" fmla="*/ 193591 w 312617"/>
                  <a:gd name="connsiteY4" fmla="*/ 325801 h 387190"/>
                  <a:gd name="connsiteX5" fmla="*/ 61373 w 312617"/>
                  <a:gd name="connsiteY5" fmla="*/ 193583 h 387190"/>
                  <a:gd name="connsiteX6" fmla="*/ 193591 w 312617"/>
                  <a:gd name="connsiteY6" fmla="*/ 61373 h 387190"/>
                  <a:gd name="connsiteX7" fmla="*/ 246590 w 312617"/>
                  <a:gd name="connsiteY7" fmla="*/ 72579 h 387190"/>
                  <a:gd name="connsiteX8" fmla="*/ 270925 w 312617"/>
                  <a:gd name="connsiteY8" fmla="*/ 16169 h 387190"/>
                  <a:gd name="connsiteX9" fmla="*/ 193591 w 312617"/>
                  <a:gd name="connsiteY9" fmla="*/ 0 h 387190"/>
                  <a:gd name="connsiteX10" fmla="*/ 0 w 312617"/>
                  <a:gd name="connsiteY10" fmla="*/ 193583 h 38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2617" h="387190">
                    <a:moveTo>
                      <a:pt x="0" y="193583"/>
                    </a:moveTo>
                    <a:cubicBezTo>
                      <a:pt x="0" y="300355"/>
                      <a:pt x="86851" y="387190"/>
                      <a:pt x="193591" y="387190"/>
                    </a:cubicBezTo>
                    <a:cubicBezTo>
                      <a:pt x="244429" y="387190"/>
                      <a:pt x="284488" y="368043"/>
                      <a:pt x="312617" y="346090"/>
                    </a:cubicBezTo>
                    <a:lnTo>
                      <a:pt x="271773" y="300487"/>
                    </a:lnTo>
                    <a:cubicBezTo>
                      <a:pt x="249319" y="316671"/>
                      <a:pt x="223072" y="325801"/>
                      <a:pt x="193591" y="325801"/>
                    </a:cubicBezTo>
                    <a:cubicBezTo>
                      <a:pt x="120687" y="325801"/>
                      <a:pt x="61373" y="266503"/>
                      <a:pt x="61373" y="193583"/>
                    </a:cubicBezTo>
                    <a:cubicBezTo>
                      <a:pt x="61373" y="120714"/>
                      <a:pt x="120687" y="61373"/>
                      <a:pt x="193591" y="61373"/>
                    </a:cubicBezTo>
                    <a:cubicBezTo>
                      <a:pt x="212459" y="61373"/>
                      <a:pt x="230363" y="65404"/>
                      <a:pt x="246590" y="72579"/>
                    </a:cubicBezTo>
                    <a:lnTo>
                      <a:pt x="270925" y="16169"/>
                    </a:lnTo>
                    <a:cubicBezTo>
                      <a:pt x="247229" y="5823"/>
                      <a:pt x="221085" y="0"/>
                      <a:pt x="193591" y="0"/>
                    </a:cubicBezTo>
                    <a:cubicBezTo>
                      <a:pt x="86851" y="0"/>
                      <a:pt x="0" y="86851"/>
                      <a:pt x="0" y="19358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0" name="Freeform: Shape 7">
                <a:extLst>
                  <a:ext uri="{FF2B5EF4-FFF2-40B4-BE49-F238E27FC236}">
                    <a16:creationId xmlns:a16="http://schemas.microsoft.com/office/drawing/2014/main" id="{96058C05-C54E-0F0C-9FF1-406E5C15ED4A}"/>
                  </a:ext>
                </a:extLst>
              </p:cNvPr>
              <p:cNvSpPr/>
              <p:nvPr/>
            </p:nvSpPr>
            <p:spPr>
              <a:xfrm>
                <a:off x="8645758" y="4635513"/>
                <a:ext cx="161179" cy="206345"/>
              </a:xfrm>
              <a:custGeom>
                <a:avLst/>
                <a:gdLst>
                  <a:gd name="connsiteX0" fmla="*/ 0 w 161179"/>
                  <a:gd name="connsiteY0" fmla="*/ 103163 h 206345"/>
                  <a:gd name="connsiteX1" fmla="*/ 103198 w 161179"/>
                  <a:gd name="connsiteY1" fmla="*/ 206345 h 206345"/>
                  <a:gd name="connsiteX2" fmla="*/ 161179 w 161179"/>
                  <a:gd name="connsiteY2" fmla="*/ 187965 h 206345"/>
                  <a:gd name="connsiteX3" fmla="*/ 119487 w 161179"/>
                  <a:gd name="connsiteY3" fmla="*/ 141545 h 206345"/>
                  <a:gd name="connsiteX4" fmla="*/ 103198 w 161179"/>
                  <a:gd name="connsiteY4" fmla="*/ 144941 h 206345"/>
                  <a:gd name="connsiteX5" fmla="*/ 61404 w 161179"/>
                  <a:gd name="connsiteY5" fmla="*/ 103159 h 206345"/>
                  <a:gd name="connsiteX6" fmla="*/ 103333 w 161179"/>
                  <a:gd name="connsiteY6" fmla="*/ 60793 h 206345"/>
                  <a:gd name="connsiteX7" fmla="*/ 120331 w 161179"/>
                  <a:gd name="connsiteY7" fmla="*/ 64448 h 206345"/>
                  <a:gd name="connsiteX8" fmla="*/ 144565 w 161179"/>
                  <a:gd name="connsiteY8" fmla="*/ 8863 h 206345"/>
                  <a:gd name="connsiteX9" fmla="*/ 103198 w 161179"/>
                  <a:gd name="connsiteY9" fmla="*/ 0 h 206345"/>
                  <a:gd name="connsiteX10" fmla="*/ 0 w 161179"/>
                  <a:gd name="connsiteY10" fmla="*/ 103163 h 20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179" h="206345">
                    <a:moveTo>
                      <a:pt x="0" y="103163"/>
                    </a:moveTo>
                    <a:cubicBezTo>
                      <a:pt x="0" y="160076"/>
                      <a:pt x="46285" y="206345"/>
                      <a:pt x="103198" y="206345"/>
                    </a:cubicBezTo>
                    <a:cubicBezTo>
                      <a:pt x="125000" y="206345"/>
                      <a:pt x="147024" y="198578"/>
                      <a:pt x="161179" y="187965"/>
                    </a:cubicBezTo>
                    <a:cubicBezTo>
                      <a:pt x="161179" y="187965"/>
                      <a:pt x="122836" y="145208"/>
                      <a:pt x="119487" y="141545"/>
                    </a:cubicBezTo>
                    <a:cubicBezTo>
                      <a:pt x="116049" y="143222"/>
                      <a:pt x="109083" y="144941"/>
                      <a:pt x="103198" y="144941"/>
                    </a:cubicBezTo>
                    <a:cubicBezTo>
                      <a:pt x="80179" y="144941"/>
                      <a:pt x="61404" y="126220"/>
                      <a:pt x="61404" y="103159"/>
                    </a:cubicBezTo>
                    <a:cubicBezTo>
                      <a:pt x="61404" y="80129"/>
                      <a:pt x="80303" y="60793"/>
                      <a:pt x="103333" y="60793"/>
                    </a:cubicBezTo>
                    <a:cubicBezTo>
                      <a:pt x="109292" y="60793"/>
                      <a:pt x="115174" y="62171"/>
                      <a:pt x="120331" y="64448"/>
                    </a:cubicBezTo>
                    <a:lnTo>
                      <a:pt x="144565" y="8863"/>
                    </a:lnTo>
                    <a:cubicBezTo>
                      <a:pt x="132249" y="3659"/>
                      <a:pt x="118585" y="0"/>
                      <a:pt x="103198" y="0"/>
                    </a:cubicBezTo>
                    <a:cubicBezTo>
                      <a:pt x="46285" y="4"/>
                      <a:pt x="0" y="46258"/>
                      <a:pt x="0" y="10316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1" name="Freeform: Shape 9">
                <a:extLst>
                  <a:ext uri="{FF2B5EF4-FFF2-40B4-BE49-F238E27FC236}">
                    <a16:creationId xmlns:a16="http://schemas.microsoft.com/office/drawing/2014/main" id="{A0C0AD9A-3863-1839-14BC-5F3D6EB1E621}"/>
                  </a:ext>
                </a:extLst>
              </p:cNvPr>
              <p:cNvSpPr/>
              <p:nvPr/>
            </p:nvSpPr>
            <p:spPr>
              <a:xfrm>
                <a:off x="8816807" y="4672583"/>
                <a:ext cx="80403" cy="165988"/>
              </a:xfrm>
              <a:custGeom>
                <a:avLst/>
                <a:gdLst>
                  <a:gd name="connsiteX0" fmla="*/ 9114 w 80403"/>
                  <a:gd name="connsiteY0" fmla="*/ 25965 h 165988"/>
                  <a:gd name="connsiteX1" fmla="*/ 19046 w 80403"/>
                  <a:gd name="connsiteY1" fmla="*/ 66093 h 165988"/>
                  <a:gd name="connsiteX2" fmla="*/ 0 w 80403"/>
                  <a:gd name="connsiteY2" fmla="*/ 120354 h 165988"/>
                  <a:gd name="connsiteX3" fmla="*/ 41425 w 80403"/>
                  <a:gd name="connsiteY3" fmla="*/ 165988 h 165988"/>
                  <a:gd name="connsiteX4" fmla="*/ 80404 w 80403"/>
                  <a:gd name="connsiteY4" fmla="*/ 66093 h 165988"/>
                  <a:gd name="connsiteX5" fmla="*/ 64812 w 80403"/>
                  <a:gd name="connsiteY5" fmla="*/ 0 h 165988"/>
                  <a:gd name="connsiteX6" fmla="*/ 9114 w 80403"/>
                  <a:gd name="connsiteY6" fmla="*/ 25965 h 165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403" h="165988">
                    <a:moveTo>
                      <a:pt x="9114" y="25965"/>
                    </a:moveTo>
                    <a:cubicBezTo>
                      <a:pt x="14407" y="36466"/>
                      <a:pt x="19046" y="50811"/>
                      <a:pt x="19046" y="66093"/>
                    </a:cubicBezTo>
                    <a:cubicBezTo>
                      <a:pt x="19046" y="85433"/>
                      <a:pt x="10880" y="106392"/>
                      <a:pt x="0" y="120354"/>
                    </a:cubicBezTo>
                    <a:lnTo>
                      <a:pt x="41425" y="165988"/>
                    </a:lnTo>
                    <a:cubicBezTo>
                      <a:pt x="64502" y="141297"/>
                      <a:pt x="80404" y="105443"/>
                      <a:pt x="80404" y="66093"/>
                    </a:cubicBezTo>
                    <a:cubicBezTo>
                      <a:pt x="80404" y="42812"/>
                      <a:pt x="74581" y="19356"/>
                      <a:pt x="64812" y="0"/>
                    </a:cubicBezTo>
                    <a:lnTo>
                      <a:pt x="9114" y="25965"/>
                    </a:lnTo>
                    <a:close/>
                  </a:path>
                </a:pathLst>
              </a:custGeom>
              <a:solidFill>
                <a:schemeClr val="bg1"/>
              </a:solidFill>
              <a:ln w="3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8" name="Freeform: Shape 4">
              <a:extLst>
                <a:ext uri="{FF2B5EF4-FFF2-40B4-BE49-F238E27FC236}">
                  <a16:creationId xmlns:a16="http://schemas.microsoft.com/office/drawing/2014/main" id="{BFFD34FC-F2FB-3EB6-4F22-F5A7DF2A1DC8}"/>
                </a:ext>
              </a:extLst>
            </p:cNvPr>
            <p:cNvSpPr/>
            <p:nvPr/>
          </p:nvSpPr>
          <p:spPr>
            <a:xfrm>
              <a:off x="8808389" y="4569648"/>
              <a:ext cx="105435" cy="106031"/>
            </a:xfrm>
            <a:custGeom>
              <a:avLst/>
              <a:gdLst>
                <a:gd name="connsiteX0" fmla="*/ 325 w 105435"/>
                <a:gd name="connsiteY0" fmla="*/ 106032 h 106031"/>
                <a:gd name="connsiteX1" fmla="*/ 105436 w 105435"/>
                <a:gd name="connsiteY1" fmla="*/ 56766 h 106031"/>
                <a:gd name="connsiteX2" fmla="*/ 47086 w 105435"/>
                <a:gd name="connsiteY2" fmla="*/ 0 h 106031"/>
                <a:gd name="connsiteX3" fmla="*/ 0 w 105435"/>
                <a:gd name="connsiteY3" fmla="*/ 105691 h 106031"/>
                <a:gd name="connsiteX4" fmla="*/ 325 w 105435"/>
                <a:gd name="connsiteY4" fmla="*/ 106032 h 106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35" h="106031">
                  <a:moveTo>
                    <a:pt x="325" y="106032"/>
                  </a:moveTo>
                  <a:lnTo>
                    <a:pt x="105436" y="56766"/>
                  </a:lnTo>
                  <a:cubicBezTo>
                    <a:pt x="89902" y="33926"/>
                    <a:pt x="68726" y="13087"/>
                    <a:pt x="47086" y="0"/>
                  </a:cubicBezTo>
                  <a:lnTo>
                    <a:pt x="0" y="105691"/>
                  </a:lnTo>
                  <a:lnTo>
                    <a:pt x="325" y="106032"/>
                  </a:lnTo>
                  <a:close/>
                </a:path>
              </a:pathLst>
            </a:custGeom>
            <a:solidFill>
              <a:schemeClr val="bg1"/>
            </a:soli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801758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7E42F-AAC5-BBA1-2AB2-7EB7DF45D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E6EB4-9521-67C3-DA5C-740CD4CCD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2446167"/>
            <a:ext cx="3400425" cy="1033616"/>
          </a:xfrm>
        </p:spPr>
        <p:txBody>
          <a:bodyPr/>
          <a:lstStyle/>
          <a:p>
            <a:r>
              <a:rPr lang="fr-FR">
                <a:latin typeface="+mn-lt"/>
              </a:rPr>
              <a:t>Eglantine</a:t>
            </a:r>
            <a:r>
              <a:rPr lang="fr-FR"/>
              <a:t> </a:t>
            </a:r>
            <a:r>
              <a:rPr lang="fr-FR" err="1"/>
              <a:t>Eméye</a:t>
            </a:r>
            <a:r>
              <a:rPr lang="fr-FR"/>
              <a:t>́ 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377F15AD-0AB5-7B17-EA6F-A23B927BF2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1" r="7121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32633CB-C498-298F-7A0A-D276D30927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err="1"/>
              <a:t>Journaliste</a:t>
            </a:r>
            <a:r>
              <a:rPr lang="en-US"/>
              <a:t> &amp; </a:t>
            </a:r>
            <a:r>
              <a:rPr lang="en-US" err="1"/>
              <a:t>Animatrice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68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5;p15">
            <a:extLst>
              <a:ext uri="{FF2B5EF4-FFF2-40B4-BE49-F238E27FC236}">
                <a16:creationId xmlns:a16="http://schemas.microsoft.com/office/drawing/2014/main" id="{FDE9B962-57E5-E657-3449-5956003A4324}"/>
              </a:ext>
            </a:extLst>
          </p:cNvPr>
          <p:cNvSpPr/>
          <p:nvPr/>
        </p:nvSpPr>
        <p:spPr>
          <a:xfrm>
            <a:off x="3035268" y="1325742"/>
            <a:ext cx="2952514" cy="2808989"/>
          </a:xfrm>
          <a:custGeom>
            <a:avLst/>
            <a:gdLst/>
            <a:ahLst/>
            <a:cxnLst/>
            <a:rect l="l" t="t" r="r" b="b"/>
            <a:pathLst>
              <a:path w="43528" h="41412" extrusionOk="0">
                <a:moveTo>
                  <a:pt x="29598" y="1"/>
                </a:moveTo>
                <a:cubicBezTo>
                  <a:pt x="29227" y="1"/>
                  <a:pt x="28722" y="649"/>
                  <a:pt x="28542" y="1168"/>
                </a:cubicBezTo>
                <a:cubicBezTo>
                  <a:pt x="28467" y="1384"/>
                  <a:pt x="28365" y="1462"/>
                  <a:pt x="28241" y="1462"/>
                </a:cubicBezTo>
                <a:cubicBezTo>
                  <a:pt x="27933" y="1462"/>
                  <a:pt x="27493" y="980"/>
                  <a:pt x="27018" y="980"/>
                </a:cubicBezTo>
                <a:cubicBezTo>
                  <a:pt x="26989" y="980"/>
                  <a:pt x="26960" y="981"/>
                  <a:pt x="26931" y="985"/>
                </a:cubicBezTo>
                <a:cubicBezTo>
                  <a:pt x="26309" y="1039"/>
                  <a:pt x="25207" y="1814"/>
                  <a:pt x="24329" y="1814"/>
                </a:cubicBezTo>
                <a:cubicBezTo>
                  <a:pt x="24220" y="1814"/>
                  <a:pt x="24114" y="1802"/>
                  <a:pt x="24013" y="1776"/>
                </a:cubicBezTo>
                <a:cubicBezTo>
                  <a:pt x="23864" y="1734"/>
                  <a:pt x="23737" y="1719"/>
                  <a:pt x="23624" y="1719"/>
                </a:cubicBezTo>
                <a:cubicBezTo>
                  <a:pt x="23315" y="1719"/>
                  <a:pt x="23114" y="1832"/>
                  <a:pt x="22871" y="1832"/>
                </a:cubicBezTo>
                <a:cubicBezTo>
                  <a:pt x="22676" y="1832"/>
                  <a:pt x="22454" y="1760"/>
                  <a:pt x="22129" y="1502"/>
                </a:cubicBezTo>
                <a:cubicBezTo>
                  <a:pt x="21861" y="1292"/>
                  <a:pt x="21612" y="1220"/>
                  <a:pt x="21354" y="1220"/>
                </a:cubicBezTo>
                <a:cubicBezTo>
                  <a:pt x="20791" y="1220"/>
                  <a:pt x="20189" y="1563"/>
                  <a:pt x="19271" y="1563"/>
                </a:cubicBezTo>
                <a:cubicBezTo>
                  <a:pt x="18755" y="1563"/>
                  <a:pt x="18329" y="1502"/>
                  <a:pt x="17964" y="1502"/>
                </a:cubicBezTo>
                <a:cubicBezTo>
                  <a:pt x="18390" y="2596"/>
                  <a:pt x="18542" y="4481"/>
                  <a:pt x="18816" y="5970"/>
                </a:cubicBezTo>
                <a:cubicBezTo>
                  <a:pt x="19241" y="8493"/>
                  <a:pt x="18664" y="9405"/>
                  <a:pt x="18481" y="10833"/>
                </a:cubicBezTo>
                <a:cubicBezTo>
                  <a:pt x="18325" y="12058"/>
                  <a:pt x="17477" y="13282"/>
                  <a:pt x="16300" y="13282"/>
                </a:cubicBezTo>
                <a:cubicBezTo>
                  <a:pt x="16103" y="13282"/>
                  <a:pt x="15898" y="13248"/>
                  <a:pt x="15685" y="13174"/>
                </a:cubicBezTo>
                <a:cubicBezTo>
                  <a:pt x="15513" y="13114"/>
                  <a:pt x="15325" y="13087"/>
                  <a:pt x="15124" y="13087"/>
                </a:cubicBezTo>
                <a:cubicBezTo>
                  <a:pt x="13579" y="13087"/>
                  <a:pt x="11293" y="14695"/>
                  <a:pt x="10244" y="15636"/>
                </a:cubicBezTo>
                <a:cubicBezTo>
                  <a:pt x="9089" y="16669"/>
                  <a:pt x="6049" y="15879"/>
                  <a:pt x="6049" y="17885"/>
                </a:cubicBezTo>
                <a:cubicBezTo>
                  <a:pt x="6049" y="18782"/>
                  <a:pt x="5728" y="18932"/>
                  <a:pt x="5312" y="18932"/>
                </a:cubicBezTo>
                <a:cubicBezTo>
                  <a:pt x="5103" y="18932"/>
                  <a:pt x="4871" y="18894"/>
                  <a:pt x="4644" y="18894"/>
                </a:cubicBezTo>
                <a:cubicBezTo>
                  <a:pt x="4311" y="18894"/>
                  <a:pt x="3989" y="18975"/>
                  <a:pt x="3770" y="19375"/>
                </a:cubicBezTo>
                <a:cubicBezTo>
                  <a:pt x="3375" y="20134"/>
                  <a:pt x="2645" y="20347"/>
                  <a:pt x="1490" y="20469"/>
                </a:cubicBezTo>
                <a:cubicBezTo>
                  <a:pt x="1216" y="21350"/>
                  <a:pt x="1" y="22444"/>
                  <a:pt x="700" y="22748"/>
                </a:cubicBezTo>
                <a:cubicBezTo>
                  <a:pt x="1312" y="22988"/>
                  <a:pt x="2880" y="23414"/>
                  <a:pt x="3730" y="23414"/>
                </a:cubicBezTo>
                <a:cubicBezTo>
                  <a:pt x="3850" y="23414"/>
                  <a:pt x="3956" y="23406"/>
                  <a:pt x="4043" y="23387"/>
                </a:cubicBezTo>
                <a:cubicBezTo>
                  <a:pt x="4275" y="23329"/>
                  <a:pt x="4482" y="23277"/>
                  <a:pt x="4655" y="23277"/>
                </a:cubicBezTo>
                <a:cubicBezTo>
                  <a:pt x="5029" y="23277"/>
                  <a:pt x="5249" y="23517"/>
                  <a:pt x="5229" y="24451"/>
                </a:cubicBezTo>
                <a:cubicBezTo>
                  <a:pt x="5198" y="25393"/>
                  <a:pt x="5685" y="26214"/>
                  <a:pt x="6444" y="26730"/>
                </a:cubicBezTo>
                <a:cubicBezTo>
                  <a:pt x="6992" y="27095"/>
                  <a:pt x="7235" y="27764"/>
                  <a:pt x="6900" y="28645"/>
                </a:cubicBezTo>
                <a:cubicBezTo>
                  <a:pt x="6726" y="29117"/>
                  <a:pt x="6493" y="29305"/>
                  <a:pt x="6215" y="29305"/>
                </a:cubicBezTo>
                <a:cubicBezTo>
                  <a:pt x="5669" y="29305"/>
                  <a:pt x="4950" y="28580"/>
                  <a:pt x="4165" y="27855"/>
                </a:cubicBezTo>
                <a:cubicBezTo>
                  <a:pt x="3957" y="27653"/>
                  <a:pt x="3807" y="27567"/>
                  <a:pt x="3706" y="27567"/>
                </a:cubicBezTo>
                <a:cubicBezTo>
                  <a:pt x="3245" y="27567"/>
                  <a:pt x="3796" y="29338"/>
                  <a:pt x="4469" y="29861"/>
                </a:cubicBezTo>
                <a:cubicBezTo>
                  <a:pt x="5259" y="30499"/>
                  <a:pt x="4408" y="31138"/>
                  <a:pt x="5958" y="32353"/>
                </a:cubicBezTo>
                <a:cubicBezTo>
                  <a:pt x="7539" y="33600"/>
                  <a:pt x="8572" y="36670"/>
                  <a:pt x="9666" y="38098"/>
                </a:cubicBezTo>
                <a:cubicBezTo>
                  <a:pt x="10761" y="39557"/>
                  <a:pt x="13284" y="38797"/>
                  <a:pt x="14104" y="39679"/>
                </a:cubicBezTo>
                <a:cubicBezTo>
                  <a:pt x="14894" y="40560"/>
                  <a:pt x="15138" y="41199"/>
                  <a:pt x="16809" y="41351"/>
                </a:cubicBezTo>
                <a:cubicBezTo>
                  <a:pt x="16901" y="41381"/>
                  <a:pt x="16992" y="41381"/>
                  <a:pt x="17053" y="41411"/>
                </a:cubicBezTo>
                <a:cubicBezTo>
                  <a:pt x="18014" y="40770"/>
                  <a:pt x="18895" y="39810"/>
                  <a:pt x="19437" y="39810"/>
                </a:cubicBezTo>
                <a:cubicBezTo>
                  <a:pt x="19564" y="39810"/>
                  <a:pt x="19672" y="39862"/>
                  <a:pt x="19758" y="39983"/>
                </a:cubicBezTo>
                <a:cubicBezTo>
                  <a:pt x="19968" y="40282"/>
                  <a:pt x="20041" y="40355"/>
                  <a:pt x="20138" y="40355"/>
                </a:cubicBezTo>
                <a:cubicBezTo>
                  <a:pt x="20230" y="40355"/>
                  <a:pt x="20343" y="40288"/>
                  <a:pt x="20617" y="40288"/>
                </a:cubicBezTo>
                <a:cubicBezTo>
                  <a:pt x="20843" y="40288"/>
                  <a:pt x="21179" y="40333"/>
                  <a:pt x="21703" y="40499"/>
                </a:cubicBezTo>
                <a:cubicBezTo>
                  <a:pt x="22248" y="40672"/>
                  <a:pt x="22792" y="40747"/>
                  <a:pt x="23269" y="40747"/>
                </a:cubicBezTo>
                <a:cubicBezTo>
                  <a:pt x="24391" y="40747"/>
                  <a:pt x="25142" y="40333"/>
                  <a:pt x="24652" y="39800"/>
                </a:cubicBezTo>
                <a:cubicBezTo>
                  <a:pt x="23922" y="39040"/>
                  <a:pt x="23344" y="39375"/>
                  <a:pt x="23284" y="36153"/>
                </a:cubicBezTo>
                <a:cubicBezTo>
                  <a:pt x="23223" y="32901"/>
                  <a:pt x="19059" y="29010"/>
                  <a:pt x="21065" y="28797"/>
                </a:cubicBezTo>
                <a:cubicBezTo>
                  <a:pt x="22872" y="28575"/>
                  <a:pt x="24120" y="26928"/>
                  <a:pt x="25715" y="26928"/>
                </a:cubicBezTo>
                <a:cubicBezTo>
                  <a:pt x="25864" y="26928"/>
                  <a:pt x="26016" y="26942"/>
                  <a:pt x="26171" y="26973"/>
                </a:cubicBezTo>
                <a:cubicBezTo>
                  <a:pt x="26967" y="27119"/>
                  <a:pt x="27896" y="27248"/>
                  <a:pt x="28764" y="27248"/>
                </a:cubicBezTo>
                <a:cubicBezTo>
                  <a:pt x="29885" y="27248"/>
                  <a:pt x="30903" y="27034"/>
                  <a:pt x="31399" y="26366"/>
                </a:cubicBezTo>
                <a:cubicBezTo>
                  <a:pt x="31736" y="25940"/>
                  <a:pt x="32011" y="25794"/>
                  <a:pt x="32277" y="25794"/>
                </a:cubicBezTo>
                <a:cubicBezTo>
                  <a:pt x="32468" y="25794"/>
                  <a:pt x="32655" y="25869"/>
                  <a:pt x="32858" y="25970"/>
                </a:cubicBezTo>
                <a:cubicBezTo>
                  <a:pt x="33557" y="23569"/>
                  <a:pt x="34348" y="20499"/>
                  <a:pt x="34226" y="19283"/>
                </a:cubicBezTo>
                <a:cubicBezTo>
                  <a:pt x="34109" y="18349"/>
                  <a:pt x="34314" y="18046"/>
                  <a:pt x="34691" y="18046"/>
                </a:cubicBezTo>
                <a:cubicBezTo>
                  <a:pt x="35197" y="18046"/>
                  <a:pt x="36013" y="18592"/>
                  <a:pt x="36779" y="18888"/>
                </a:cubicBezTo>
                <a:cubicBezTo>
                  <a:pt x="36982" y="18966"/>
                  <a:pt x="37185" y="19002"/>
                  <a:pt x="37389" y="19002"/>
                </a:cubicBezTo>
                <a:cubicBezTo>
                  <a:pt x="38533" y="19002"/>
                  <a:pt x="39680" y="17875"/>
                  <a:pt x="40609" y="16791"/>
                </a:cubicBezTo>
                <a:cubicBezTo>
                  <a:pt x="41673" y="15514"/>
                  <a:pt x="43527" y="14177"/>
                  <a:pt x="43132" y="12444"/>
                </a:cubicBezTo>
                <a:cubicBezTo>
                  <a:pt x="42737" y="10712"/>
                  <a:pt x="41947" y="10469"/>
                  <a:pt x="42767" y="9314"/>
                </a:cubicBezTo>
                <a:cubicBezTo>
                  <a:pt x="43375" y="8493"/>
                  <a:pt x="43223" y="8067"/>
                  <a:pt x="42463" y="6912"/>
                </a:cubicBezTo>
                <a:cubicBezTo>
                  <a:pt x="42404" y="7109"/>
                  <a:pt x="42307" y="7190"/>
                  <a:pt x="42181" y="7190"/>
                </a:cubicBezTo>
                <a:cubicBezTo>
                  <a:pt x="41664" y="7190"/>
                  <a:pt x="40657" y="5820"/>
                  <a:pt x="39728" y="5453"/>
                </a:cubicBezTo>
                <a:cubicBezTo>
                  <a:pt x="38421" y="4937"/>
                  <a:pt x="36901" y="4511"/>
                  <a:pt x="36840" y="2201"/>
                </a:cubicBezTo>
                <a:cubicBezTo>
                  <a:pt x="36834" y="1687"/>
                  <a:pt x="36596" y="1493"/>
                  <a:pt x="36227" y="1493"/>
                </a:cubicBezTo>
                <a:cubicBezTo>
                  <a:pt x="35078" y="1493"/>
                  <a:pt x="32658" y="3386"/>
                  <a:pt x="32034" y="3386"/>
                </a:cubicBezTo>
                <a:cubicBezTo>
                  <a:pt x="31947" y="3386"/>
                  <a:pt x="31894" y="3349"/>
                  <a:pt x="31886" y="3265"/>
                </a:cubicBezTo>
                <a:cubicBezTo>
                  <a:pt x="31825" y="2353"/>
                  <a:pt x="30153" y="2019"/>
                  <a:pt x="30001" y="651"/>
                </a:cubicBezTo>
                <a:cubicBezTo>
                  <a:pt x="29949" y="180"/>
                  <a:pt x="29792" y="1"/>
                  <a:pt x="29598" y="1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1556743" y="2279362"/>
            <a:ext cx="59095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PAYS DE LA LOIRE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A0BB1B6-8B37-AFFD-858B-25AFA1564FA5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1058991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866440" y="210464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Auvergne-Rhône-Alpes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1FCB2D0-26FE-4281-5A4E-B78441F137BA}"/>
              </a:ext>
            </a:extLst>
          </p:cNvPr>
          <p:cNvSpPr txBox="1"/>
          <p:nvPr/>
        </p:nvSpPr>
        <p:spPr>
          <a:xfrm>
            <a:off x="866440" y="440653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Bourgogne-Franche-Comté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BB5D6A7-47B2-730C-CB85-BE51E8E0ED2A}"/>
              </a:ext>
            </a:extLst>
          </p:cNvPr>
          <p:cNvSpPr txBox="1"/>
          <p:nvPr/>
        </p:nvSpPr>
        <p:spPr>
          <a:xfrm>
            <a:off x="866440" y="670842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Bretagne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B6BDC4F-12B3-9C33-D644-07E1C8F4DD97}"/>
              </a:ext>
            </a:extLst>
          </p:cNvPr>
          <p:cNvSpPr txBox="1"/>
          <p:nvPr/>
        </p:nvSpPr>
        <p:spPr>
          <a:xfrm>
            <a:off x="866440" y="1131220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Centre-Val de Loire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787092D-0D32-E55A-478C-A3725B0365AC}"/>
              </a:ext>
            </a:extLst>
          </p:cNvPr>
          <p:cNvSpPr txBox="1"/>
          <p:nvPr/>
        </p:nvSpPr>
        <p:spPr>
          <a:xfrm>
            <a:off x="866440" y="1361409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Corse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CF251E8-6233-A5F6-C2E6-65F8E7DFD839}"/>
              </a:ext>
            </a:extLst>
          </p:cNvPr>
          <p:cNvSpPr txBox="1"/>
          <p:nvPr/>
        </p:nvSpPr>
        <p:spPr>
          <a:xfrm>
            <a:off x="866440" y="1591598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Grand-Est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60D3E0-248C-A2F8-C939-1E36B4177F0E}"/>
              </a:ext>
            </a:extLst>
          </p:cNvPr>
          <p:cNvSpPr txBox="1"/>
          <p:nvPr/>
        </p:nvSpPr>
        <p:spPr>
          <a:xfrm>
            <a:off x="866440" y="1821787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Guadeloupe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442B688-31F5-74A1-A2C0-33F305A54F98}"/>
              </a:ext>
            </a:extLst>
          </p:cNvPr>
          <p:cNvSpPr txBox="1"/>
          <p:nvPr/>
        </p:nvSpPr>
        <p:spPr>
          <a:xfrm>
            <a:off x="866440" y="2051976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Guyane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D0F7A46-00CA-1310-F6EF-69DD3EFCFCD4}"/>
              </a:ext>
            </a:extLst>
          </p:cNvPr>
          <p:cNvSpPr txBox="1"/>
          <p:nvPr/>
        </p:nvSpPr>
        <p:spPr>
          <a:xfrm>
            <a:off x="866440" y="2512354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Île-de-France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B930102-F3B9-A1E2-FF07-BB84093EBA03}"/>
              </a:ext>
            </a:extLst>
          </p:cNvPr>
          <p:cNvSpPr txBox="1"/>
          <p:nvPr/>
        </p:nvSpPr>
        <p:spPr>
          <a:xfrm>
            <a:off x="866440" y="2742543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La Réunion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EF2C1A2-86FA-1DE8-82F6-ECFC0AC6660D}"/>
              </a:ext>
            </a:extLst>
          </p:cNvPr>
          <p:cNvSpPr txBox="1"/>
          <p:nvPr/>
        </p:nvSpPr>
        <p:spPr>
          <a:xfrm>
            <a:off x="866440" y="2972732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Martinique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BAAAD76-076A-F13F-0E5E-1635FBCF6D2C}"/>
              </a:ext>
            </a:extLst>
          </p:cNvPr>
          <p:cNvSpPr txBox="1"/>
          <p:nvPr/>
        </p:nvSpPr>
        <p:spPr>
          <a:xfrm>
            <a:off x="866440" y="3202921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Mayotte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2D828BA1-762C-E4DE-F859-F83BA9B5FC41}"/>
              </a:ext>
            </a:extLst>
          </p:cNvPr>
          <p:cNvSpPr txBox="1"/>
          <p:nvPr/>
        </p:nvSpPr>
        <p:spPr>
          <a:xfrm>
            <a:off x="866440" y="3433110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Normandie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78A2DAF-919B-BDF1-2AE2-DE6AD2E35B99}"/>
              </a:ext>
            </a:extLst>
          </p:cNvPr>
          <p:cNvSpPr txBox="1"/>
          <p:nvPr/>
        </p:nvSpPr>
        <p:spPr>
          <a:xfrm>
            <a:off x="866440" y="3663299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Nouvelle-Aquitaine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1C9F5C3-1A4D-442C-7FC3-A5659F715ACB}"/>
              </a:ext>
            </a:extLst>
          </p:cNvPr>
          <p:cNvSpPr txBox="1"/>
          <p:nvPr/>
        </p:nvSpPr>
        <p:spPr>
          <a:xfrm>
            <a:off x="866440" y="3893488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Occitanie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09A4ADD4-A325-322C-9B07-E9BBD5934873}"/>
              </a:ext>
            </a:extLst>
          </p:cNvPr>
          <p:cNvSpPr txBox="1"/>
          <p:nvPr/>
        </p:nvSpPr>
        <p:spPr>
          <a:xfrm>
            <a:off x="866440" y="4123677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Pays de la Loire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81A0DF0-C06C-8A04-1D10-CE6EDEC11BA5}"/>
              </a:ext>
            </a:extLst>
          </p:cNvPr>
          <p:cNvSpPr txBox="1"/>
          <p:nvPr/>
        </p:nvSpPr>
        <p:spPr>
          <a:xfrm>
            <a:off x="866440" y="4353866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Provence-Alpes-Côte d'Azur</a:t>
            </a:r>
          </a:p>
        </p:txBody>
      </p:sp>
      <p:sp>
        <p:nvSpPr>
          <p:cNvPr id="57" name="Google Shape;49;p15">
            <a:extLst>
              <a:ext uri="{FF2B5EF4-FFF2-40B4-BE49-F238E27FC236}">
                <a16:creationId xmlns:a16="http://schemas.microsoft.com/office/drawing/2014/main" id="{3E0679AC-2B96-5E17-3227-555FD7588F6A}"/>
              </a:ext>
            </a:extLst>
          </p:cNvPr>
          <p:cNvSpPr/>
          <p:nvPr/>
        </p:nvSpPr>
        <p:spPr>
          <a:xfrm>
            <a:off x="5995685" y="3251068"/>
            <a:ext cx="1389761" cy="984890"/>
          </a:xfrm>
          <a:custGeom>
            <a:avLst/>
            <a:gdLst/>
            <a:ahLst/>
            <a:cxnLst/>
            <a:rect l="l" t="t" r="r" b="b"/>
            <a:pathLst>
              <a:path w="65017" h="46076" extrusionOk="0">
                <a:moveTo>
                  <a:pt x="23841" y="0"/>
                </a:moveTo>
                <a:cubicBezTo>
                  <a:pt x="23041" y="0"/>
                  <a:pt x="22493" y="348"/>
                  <a:pt x="22493" y="1368"/>
                </a:cubicBezTo>
                <a:cubicBezTo>
                  <a:pt x="22493" y="2736"/>
                  <a:pt x="21065" y="5441"/>
                  <a:pt x="19849" y="5472"/>
                </a:cubicBezTo>
                <a:cubicBezTo>
                  <a:pt x="18603" y="5532"/>
                  <a:pt x="18511" y="7994"/>
                  <a:pt x="17569" y="7994"/>
                </a:cubicBezTo>
                <a:cubicBezTo>
                  <a:pt x="16627" y="7994"/>
                  <a:pt x="17569" y="9757"/>
                  <a:pt x="17569" y="11186"/>
                </a:cubicBezTo>
                <a:cubicBezTo>
                  <a:pt x="17569" y="11726"/>
                  <a:pt x="17383" y="11849"/>
                  <a:pt x="17159" y="11849"/>
                </a:cubicBezTo>
                <a:cubicBezTo>
                  <a:pt x="16971" y="11849"/>
                  <a:pt x="16756" y="11763"/>
                  <a:pt x="16600" y="11763"/>
                </a:cubicBezTo>
                <a:cubicBezTo>
                  <a:pt x="16459" y="11763"/>
                  <a:pt x="16366" y="11833"/>
                  <a:pt x="16384" y="12098"/>
                </a:cubicBezTo>
                <a:cubicBezTo>
                  <a:pt x="16444" y="13040"/>
                  <a:pt x="15806" y="14226"/>
                  <a:pt x="15046" y="14286"/>
                </a:cubicBezTo>
                <a:cubicBezTo>
                  <a:pt x="14360" y="14341"/>
                  <a:pt x="13229" y="16526"/>
                  <a:pt x="12456" y="16526"/>
                </a:cubicBezTo>
                <a:cubicBezTo>
                  <a:pt x="12373" y="16526"/>
                  <a:pt x="12293" y="16501"/>
                  <a:pt x="12219" y="16444"/>
                </a:cubicBezTo>
                <a:cubicBezTo>
                  <a:pt x="12114" y="16364"/>
                  <a:pt x="11978" y="16330"/>
                  <a:pt x="11819" y="16330"/>
                </a:cubicBezTo>
                <a:cubicBezTo>
                  <a:pt x="10934" y="16330"/>
                  <a:pt x="9316" y="17375"/>
                  <a:pt x="8085" y="17375"/>
                </a:cubicBezTo>
                <a:cubicBezTo>
                  <a:pt x="7937" y="17375"/>
                  <a:pt x="7795" y="17360"/>
                  <a:pt x="7660" y="17326"/>
                </a:cubicBezTo>
                <a:cubicBezTo>
                  <a:pt x="7498" y="17286"/>
                  <a:pt x="7348" y="17269"/>
                  <a:pt x="7209" y="17269"/>
                </a:cubicBezTo>
                <a:cubicBezTo>
                  <a:pt x="6376" y="17269"/>
                  <a:pt x="5922" y="17878"/>
                  <a:pt x="5495" y="17878"/>
                </a:cubicBezTo>
                <a:cubicBezTo>
                  <a:pt x="5337" y="17878"/>
                  <a:pt x="5183" y="17795"/>
                  <a:pt x="5016" y="17569"/>
                </a:cubicBezTo>
                <a:cubicBezTo>
                  <a:pt x="4890" y="17400"/>
                  <a:pt x="4766" y="17331"/>
                  <a:pt x="4640" y="17331"/>
                </a:cubicBezTo>
                <a:cubicBezTo>
                  <a:pt x="4061" y="17331"/>
                  <a:pt x="3441" y="18785"/>
                  <a:pt x="2493" y="18785"/>
                </a:cubicBezTo>
                <a:cubicBezTo>
                  <a:pt x="1307" y="18785"/>
                  <a:pt x="1551" y="20153"/>
                  <a:pt x="1490" y="22007"/>
                </a:cubicBezTo>
                <a:cubicBezTo>
                  <a:pt x="1431" y="23827"/>
                  <a:pt x="239" y="24654"/>
                  <a:pt x="1717" y="24654"/>
                </a:cubicBezTo>
                <a:cubicBezTo>
                  <a:pt x="1769" y="24654"/>
                  <a:pt x="1825" y="24653"/>
                  <a:pt x="1885" y="24651"/>
                </a:cubicBezTo>
                <a:cubicBezTo>
                  <a:pt x="1908" y="24650"/>
                  <a:pt x="1931" y="24650"/>
                  <a:pt x="1954" y="24650"/>
                </a:cubicBezTo>
                <a:cubicBezTo>
                  <a:pt x="3666" y="24650"/>
                  <a:pt x="4347" y="26892"/>
                  <a:pt x="4347" y="28542"/>
                </a:cubicBezTo>
                <a:cubicBezTo>
                  <a:pt x="4347" y="30244"/>
                  <a:pt x="2432" y="32037"/>
                  <a:pt x="2189" y="33132"/>
                </a:cubicBezTo>
                <a:cubicBezTo>
                  <a:pt x="1915" y="34226"/>
                  <a:pt x="456" y="35411"/>
                  <a:pt x="61" y="36505"/>
                </a:cubicBezTo>
                <a:cubicBezTo>
                  <a:pt x="0" y="36657"/>
                  <a:pt x="61" y="37113"/>
                  <a:pt x="183" y="37782"/>
                </a:cubicBezTo>
                <a:cubicBezTo>
                  <a:pt x="396" y="37721"/>
                  <a:pt x="608" y="37661"/>
                  <a:pt x="821" y="37630"/>
                </a:cubicBezTo>
                <a:cubicBezTo>
                  <a:pt x="1048" y="37582"/>
                  <a:pt x="1247" y="37560"/>
                  <a:pt x="1424" y="37560"/>
                </a:cubicBezTo>
                <a:cubicBezTo>
                  <a:pt x="3018" y="37560"/>
                  <a:pt x="2702" y="39378"/>
                  <a:pt x="3496" y="40062"/>
                </a:cubicBezTo>
                <a:cubicBezTo>
                  <a:pt x="3806" y="40329"/>
                  <a:pt x="4222" y="40416"/>
                  <a:pt x="4669" y="40416"/>
                </a:cubicBezTo>
                <a:cubicBezTo>
                  <a:pt x="5492" y="40416"/>
                  <a:pt x="6420" y="40123"/>
                  <a:pt x="6991" y="40123"/>
                </a:cubicBezTo>
                <a:cubicBezTo>
                  <a:pt x="7546" y="40123"/>
                  <a:pt x="7933" y="40510"/>
                  <a:pt x="8186" y="40510"/>
                </a:cubicBezTo>
                <a:cubicBezTo>
                  <a:pt x="8321" y="40510"/>
                  <a:pt x="8417" y="40400"/>
                  <a:pt x="8481" y="40062"/>
                </a:cubicBezTo>
                <a:cubicBezTo>
                  <a:pt x="8515" y="39875"/>
                  <a:pt x="8643" y="39799"/>
                  <a:pt x="8837" y="39799"/>
                </a:cubicBezTo>
                <a:cubicBezTo>
                  <a:pt x="9682" y="39799"/>
                  <a:pt x="11777" y="41247"/>
                  <a:pt x="12767" y="41247"/>
                </a:cubicBezTo>
                <a:cubicBezTo>
                  <a:pt x="13982" y="41247"/>
                  <a:pt x="12371" y="37964"/>
                  <a:pt x="13587" y="37964"/>
                </a:cubicBezTo>
                <a:cubicBezTo>
                  <a:pt x="14803" y="37964"/>
                  <a:pt x="17022" y="38056"/>
                  <a:pt x="17934" y="40244"/>
                </a:cubicBezTo>
                <a:cubicBezTo>
                  <a:pt x="18174" y="40836"/>
                  <a:pt x="18482" y="41056"/>
                  <a:pt x="18809" y="41056"/>
                </a:cubicBezTo>
                <a:cubicBezTo>
                  <a:pt x="19020" y="41056"/>
                  <a:pt x="19239" y="40965"/>
                  <a:pt x="19454" y="40822"/>
                </a:cubicBezTo>
                <a:cubicBezTo>
                  <a:pt x="19754" y="40634"/>
                  <a:pt x="20096" y="40539"/>
                  <a:pt x="20437" y="40539"/>
                </a:cubicBezTo>
                <a:cubicBezTo>
                  <a:pt x="20923" y="40539"/>
                  <a:pt x="21406" y="40732"/>
                  <a:pt x="21764" y="41126"/>
                </a:cubicBezTo>
                <a:cubicBezTo>
                  <a:pt x="21975" y="41364"/>
                  <a:pt x="22210" y="41532"/>
                  <a:pt x="22447" y="41532"/>
                </a:cubicBezTo>
                <a:cubicBezTo>
                  <a:pt x="22483" y="41532"/>
                  <a:pt x="22518" y="41529"/>
                  <a:pt x="22554" y="41521"/>
                </a:cubicBezTo>
                <a:cubicBezTo>
                  <a:pt x="22695" y="41495"/>
                  <a:pt x="22879" y="41482"/>
                  <a:pt x="23089" y="41482"/>
                </a:cubicBezTo>
                <a:cubicBezTo>
                  <a:pt x="24108" y="41482"/>
                  <a:pt x="25759" y="41777"/>
                  <a:pt x="26262" y="42281"/>
                </a:cubicBezTo>
                <a:cubicBezTo>
                  <a:pt x="26870" y="42889"/>
                  <a:pt x="26202" y="44044"/>
                  <a:pt x="27417" y="44256"/>
                </a:cubicBezTo>
                <a:cubicBezTo>
                  <a:pt x="28633" y="44500"/>
                  <a:pt x="28542" y="45411"/>
                  <a:pt x="30153" y="45959"/>
                </a:cubicBezTo>
                <a:cubicBezTo>
                  <a:pt x="30390" y="46041"/>
                  <a:pt x="30617" y="46075"/>
                  <a:pt x="30836" y="46075"/>
                </a:cubicBezTo>
                <a:cubicBezTo>
                  <a:pt x="32080" y="46075"/>
                  <a:pt x="33086" y="44955"/>
                  <a:pt x="34378" y="44955"/>
                </a:cubicBezTo>
                <a:cubicBezTo>
                  <a:pt x="35480" y="44955"/>
                  <a:pt x="36262" y="45946"/>
                  <a:pt x="37050" y="45946"/>
                </a:cubicBezTo>
                <a:cubicBezTo>
                  <a:pt x="37348" y="45946"/>
                  <a:pt x="37647" y="45804"/>
                  <a:pt x="37965" y="45411"/>
                </a:cubicBezTo>
                <a:cubicBezTo>
                  <a:pt x="38373" y="44903"/>
                  <a:pt x="38915" y="44732"/>
                  <a:pt x="39529" y="44732"/>
                </a:cubicBezTo>
                <a:cubicBezTo>
                  <a:pt x="40604" y="44732"/>
                  <a:pt x="41902" y="45257"/>
                  <a:pt x="43102" y="45411"/>
                </a:cubicBezTo>
                <a:cubicBezTo>
                  <a:pt x="43198" y="45422"/>
                  <a:pt x="43284" y="45428"/>
                  <a:pt x="43360" y="45428"/>
                </a:cubicBezTo>
                <a:cubicBezTo>
                  <a:pt x="44767" y="45428"/>
                  <a:pt x="42790" y="43581"/>
                  <a:pt x="42646" y="40639"/>
                </a:cubicBezTo>
                <a:cubicBezTo>
                  <a:pt x="42494" y="37509"/>
                  <a:pt x="42402" y="34621"/>
                  <a:pt x="43557" y="32797"/>
                </a:cubicBezTo>
                <a:cubicBezTo>
                  <a:pt x="44355" y="31572"/>
                  <a:pt x="46301" y="30935"/>
                  <a:pt x="47393" y="30935"/>
                </a:cubicBezTo>
                <a:cubicBezTo>
                  <a:pt x="47466" y="30935"/>
                  <a:pt x="47535" y="30937"/>
                  <a:pt x="47600" y="30943"/>
                </a:cubicBezTo>
                <a:cubicBezTo>
                  <a:pt x="47672" y="30949"/>
                  <a:pt x="47739" y="30952"/>
                  <a:pt x="47803" y="30952"/>
                </a:cubicBezTo>
                <a:cubicBezTo>
                  <a:pt x="48684" y="30952"/>
                  <a:pt x="48853" y="30358"/>
                  <a:pt x="49789" y="28998"/>
                </a:cubicBezTo>
                <a:cubicBezTo>
                  <a:pt x="50792" y="27508"/>
                  <a:pt x="52737" y="27235"/>
                  <a:pt x="53558" y="26536"/>
                </a:cubicBezTo>
                <a:cubicBezTo>
                  <a:pt x="54034" y="26096"/>
                  <a:pt x="54587" y="25525"/>
                  <a:pt x="55045" y="25525"/>
                </a:cubicBezTo>
                <a:cubicBezTo>
                  <a:pt x="55347" y="25525"/>
                  <a:pt x="55607" y="25774"/>
                  <a:pt x="55777" y="26475"/>
                </a:cubicBezTo>
                <a:cubicBezTo>
                  <a:pt x="55968" y="27240"/>
                  <a:pt x="56347" y="27459"/>
                  <a:pt x="56810" y="27459"/>
                </a:cubicBezTo>
                <a:cubicBezTo>
                  <a:pt x="56936" y="27459"/>
                  <a:pt x="57069" y="27443"/>
                  <a:pt x="57205" y="27417"/>
                </a:cubicBezTo>
                <a:cubicBezTo>
                  <a:pt x="58087" y="25928"/>
                  <a:pt x="59819" y="24530"/>
                  <a:pt x="59819" y="23983"/>
                </a:cubicBezTo>
                <a:cubicBezTo>
                  <a:pt x="59819" y="23417"/>
                  <a:pt x="60441" y="23004"/>
                  <a:pt x="61260" y="23004"/>
                </a:cubicBezTo>
                <a:cubicBezTo>
                  <a:pt x="61542" y="23004"/>
                  <a:pt x="61848" y="23053"/>
                  <a:pt x="62160" y="23162"/>
                </a:cubicBezTo>
                <a:cubicBezTo>
                  <a:pt x="62190" y="23192"/>
                  <a:pt x="62190" y="23192"/>
                  <a:pt x="62220" y="23192"/>
                </a:cubicBezTo>
                <a:cubicBezTo>
                  <a:pt x="62312" y="23223"/>
                  <a:pt x="62433" y="23253"/>
                  <a:pt x="62494" y="23253"/>
                </a:cubicBezTo>
                <a:lnTo>
                  <a:pt x="62524" y="23253"/>
                </a:lnTo>
                <a:cubicBezTo>
                  <a:pt x="62555" y="23253"/>
                  <a:pt x="62585" y="23223"/>
                  <a:pt x="62616" y="23223"/>
                </a:cubicBezTo>
                <a:lnTo>
                  <a:pt x="62646" y="23223"/>
                </a:lnTo>
                <a:cubicBezTo>
                  <a:pt x="62676" y="23192"/>
                  <a:pt x="62676" y="23192"/>
                  <a:pt x="62707" y="23192"/>
                </a:cubicBezTo>
                <a:cubicBezTo>
                  <a:pt x="62707" y="23192"/>
                  <a:pt x="62737" y="23162"/>
                  <a:pt x="62737" y="23162"/>
                </a:cubicBezTo>
                <a:cubicBezTo>
                  <a:pt x="62737" y="23131"/>
                  <a:pt x="62768" y="23131"/>
                  <a:pt x="62768" y="23131"/>
                </a:cubicBezTo>
                <a:cubicBezTo>
                  <a:pt x="62768" y="23131"/>
                  <a:pt x="62768" y="23101"/>
                  <a:pt x="62798" y="23101"/>
                </a:cubicBezTo>
                <a:cubicBezTo>
                  <a:pt x="62798" y="23071"/>
                  <a:pt x="62798" y="23071"/>
                  <a:pt x="62828" y="23040"/>
                </a:cubicBezTo>
                <a:cubicBezTo>
                  <a:pt x="62828" y="23010"/>
                  <a:pt x="62828" y="23010"/>
                  <a:pt x="62828" y="22979"/>
                </a:cubicBezTo>
                <a:cubicBezTo>
                  <a:pt x="62828" y="22979"/>
                  <a:pt x="62828" y="22949"/>
                  <a:pt x="62828" y="22919"/>
                </a:cubicBezTo>
                <a:cubicBezTo>
                  <a:pt x="62859" y="22919"/>
                  <a:pt x="62859" y="22888"/>
                  <a:pt x="62859" y="22888"/>
                </a:cubicBezTo>
                <a:cubicBezTo>
                  <a:pt x="62859" y="22858"/>
                  <a:pt x="62859" y="22827"/>
                  <a:pt x="62859" y="22797"/>
                </a:cubicBezTo>
                <a:cubicBezTo>
                  <a:pt x="62859" y="22736"/>
                  <a:pt x="62859" y="22645"/>
                  <a:pt x="62859" y="22554"/>
                </a:cubicBezTo>
                <a:cubicBezTo>
                  <a:pt x="62828" y="22432"/>
                  <a:pt x="62828" y="22280"/>
                  <a:pt x="62798" y="22159"/>
                </a:cubicBezTo>
                <a:cubicBezTo>
                  <a:pt x="62798" y="22068"/>
                  <a:pt x="62768" y="22007"/>
                  <a:pt x="62768" y="21946"/>
                </a:cubicBezTo>
                <a:cubicBezTo>
                  <a:pt x="62768" y="21885"/>
                  <a:pt x="62768" y="21855"/>
                  <a:pt x="62737" y="21824"/>
                </a:cubicBezTo>
                <a:cubicBezTo>
                  <a:pt x="62707" y="21612"/>
                  <a:pt x="62676" y="21399"/>
                  <a:pt x="62646" y="21156"/>
                </a:cubicBezTo>
                <a:cubicBezTo>
                  <a:pt x="62646" y="21034"/>
                  <a:pt x="62646" y="20882"/>
                  <a:pt x="62616" y="20761"/>
                </a:cubicBezTo>
                <a:cubicBezTo>
                  <a:pt x="62616" y="20730"/>
                  <a:pt x="62616" y="20700"/>
                  <a:pt x="62616" y="20639"/>
                </a:cubicBezTo>
                <a:cubicBezTo>
                  <a:pt x="62616" y="20517"/>
                  <a:pt x="62585" y="20365"/>
                  <a:pt x="62585" y="20213"/>
                </a:cubicBezTo>
                <a:cubicBezTo>
                  <a:pt x="62585" y="20092"/>
                  <a:pt x="62616" y="20001"/>
                  <a:pt x="62616" y="19910"/>
                </a:cubicBezTo>
                <a:lnTo>
                  <a:pt x="62616" y="19879"/>
                </a:lnTo>
                <a:cubicBezTo>
                  <a:pt x="62616" y="19818"/>
                  <a:pt x="62616" y="19727"/>
                  <a:pt x="62616" y="19666"/>
                </a:cubicBezTo>
                <a:cubicBezTo>
                  <a:pt x="62616" y="19666"/>
                  <a:pt x="62646" y="19636"/>
                  <a:pt x="62646" y="19636"/>
                </a:cubicBezTo>
                <a:cubicBezTo>
                  <a:pt x="62646" y="19575"/>
                  <a:pt x="62646" y="19514"/>
                  <a:pt x="62676" y="19454"/>
                </a:cubicBezTo>
                <a:cubicBezTo>
                  <a:pt x="62676" y="19454"/>
                  <a:pt x="62676" y="19454"/>
                  <a:pt x="62676" y="19423"/>
                </a:cubicBezTo>
                <a:cubicBezTo>
                  <a:pt x="62707" y="19393"/>
                  <a:pt x="62707" y="19332"/>
                  <a:pt x="62737" y="19302"/>
                </a:cubicBezTo>
                <a:cubicBezTo>
                  <a:pt x="62737" y="19302"/>
                  <a:pt x="62737" y="19271"/>
                  <a:pt x="62737" y="19271"/>
                </a:cubicBezTo>
                <a:cubicBezTo>
                  <a:pt x="62768" y="19241"/>
                  <a:pt x="62768" y="19210"/>
                  <a:pt x="62798" y="19180"/>
                </a:cubicBezTo>
                <a:cubicBezTo>
                  <a:pt x="62798" y="19180"/>
                  <a:pt x="62798" y="19180"/>
                  <a:pt x="62828" y="19150"/>
                </a:cubicBezTo>
                <a:cubicBezTo>
                  <a:pt x="62828" y="19150"/>
                  <a:pt x="62859" y="19119"/>
                  <a:pt x="62889" y="19089"/>
                </a:cubicBezTo>
                <a:lnTo>
                  <a:pt x="62920" y="19089"/>
                </a:lnTo>
                <a:cubicBezTo>
                  <a:pt x="62920" y="19058"/>
                  <a:pt x="62950" y="19058"/>
                  <a:pt x="62980" y="19028"/>
                </a:cubicBezTo>
                <a:lnTo>
                  <a:pt x="63011" y="19028"/>
                </a:lnTo>
                <a:cubicBezTo>
                  <a:pt x="63041" y="18998"/>
                  <a:pt x="63041" y="18998"/>
                  <a:pt x="63071" y="18998"/>
                </a:cubicBezTo>
                <a:cubicBezTo>
                  <a:pt x="63102" y="18998"/>
                  <a:pt x="63102" y="18998"/>
                  <a:pt x="63132" y="18967"/>
                </a:cubicBezTo>
                <a:cubicBezTo>
                  <a:pt x="63436" y="18906"/>
                  <a:pt x="63801" y="18937"/>
                  <a:pt x="64196" y="18542"/>
                </a:cubicBezTo>
                <a:cubicBezTo>
                  <a:pt x="65017" y="17751"/>
                  <a:pt x="64804" y="17204"/>
                  <a:pt x="63771" y="16110"/>
                </a:cubicBezTo>
                <a:cubicBezTo>
                  <a:pt x="63771" y="16110"/>
                  <a:pt x="62708" y="16398"/>
                  <a:pt x="61698" y="16398"/>
                </a:cubicBezTo>
                <a:cubicBezTo>
                  <a:pt x="60435" y="16398"/>
                  <a:pt x="59255" y="15948"/>
                  <a:pt x="60336" y="13922"/>
                </a:cubicBezTo>
                <a:cubicBezTo>
                  <a:pt x="60609" y="13405"/>
                  <a:pt x="60944" y="13010"/>
                  <a:pt x="61309" y="12706"/>
                </a:cubicBezTo>
                <a:cubicBezTo>
                  <a:pt x="61157" y="12675"/>
                  <a:pt x="61005" y="12645"/>
                  <a:pt x="60853" y="12615"/>
                </a:cubicBezTo>
                <a:lnTo>
                  <a:pt x="60822" y="12615"/>
                </a:lnTo>
                <a:cubicBezTo>
                  <a:pt x="60761" y="12615"/>
                  <a:pt x="60731" y="12615"/>
                  <a:pt x="60701" y="12584"/>
                </a:cubicBezTo>
                <a:lnTo>
                  <a:pt x="60640" y="12584"/>
                </a:lnTo>
                <a:cubicBezTo>
                  <a:pt x="60579" y="12554"/>
                  <a:pt x="60549" y="12554"/>
                  <a:pt x="60518" y="12523"/>
                </a:cubicBezTo>
                <a:cubicBezTo>
                  <a:pt x="60147" y="12392"/>
                  <a:pt x="59398" y="12073"/>
                  <a:pt x="58984" y="12073"/>
                </a:cubicBezTo>
                <a:cubicBezTo>
                  <a:pt x="58822" y="12073"/>
                  <a:pt x="58712" y="12122"/>
                  <a:pt x="58695" y="12250"/>
                </a:cubicBezTo>
                <a:cubicBezTo>
                  <a:pt x="58684" y="12410"/>
                  <a:pt x="58545" y="12465"/>
                  <a:pt x="58321" y="12465"/>
                </a:cubicBezTo>
                <a:cubicBezTo>
                  <a:pt x="57908" y="12465"/>
                  <a:pt x="57205" y="12279"/>
                  <a:pt x="56476" y="12219"/>
                </a:cubicBezTo>
                <a:cubicBezTo>
                  <a:pt x="55381" y="12128"/>
                  <a:pt x="54743" y="11976"/>
                  <a:pt x="54743" y="10274"/>
                </a:cubicBezTo>
                <a:cubicBezTo>
                  <a:pt x="54743" y="8572"/>
                  <a:pt x="53527" y="8298"/>
                  <a:pt x="53132" y="6809"/>
                </a:cubicBezTo>
                <a:cubicBezTo>
                  <a:pt x="52707" y="5350"/>
                  <a:pt x="51916" y="4043"/>
                  <a:pt x="51035" y="2979"/>
                </a:cubicBezTo>
                <a:cubicBezTo>
                  <a:pt x="50749" y="2621"/>
                  <a:pt x="50528" y="2491"/>
                  <a:pt x="50338" y="2491"/>
                </a:cubicBezTo>
                <a:cubicBezTo>
                  <a:pt x="49962" y="2491"/>
                  <a:pt x="49706" y="3001"/>
                  <a:pt x="49302" y="3283"/>
                </a:cubicBezTo>
                <a:cubicBezTo>
                  <a:pt x="49188" y="3357"/>
                  <a:pt x="49045" y="3395"/>
                  <a:pt x="48886" y="3395"/>
                </a:cubicBezTo>
                <a:cubicBezTo>
                  <a:pt x="48203" y="3395"/>
                  <a:pt x="47243" y="2691"/>
                  <a:pt x="47144" y="1186"/>
                </a:cubicBezTo>
                <a:cubicBezTo>
                  <a:pt x="47113" y="814"/>
                  <a:pt x="46999" y="671"/>
                  <a:pt x="46829" y="671"/>
                </a:cubicBezTo>
                <a:cubicBezTo>
                  <a:pt x="46260" y="671"/>
                  <a:pt x="45068" y="2276"/>
                  <a:pt x="44297" y="2276"/>
                </a:cubicBezTo>
                <a:cubicBezTo>
                  <a:pt x="44169" y="2276"/>
                  <a:pt x="44053" y="2232"/>
                  <a:pt x="43953" y="2128"/>
                </a:cubicBezTo>
                <a:cubicBezTo>
                  <a:pt x="43863" y="2032"/>
                  <a:pt x="43770" y="1988"/>
                  <a:pt x="43677" y="1988"/>
                </a:cubicBezTo>
                <a:cubicBezTo>
                  <a:pt x="42854" y="1988"/>
                  <a:pt x="41930" y="5389"/>
                  <a:pt x="41521" y="6535"/>
                </a:cubicBezTo>
                <a:cubicBezTo>
                  <a:pt x="41459" y="6703"/>
                  <a:pt x="41393" y="6777"/>
                  <a:pt x="41325" y="6777"/>
                </a:cubicBezTo>
                <a:cubicBezTo>
                  <a:pt x="40859" y="6777"/>
                  <a:pt x="40241" y="3309"/>
                  <a:pt x="39393" y="2037"/>
                </a:cubicBezTo>
                <a:cubicBezTo>
                  <a:pt x="39127" y="1630"/>
                  <a:pt x="38841" y="1459"/>
                  <a:pt x="38557" y="1459"/>
                </a:cubicBezTo>
                <a:cubicBezTo>
                  <a:pt x="37801" y="1459"/>
                  <a:pt x="37058" y="2668"/>
                  <a:pt x="36749" y="3861"/>
                </a:cubicBezTo>
                <a:cubicBezTo>
                  <a:pt x="36391" y="5374"/>
                  <a:pt x="35286" y="6639"/>
                  <a:pt x="34065" y="6639"/>
                </a:cubicBezTo>
                <a:cubicBezTo>
                  <a:pt x="33937" y="6639"/>
                  <a:pt x="33808" y="6625"/>
                  <a:pt x="33679" y="6596"/>
                </a:cubicBezTo>
                <a:cubicBezTo>
                  <a:pt x="33371" y="6523"/>
                  <a:pt x="33105" y="6504"/>
                  <a:pt x="32873" y="6504"/>
                </a:cubicBezTo>
                <a:cubicBezTo>
                  <a:pt x="32620" y="6504"/>
                  <a:pt x="32406" y="6526"/>
                  <a:pt x="32224" y="6526"/>
                </a:cubicBezTo>
                <a:cubicBezTo>
                  <a:pt x="31810" y="6526"/>
                  <a:pt x="31552" y="6410"/>
                  <a:pt x="31338" y="5654"/>
                </a:cubicBezTo>
                <a:cubicBezTo>
                  <a:pt x="30943" y="4286"/>
                  <a:pt x="31977" y="3830"/>
                  <a:pt x="31095" y="2493"/>
                </a:cubicBezTo>
                <a:cubicBezTo>
                  <a:pt x="30214" y="1156"/>
                  <a:pt x="31338" y="274"/>
                  <a:pt x="31338" y="274"/>
                </a:cubicBezTo>
                <a:lnTo>
                  <a:pt x="31338" y="274"/>
                </a:lnTo>
                <a:cubicBezTo>
                  <a:pt x="31338" y="274"/>
                  <a:pt x="29454" y="973"/>
                  <a:pt x="28299" y="1277"/>
                </a:cubicBezTo>
                <a:cubicBezTo>
                  <a:pt x="28180" y="1304"/>
                  <a:pt x="28061" y="1317"/>
                  <a:pt x="27942" y="1317"/>
                </a:cubicBezTo>
                <a:cubicBezTo>
                  <a:pt x="26870" y="1317"/>
                  <a:pt x="25773" y="310"/>
                  <a:pt x="24651" y="92"/>
                </a:cubicBezTo>
                <a:cubicBezTo>
                  <a:pt x="24363" y="34"/>
                  <a:pt x="24089" y="0"/>
                  <a:pt x="23841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8" name="Google Shape;50;p15">
            <a:extLst>
              <a:ext uri="{FF2B5EF4-FFF2-40B4-BE49-F238E27FC236}">
                <a16:creationId xmlns:a16="http://schemas.microsoft.com/office/drawing/2014/main" id="{CEC870D4-8CC9-52B3-B157-B44A7A099A76}"/>
              </a:ext>
            </a:extLst>
          </p:cNvPr>
          <p:cNvSpPr/>
          <p:nvPr/>
        </p:nvSpPr>
        <p:spPr>
          <a:xfrm>
            <a:off x="6641509" y="2575232"/>
            <a:ext cx="1380035" cy="1005560"/>
          </a:xfrm>
          <a:custGeom>
            <a:avLst/>
            <a:gdLst/>
            <a:ahLst/>
            <a:cxnLst/>
            <a:rect l="l" t="t" r="r" b="b"/>
            <a:pathLst>
              <a:path w="64562" h="47043" extrusionOk="0">
                <a:moveTo>
                  <a:pt x="11538" y="0"/>
                </a:moveTo>
                <a:cubicBezTo>
                  <a:pt x="10550" y="0"/>
                  <a:pt x="9263" y="1526"/>
                  <a:pt x="7843" y="1526"/>
                </a:cubicBezTo>
                <a:cubicBezTo>
                  <a:pt x="6019" y="1526"/>
                  <a:pt x="7600" y="4049"/>
                  <a:pt x="6414" y="4049"/>
                </a:cubicBezTo>
                <a:cubicBezTo>
                  <a:pt x="5229" y="4049"/>
                  <a:pt x="3010" y="5295"/>
                  <a:pt x="2645" y="6207"/>
                </a:cubicBezTo>
                <a:cubicBezTo>
                  <a:pt x="2311" y="7119"/>
                  <a:pt x="4135" y="7757"/>
                  <a:pt x="5350" y="9915"/>
                </a:cubicBezTo>
                <a:cubicBezTo>
                  <a:pt x="6566" y="12073"/>
                  <a:pt x="6931" y="11252"/>
                  <a:pt x="6931" y="14110"/>
                </a:cubicBezTo>
                <a:cubicBezTo>
                  <a:pt x="6931" y="16997"/>
                  <a:pt x="4408" y="16420"/>
                  <a:pt x="4408" y="17818"/>
                </a:cubicBezTo>
                <a:cubicBezTo>
                  <a:pt x="4408" y="19216"/>
                  <a:pt x="5746" y="19702"/>
                  <a:pt x="6080" y="21526"/>
                </a:cubicBezTo>
                <a:cubicBezTo>
                  <a:pt x="6425" y="23253"/>
                  <a:pt x="5108" y="24271"/>
                  <a:pt x="4503" y="24271"/>
                </a:cubicBezTo>
                <a:cubicBezTo>
                  <a:pt x="4469" y="24271"/>
                  <a:pt x="4437" y="24268"/>
                  <a:pt x="4408" y="24262"/>
                </a:cubicBezTo>
                <a:cubicBezTo>
                  <a:pt x="4388" y="24256"/>
                  <a:pt x="4370" y="24254"/>
                  <a:pt x="4352" y="24254"/>
                </a:cubicBezTo>
                <a:cubicBezTo>
                  <a:pt x="3884" y="24254"/>
                  <a:pt x="4172" y="26148"/>
                  <a:pt x="3557" y="26207"/>
                </a:cubicBezTo>
                <a:cubicBezTo>
                  <a:pt x="2949" y="26268"/>
                  <a:pt x="2949" y="29702"/>
                  <a:pt x="2159" y="29794"/>
                </a:cubicBezTo>
                <a:cubicBezTo>
                  <a:pt x="1369" y="29854"/>
                  <a:pt x="1065" y="30432"/>
                  <a:pt x="1125" y="31891"/>
                </a:cubicBezTo>
                <a:cubicBezTo>
                  <a:pt x="1125" y="31891"/>
                  <a:pt x="1" y="32772"/>
                  <a:pt x="882" y="34110"/>
                </a:cubicBezTo>
                <a:cubicBezTo>
                  <a:pt x="1764" y="35447"/>
                  <a:pt x="730" y="35903"/>
                  <a:pt x="1125" y="37271"/>
                </a:cubicBezTo>
                <a:cubicBezTo>
                  <a:pt x="1339" y="38027"/>
                  <a:pt x="1597" y="38143"/>
                  <a:pt x="2011" y="38143"/>
                </a:cubicBezTo>
                <a:cubicBezTo>
                  <a:pt x="2193" y="38143"/>
                  <a:pt x="2407" y="38121"/>
                  <a:pt x="2660" y="38121"/>
                </a:cubicBezTo>
                <a:cubicBezTo>
                  <a:pt x="2892" y="38121"/>
                  <a:pt x="3158" y="38140"/>
                  <a:pt x="3466" y="38213"/>
                </a:cubicBezTo>
                <a:cubicBezTo>
                  <a:pt x="3595" y="38242"/>
                  <a:pt x="3724" y="38256"/>
                  <a:pt x="3852" y="38256"/>
                </a:cubicBezTo>
                <a:cubicBezTo>
                  <a:pt x="5073" y="38256"/>
                  <a:pt x="6178" y="36991"/>
                  <a:pt x="6536" y="35478"/>
                </a:cubicBezTo>
                <a:cubicBezTo>
                  <a:pt x="6845" y="34285"/>
                  <a:pt x="7588" y="33076"/>
                  <a:pt x="8344" y="33076"/>
                </a:cubicBezTo>
                <a:cubicBezTo>
                  <a:pt x="8628" y="33076"/>
                  <a:pt x="8914" y="33247"/>
                  <a:pt x="9180" y="33654"/>
                </a:cubicBezTo>
                <a:cubicBezTo>
                  <a:pt x="10028" y="34926"/>
                  <a:pt x="10646" y="38394"/>
                  <a:pt x="11112" y="38394"/>
                </a:cubicBezTo>
                <a:cubicBezTo>
                  <a:pt x="11180" y="38394"/>
                  <a:pt x="11246" y="38320"/>
                  <a:pt x="11308" y="38152"/>
                </a:cubicBezTo>
                <a:cubicBezTo>
                  <a:pt x="11717" y="37006"/>
                  <a:pt x="12641" y="33605"/>
                  <a:pt x="13464" y="33605"/>
                </a:cubicBezTo>
                <a:cubicBezTo>
                  <a:pt x="13557" y="33605"/>
                  <a:pt x="13650" y="33649"/>
                  <a:pt x="13740" y="33745"/>
                </a:cubicBezTo>
                <a:cubicBezTo>
                  <a:pt x="13840" y="33849"/>
                  <a:pt x="13956" y="33893"/>
                  <a:pt x="14084" y="33893"/>
                </a:cubicBezTo>
                <a:cubicBezTo>
                  <a:pt x="14855" y="33893"/>
                  <a:pt x="16047" y="32288"/>
                  <a:pt x="16616" y="32288"/>
                </a:cubicBezTo>
                <a:cubicBezTo>
                  <a:pt x="16786" y="32288"/>
                  <a:pt x="16900" y="32431"/>
                  <a:pt x="16931" y="32803"/>
                </a:cubicBezTo>
                <a:cubicBezTo>
                  <a:pt x="17030" y="34308"/>
                  <a:pt x="17990" y="35012"/>
                  <a:pt x="18673" y="35012"/>
                </a:cubicBezTo>
                <a:cubicBezTo>
                  <a:pt x="18832" y="35012"/>
                  <a:pt x="18975" y="34974"/>
                  <a:pt x="19089" y="34900"/>
                </a:cubicBezTo>
                <a:cubicBezTo>
                  <a:pt x="19493" y="34618"/>
                  <a:pt x="19749" y="34121"/>
                  <a:pt x="20124" y="34121"/>
                </a:cubicBezTo>
                <a:cubicBezTo>
                  <a:pt x="20315" y="34121"/>
                  <a:pt x="20536" y="34249"/>
                  <a:pt x="20822" y="34596"/>
                </a:cubicBezTo>
                <a:cubicBezTo>
                  <a:pt x="21703" y="35660"/>
                  <a:pt x="22494" y="36967"/>
                  <a:pt x="22919" y="38426"/>
                </a:cubicBezTo>
                <a:cubicBezTo>
                  <a:pt x="23314" y="39915"/>
                  <a:pt x="24530" y="40189"/>
                  <a:pt x="24530" y="41891"/>
                </a:cubicBezTo>
                <a:cubicBezTo>
                  <a:pt x="24530" y="43593"/>
                  <a:pt x="25168" y="43745"/>
                  <a:pt x="26263" y="43836"/>
                </a:cubicBezTo>
                <a:cubicBezTo>
                  <a:pt x="26992" y="43896"/>
                  <a:pt x="27695" y="44082"/>
                  <a:pt x="28108" y="44082"/>
                </a:cubicBezTo>
                <a:cubicBezTo>
                  <a:pt x="28332" y="44082"/>
                  <a:pt x="28471" y="44027"/>
                  <a:pt x="28482" y="43867"/>
                </a:cubicBezTo>
                <a:cubicBezTo>
                  <a:pt x="28499" y="43739"/>
                  <a:pt x="28609" y="43690"/>
                  <a:pt x="28771" y="43690"/>
                </a:cubicBezTo>
                <a:cubicBezTo>
                  <a:pt x="29185" y="43690"/>
                  <a:pt x="29934" y="44009"/>
                  <a:pt x="30305" y="44140"/>
                </a:cubicBezTo>
                <a:cubicBezTo>
                  <a:pt x="30457" y="44201"/>
                  <a:pt x="30761" y="44262"/>
                  <a:pt x="31096" y="44292"/>
                </a:cubicBezTo>
                <a:cubicBezTo>
                  <a:pt x="31833" y="43661"/>
                  <a:pt x="32703" y="43452"/>
                  <a:pt x="33573" y="43452"/>
                </a:cubicBezTo>
                <a:cubicBezTo>
                  <a:pt x="35176" y="43452"/>
                  <a:pt x="36782" y="44163"/>
                  <a:pt x="37570" y="44262"/>
                </a:cubicBezTo>
                <a:cubicBezTo>
                  <a:pt x="38968" y="44475"/>
                  <a:pt x="39302" y="45265"/>
                  <a:pt x="40123" y="45265"/>
                </a:cubicBezTo>
                <a:cubicBezTo>
                  <a:pt x="40913" y="45265"/>
                  <a:pt x="40913" y="45265"/>
                  <a:pt x="41309" y="45691"/>
                </a:cubicBezTo>
                <a:cubicBezTo>
                  <a:pt x="41634" y="45993"/>
                  <a:pt x="42689" y="47042"/>
                  <a:pt x="43221" y="47042"/>
                </a:cubicBezTo>
                <a:cubicBezTo>
                  <a:pt x="43385" y="47042"/>
                  <a:pt x="43499" y="46944"/>
                  <a:pt x="43527" y="46694"/>
                </a:cubicBezTo>
                <a:cubicBezTo>
                  <a:pt x="43679" y="45599"/>
                  <a:pt x="44804" y="45265"/>
                  <a:pt x="44743" y="44323"/>
                </a:cubicBezTo>
                <a:cubicBezTo>
                  <a:pt x="44682" y="43411"/>
                  <a:pt x="43193" y="43472"/>
                  <a:pt x="42342" y="42925"/>
                </a:cubicBezTo>
                <a:cubicBezTo>
                  <a:pt x="41460" y="42377"/>
                  <a:pt x="41795" y="40979"/>
                  <a:pt x="43011" y="40918"/>
                </a:cubicBezTo>
                <a:cubicBezTo>
                  <a:pt x="44196" y="40858"/>
                  <a:pt x="44135" y="39642"/>
                  <a:pt x="44135" y="38304"/>
                </a:cubicBezTo>
                <a:cubicBezTo>
                  <a:pt x="44135" y="36967"/>
                  <a:pt x="46354" y="37697"/>
                  <a:pt x="46415" y="35873"/>
                </a:cubicBezTo>
                <a:cubicBezTo>
                  <a:pt x="46476" y="34079"/>
                  <a:pt x="48907" y="35690"/>
                  <a:pt x="49181" y="33988"/>
                </a:cubicBezTo>
                <a:cubicBezTo>
                  <a:pt x="49272" y="33431"/>
                  <a:pt x="49428" y="33245"/>
                  <a:pt x="49662" y="33245"/>
                </a:cubicBezTo>
                <a:cubicBezTo>
                  <a:pt x="50130" y="33245"/>
                  <a:pt x="50914" y="33988"/>
                  <a:pt x="52129" y="33988"/>
                </a:cubicBezTo>
                <a:cubicBezTo>
                  <a:pt x="53923" y="33988"/>
                  <a:pt x="54409" y="33320"/>
                  <a:pt x="53528" y="32529"/>
                </a:cubicBezTo>
                <a:cubicBezTo>
                  <a:pt x="52676" y="31709"/>
                  <a:pt x="51400" y="30827"/>
                  <a:pt x="51795" y="29702"/>
                </a:cubicBezTo>
                <a:cubicBezTo>
                  <a:pt x="51880" y="29454"/>
                  <a:pt x="52044" y="29361"/>
                  <a:pt x="52255" y="29361"/>
                </a:cubicBezTo>
                <a:cubicBezTo>
                  <a:pt x="52859" y="29361"/>
                  <a:pt x="53845" y="30115"/>
                  <a:pt x="54459" y="30115"/>
                </a:cubicBezTo>
                <a:cubicBezTo>
                  <a:pt x="54627" y="30115"/>
                  <a:pt x="54768" y="30059"/>
                  <a:pt x="54865" y="29915"/>
                </a:cubicBezTo>
                <a:cubicBezTo>
                  <a:pt x="55161" y="29486"/>
                  <a:pt x="55472" y="29345"/>
                  <a:pt x="55842" y="29345"/>
                </a:cubicBezTo>
                <a:cubicBezTo>
                  <a:pt x="56232" y="29345"/>
                  <a:pt x="56689" y="29501"/>
                  <a:pt x="57266" y="29642"/>
                </a:cubicBezTo>
                <a:cubicBezTo>
                  <a:pt x="57266" y="29289"/>
                  <a:pt x="57504" y="29139"/>
                  <a:pt x="57893" y="29139"/>
                </a:cubicBezTo>
                <a:cubicBezTo>
                  <a:pt x="58241" y="29139"/>
                  <a:pt x="58711" y="29258"/>
                  <a:pt x="59242" y="29459"/>
                </a:cubicBezTo>
                <a:cubicBezTo>
                  <a:pt x="59328" y="29489"/>
                  <a:pt x="59415" y="29504"/>
                  <a:pt x="59504" y="29504"/>
                </a:cubicBezTo>
                <a:cubicBezTo>
                  <a:pt x="60582" y="29504"/>
                  <a:pt x="61867" y="27444"/>
                  <a:pt x="62737" y="26967"/>
                </a:cubicBezTo>
                <a:cubicBezTo>
                  <a:pt x="63649" y="26450"/>
                  <a:pt x="63376" y="25781"/>
                  <a:pt x="63680" y="24809"/>
                </a:cubicBezTo>
                <a:cubicBezTo>
                  <a:pt x="64014" y="23867"/>
                  <a:pt x="64561" y="23775"/>
                  <a:pt x="62920" y="23198"/>
                </a:cubicBezTo>
                <a:cubicBezTo>
                  <a:pt x="61248" y="22620"/>
                  <a:pt x="61582" y="21617"/>
                  <a:pt x="61400" y="19976"/>
                </a:cubicBezTo>
                <a:cubicBezTo>
                  <a:pt x="61248" y="18304"/>
                  <a:pt x="59060" y="18699"/>
                  <a:pt x="59060" y="17483"/>
                </a:cubicBezTo>
                <a:cubicBezTo>
                  <a:pt x="59060" y="16268"/>
                  <a:pt x="60063" y="16450"/>
                  <a:pt x="61582" y="15873"/>
                </a:cubicBezTo>
                <a:cubicBezTo>
                  <a:pt x="62939" y="15319"/>
                  <a:pt x="61345" y="12975"/>
                  <a:pt x="60545" y="12975"/>
                </a:cubicBezTo>
                <a:cubicBezTo>
                  <a:pt x="60467" y="12975"/>
                  <a:pt x="60396" y="12997"/>
                  <a:pt x="60336" y="13046"/>
                </a:cubicBezTo>
                <a:cubicBezTo>
                  <a:pt x="60261" y="13107"/>
                  <a:pt x="60200" y="13134"/>
                  <a:pt x="60148" y="13134"/>
                </a:cubicBezTo>
                <a:cubicBezTo>
                  <a:pt x="59738" y="13134"/>
                  <a:pt x="59950" y="11414"/>
                  <a:pt x="59060" y="11252"/>
                </a:cubicBezTo>
                <a:cubicBezTo>
                  <a:pt x="58026" y="11100"/>
                  <a:pt x="59819" y="9429"/>
                  <a:pt x="59455" y="8973"/>
                </a:cubicBezTo>
                <a:cubicBezTo>
                  <a:pt x="59120" y="8517"/>
                  <a:pt x="58999" y="7514"/>
                  <a:pt x="58968" y="6450"/>
                </a:cubicBezTo>
                <a:cubicBezTo>
                  <a:pt x="58960" y="6160"/>
                  <a:pt x="58648" y="6042"/>
                  <a:pt x="58184" y="6042"/>
                </a:cubicBezTo>
                <a:cubicBezTo>
                  <a:pt x="56944" y="6042"/>
                  <a:pt x="54622" y="6889"/>
                  <a:pt x="54135" y="7575"/>
                </a:cubicBezTo>
                <a:cubicBezTo>
                  <a:pt x="53966" y="7805"/>
                  <a:pt x="53801" y="7884"/>
                  <a:pt x="53637" y="7884"/>
                </a:cubicBezTo>
                <a:cubicBezTo>
                  <a:pt x="53282" y="7884"/>
                  <a:pt x="52934" y="7514"/>
                  <a:pt x="52568" y="7514"/>
                </a:cubicBezTo>
                <a:cubicBezTo>
                  <a:pt x="52434" y="7514"/>
                  <a:pt x="52299" y="7563"/>
                  <a:pt x="52160" y="7696"/>
                </a:cubicBezTo>
                <a:cubicBezTo>
                  <a:pt x="51461" y="8365"/>
                  <a:pt x="52069" y="9064"/>
                  <a:pt x="52312" y="9945"/>
                </a:cubicBezTo>
                <a:cubicBezTo>
                  <a:pt x="52585" y="10857"/>
                  <a:pt x="50366" y="11161"/>
                  <a:pt x="49363" y="11192"/>
                </a:cubicBezTo>
                <a:cubicBezTo>
                  <a:pt x="49353" y="11192"/>
                  <a:pt x="49343" y="11192"/>
                  <a:pt x="49333" y="11192"/>
                </a:cubicBezTo>
                <a:cubicBezTo>
                  <a:pt x="48328" y="11192"/>
                  <a:pt x="48226" y="9700"/>
                  <a:pt x="50002" y="9459"/>
                </a:cubicBezTo>
                <a:cubicBezTo>
                  <a:pt x="51765" y="9185"/>
                  <a:pt x="50306" y="8486"/>
                  <a:pt x="50701" y="7696"/>
                </a:cubicBezTo>
                <a:cubicBezTo>
                  <a:pt x="51005" y="6997"/>
                  <a:pt x="50427" y="6754"/>
                  <a:pt x="50032" y="6359"/>
                </a:cubicBezTo>
                <a:cubicBezTo>
                  <a:pt x="48814" y="7550"/>
                  <a:pt x="47388" y="8719"/>
                  <a:pt x="46499" y="8719"/>
                </a:cubicBezTo>
                <a:cubicBezTo>
                  <a:pt x="46367" y="8719"/>
                  <a:pt x="46247" y="8693"/>
                  <a:pt x="46141" y="8638"/>
                </a:cubicBezTo>
                <a:cubicBezTo>
                  <a:pt x="45492" y="8276"/>
                  <a:pt x="44961" y="8114"/>
                  <a:pt x="44501" y="8114"/>
                </a:cubicBezTo>
                <a:cubicBezTo>
                  <a:pt x="43842" y="8114"/>
                  <a:pt x="43330" y="8448"/>
                  <a:pt x="42828" y="9003"/>
                </a:cubicBezTo>
                <a:cubicBezTo>
                  <a:pt x="42621" y="9225"/>
                  <a:pt x="42451" y="9330"/>
                  <a:pt x="42307" y="9330"/>
                </a:cubicBezTo>
                <a:cubicBezTo>
                  <a:pt x="41837" y="9330"/>
                  <a:pt x="41641" y="8212"/>
                  <a:pt x="41339" y="6328"/>
                </a:cubicBezTo>
                <a:cubicBezTo>
                  <a:pt x="41135" y="5072"/>
                  <a:pt x="40679" y="4781"/>
                  <a:pt x="40080" y="4781"/>
                </a:cubicBezTo>
                <a:cubicBezTo>
                  <a:pt x="39565" y="4781"/>
                  <a:pt x="38945" y="4996"/>
                  <a:pt x="38289" y="4996"/>
                </a:cubicBezTo>
                <a:cubicBezTo>
                  <a:pt x="38232" y="4996"/>
                  <a:pt x="38174" y="4994"/>
                  <a:pt x="38117" y="4991"/>
                </a:cubicBezTo>
                <a:cubicBezTo>
                  <a:pt x="37648" y="4972"/>
                  <a:pt x="37264" y="4895"/>
                  <a:pt x="36930" y="4895"/>
                </a:cubicBezTo>
                <a:cubicBezTo>
                  <a:pt x="36202" y="4895"/>
                  <a:pt x="35712" y="5258"/>
                  <a:pt x="35108" y="7362"/>
                </a:cubicBezTo>
                <a:cubicBezTo>
                  <a:pt x="34635" y="9068"/>
                  <a:pt x="33918" y="9628"/>
                  <a:pt x="33332" y="9628"/>
                </a:cubicBezTo>
                <a:cubicBezTo>
                  <a:pt x="32864" y="9628"/>
                  <a:pt x="32480" y="9270"/>
                  <a:pt x="32372" y="8851"/>
                </a:cubicBezTo>
                <a:cubicBezTo>
                  <a:pt x="32245" y="8358"/>
                  <a:pt x="31411" y="7990"/>
                  <a:pt x="30645" y="7990"/>
                </a:cubicBezTo>
                <a:cubicBezTo>
                  <a:pt x="29946" y="7990"/>
                  <a:pt x="29302" y="8297"/>
                  <a:pt x="29302" y="9094"/>
                </a:cubicBezTo>
                <a:cubicBezTo>
                  <a:pt x="29302" y="10360"/>
                  <a:pt x="27765" y="10505"/>
                  <a:pt x="26434" y="10505"/>
                </a:cubicBezTo>
                <a:cubicBezTo>
                  <a:pt x="26040" y="10505"/>
                  <a:pt x="25663" y="10492"/>
                  <a:pt x="25351" y="10492"/>
                </a:cubicBezTo>
                <a:cubicBezTo>
                  <a:pt x="24013" y="10492"/>
                  <a:pt x="23861" y="8851"/>
                  <a:pt x="25138" y="7210"/>
                </a:cubicBezTo>
                <a:cubicBezTo>
                  <a:pt x="26384" y="5538"/>
                  <a:pt x="21916" y="4687"/>
                  <a:pt x="21764" y="2650"/>
                </a:cubicBezTo>
                <a:cubicBezTo>
                  <a:pt x="21671" y="1610"/>
                  <a:pt x="21054" y="1529"/>
                  <a:pt x="20335" y="1529"/>
                </a:cubicBezTo>
                <a:cubicBezTo>
                  <a:pt x="20204" y="1529"/>
                  <a:pt x="20069" y="1532"/>
                  <a:pt x="19934" y="1532"/>
                </a:cubicBezTo>
                <a:cubicBezTo>
                  <a:pt x="19359" y="1532"/>
                  <a:pt x="18769" y="1484"/>
                  <a:pt x="18360" y="979"/>
                </a:cubicBezTo>
                <a:cubicBezTo>
                  <a:pt x="18161" y="732"/>
                  <a:pt x="17968" y="639"/>
                  <a:pt x="17780" y="639"/>
                </a:cubicBezTo>
                <a:cubicBezTo>
                  <a:pt x="17199" y="639"/>
                  <a:pt x="16675" y="1533"/>
                  <a:pt x="16242" y="1533"/>
                </a:cubicBezTo>
                <a:cubicBezTo>
                  <a:pt x="16108" y="1533"/>
                  <a:pt x="15983" y="1447"/>
                  <a:pt x="15867" y="1222"/>
                </a:cubicBezTo>
                <a:cubicBezTo>
                  <a:pt x="15667" y="860"/>
                  <a:pt x="15336" y="764"/>
                  <a:pt x="14945" y="764"/>
                </a:cubicBezTo>
                <a:cubicBezTo>
                  <a:pt x="14499" y="764"/>
                  <a:pt x="13975" y="889"/>
                  <a:pt x="13477" y="889"/>
                </a:cubicBezTo>
                <a:cubicBezTo>
                  <a:pt x="13018" y="889"/>
                  <a:pt x="12581" y="782"/>
                  <a:pt x="12250" y="371"/>
                </a:cubicBezTo>
                <a:cubicBezTo>
                  <a:pt x="12035" y="105"/>
                  <a:pt x="11797" y="0"/>
                  <a:pt x="11538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9" name="Google Shape;51;p15">
            <a:extLst>
              <a:ext uri="{FF2B5EF4-FFF2-40B4-BE49-F238E27FC236}">
                <a16:creationId xmlns:a16="http://schemas.microsoft.com/office/drawing/2014/main" id="{9DF8E7D2-D3BB-CF0F-FF89-22A56FC355AA}"/>
              </a:ext>
            </a:extLst>
          </p:cNvPr>
          <p:cNvSpPr/>
          <p:nvPr/>
        </p:nvSpPr>
        <p:spPr>
          <a:xfrm>
            <a:off x="7219124" y="3202503"/>
            <a:ext cx="938869" cy="752540"/>
          </a:xfrm>
          <a:custGeom>
            <a:avLst/>
            <a:gdLst/>
            <a:ahLst/>
            <a:cxnLst/>
            <a:rect l="l" t="t" r="r" b="b"/>
            <a:pathLst>
              <a:path w="43923" h="35206" extrusionOk="0">
                <a:moveTo>
                  <a:pt x="28847" y="0"/>
                </a:moveTo>
                <a:cubicBezTo>
                  <a:pt x="28480" y="0"/>
                  <a:pt x="28169" y="141"/>
                  <a:pt x="27873" y="570"/>
                </a:cubicBezTo>
                <a:cubicBezTo>
                  <a:pt x="27770" y="715"/>
                  <a:pt x="27623" y="772"/>
                  <a:pt x="27449" y="772"/>
                </a:cubicBezTo>
                <a:cubicBezTo>
                  <a:pt x="26819" y="772"/>
                  <a:pt x="25829" y="28"/>
                  <a:pt x="25227" y="28"/>
                </a:cubicBezTo>
                <a:cubicBezTo>
                  <a:pt x="25019" y="28"/>
                  <a:pt x="24857" y="118"/>
                  <a:pt x="24773" y="357"/>
                </a:cubicBezTo>
                <a:cubicBezTo>
                  <a:pt x="24378" y="1513"/>
                  <a:pt x="25654" y="2364"/>
                  <a:pt x="26536" y="3184"/>
                </a:cubicBezTo>
                <a:cubicBezTo>
                  <a:pt x="27387" y="3975"/>
                  <a:pt x="26931" y="4643"/>
                  <a:pt x="25107" y="4643"/>
                </a:cubicBezTo>
                <a:cubicBezTo>
                  <a:pt x="23912" y="4643"/>
                  <a:pt x="23122" y="3900"/>
                  <a:pt x="22646" y="3900"/>
                </a:cubicBezTo>
                <a:cubicBezTo>
                  <a:pt x="22409" y="3900"/>
                  <a:pt x="22250" y="4086"/>
                  <a:pt x="22159" y="4643"/>
                </a:cubicBezTo>
                <a:cubicBezTo>
                  <a:pt x="21885" y="6345"/>
                  <a:pt x="19484" y="4734"/>
                  <a:pt x="19423" y="6528"/>
                </a:cubicBezTo>
                <a:cubicBezTo>
                  <a:pt x="19332" y="8352"/>
                  <a:pt x="17113" y="7622"/>
                  <a:pt x="17113" y="8959"/>
                </a:cubicBezTo>
                <a:cubicBezTo>
                  <a:pt x="17113" y="10297"/>
                  <a:pt x="17204" y="11513"/>
                  <a:pt x="15989" y="11573"/>
                </a:cubicBezTo>
                <a:cubicBezTo>
                  <a:pt x="14773" y="11634"/>
                  <a:pt x="14438" y="13063"/>
                  <a:pt x="15320" y="13580"/>
                </a:cubicBezTo>
                <a:cubicBezTo>
                  <a:pt x="16201" y="14127"/>
                  <a:pt x="17660" y="14066"/>
                  <a:pt x="17721" y="15008"/>
                </a:cubicBezTo>
                <a:cubicBezTo>
                  <a:pt x="17812" y="15920"/>
                  <a:pt x="16657" y="16285"/>
                  <a:pt x="16536" y="17349"/>
                </a:cubicBezTo>
                <a:cubicBezTo>
                  <a:pt x="16500" y="17599"/>
                  <a:pt x="16381" y="17697"/>
                  <a:pt x="16213" y="17697"/>
                </a:cubicBezTo>
                <a:cubicBezTo>
                  <a:pt x="15669" y="17697"/>
                  <a:pt x="14619" y="16648"/>
                  <a:pt x="14317" y="16346"/>
                </a:cubicBezTo>
                <a:cubicBezTo>
                  <a:pt x="13891" y="15920"/>
                  <a:pt x="13891" y="15920"/>
                  <a:pt x="13101" y="15920"/>
                </a:cubicBezTo>
                <a:cubicBezTo>
                  <a:pt x="12280" y="15920"/>
                  <a:pt x="11946" y="15130"/>
                  <a:pt x="10548" y="14917"/>
                </a:cubicBezTo>
                <a:cubicBezTo>
                  <a:pt x="9764" y="14819"/>
                  <a:pt x="8173" y="14115"/>
                  <a:pt x="6579" y="14115"/>
                </a:cubicBezTo>
                <a:cubicBezTo>
                  <a:pt x="5699" y="14115"/>
                  <a:pt x="4819" y="14329"/>
                  <a:pt x="4074" y="14978"/>
                </a:cubicBezTo>
                <a:cubicBezTo>
                  <a:pt x="3709" y="15282"/>
                  <a:pt x="3374" y="15677"/>
                  <a:pt x="3101" y="16194"/>
                </a:cubicBezTo>
                <a:cubicBezTo>
                  <a:pt x="2020" y="18220"/>
                  <a:pt x="3200" y="18670"/>
                  <a:pt x="4463" y="18670"/>
                </a:cubicBezTo>
                <a:cubicBezTo>
                  <a:pt x="5473" y="18670"/>
                  <a:pt x="6536" y="18382"/>
                  <a:pt x="6536" y="18382"/>
                </a:cubicBezTo>
                <a:cubicBezTo>
                  <a:pt x="7599" y="19476"/>
                  <a:pt x="7782" y="20023"/>
                  <a:pt x="6961" y="20844"/>
                </a:cubicBezTo>
                <a:cubicBezTo>
                  <a:pt x="6596" y="21209"/>
                  <a:pt x="6201" y="21209"/>
                  <a:pt x="5897" y="21270"/>
                </a:cubicBezTo>
                <a:cubicBezTo>
                  <a:pt x="5593" y="21361"/>
                  <a:pt x="5381" y="21543"/>
                  <a:pt x="5381" y="22485"/>
                </a:cubicBezTo>
                <a:cubicBezTo>
                  <a:pt x="5381" y="22820"/>
                  <a:pt x="5411" y="23154"/>
                  <a:pt x="5441" y="23428"/>
                </a:cubicBezTo>
                <a:cubicBezTo>
                  <a:pt x="5574" y="24625"/>
                  <a:pt x="5847" y="25520"/>
                  <a:pt x="5281" y="25520"/>
                </a:cubicBezTo>
                <a:cubicBezTo>
                  <a:pt x="5200" y="25520"/>
                  <a:pt x="5103" y="25502"/>
                  <a:pt x="4985" y="25464"/>
                </a:cubicBezTo>
                <a:lnTo>
                  <a:pt x="4955" y="25464"/>
                </a:lnTo>
                <a:cubicBezTo>
                  <a:pt x="4634" y="25355"/>
                  <a:pt x="4323" y="25305"/>
                  <a:pt x="4038" y="25305"/>
                </a:cubicBezTo>
                <a:cubicBezTo>
                  <a:pt x="3218" y="25305"/>
                  <a:pt x="2615" y="25713"/>
                  <a:pt x="2615" y="26255"/>
                </a:cubicBezTo>
                <a:cubicBezTo>
                  <a:pt x="2615" y="26832"/>
                  <a:pt x="852" y="28200"/>
                  <a:pt x="1" y="29689"/>
                </a:cubicBezTo>
                <a:cubicBezTo>
                  <a:pt x="517" y="29598"/>
                  <a:pt x="1095" y="29385"/>
                  <a:pt x="1642" y="29385"/>
                </a:cubicBezTo>
                <a:cubicBezTo>
                  <a:pt x="1969" y="29385"/>
                  <a:pt x="2285" y="29369"/>
                  <a:pt x="2573" y="29369"/>
                </a:cubicBezTo>
                <a:cubicBezTo>
                  <a:pt x="3381" y="29369"/>
                  <a:pt x="3958" y="29501"/>
                  <a:pt x="3891" y="30510"/>
                </a:cubicBezTo>
                <a:cubicBezTo>
                  <a:pt x="3821" y="31582"/>
                  <a:pt x="4323" y="31707"/>
                  <a:pt x="5657" y="31707"/>
                </a:cubicBezTo>
                <a:cubicBezTo>
                  <a:pt x="6063" y="31707"/>
                  <a:pt x="6546" y="31695"/>
                  <a:pt x="7113" y="31695"/>
                </a:cubicBezTo>
                <a:cubicBezTo>
                  <a:pt x="9545" y="31695"/>
                  <a:pt x="8451" y="30996"/>
                  <a:pt x="9332" y="30236"/>
                </a:cubicBezTo>
                <a:cubicBezTo>
                  <a:pt x="9456" y="30133"/>
                  <a:pt x="9578" y="30089"/>
                  <a:pt x="9701" y="30089"/>
                </a:cubicBezTo>
                <a:cubicBezTo>
                  <a:pt x="10437" y="30089"/>
                  <a:pt x="11187" y="31682"/>
                  <a:pt x="12397" y="31682"/>
                </a:cubicBezTo>
                <a:cubicBezTo>
                  <a:pt x="12468" y="31682"/>
                  <a:pt x="12540" y="31677"/>
                  <a:pt x="12615" y="31665"/>
                </a:cubicBezTo>
                <a:cubicBezTo>
                  <a:pt x="12983" y="31608"/>
                  <a:pt x="13268" y="31575"/>
                  <a:pt x="13487" y="31575"/>
                </a:cubicBezTo>
                <a:cubicBezTo>
                  <a:pt x="14208" y="31575"/>
                  <a:pt x="14226" y="31937"/>
                  <a:pt x="14226" y="33033"/>
                </a:cubicBezTo>
                <a:cubicBezTo>
                  <a:pt x="14226" y="34461"/>
                  <a:pt x="17326" y="33853"/>
                  <a:pt x="18572" y="34218"/>
                </a:cubicBezTo>
                <a:cubicBezTo>
                  <a:pt x="19549" y="34535"/>
                  <a:pt x="21799" y="35205"/>
                  <a:pt x="24048" y="35205"/>
                </a:cubicBezTo>
                <a:cubicBezTo>
                  <a:pt x="24600" y="35205"/>
                  <a:pt x="25152" y="35165"/>
                  <a:pt x="25685" y="35069"/>
                </a:cubicBezTo>
                <a:cubicBezTo>
                  <a:pt x="28390" y="34613"/>
                  <a:pt x="28147" y="34735"/>
                  <a:pt x="30639" y="33549"/>
                </a:cubicBezTo>
                <a:cubicBezTo>
                  <a:pt x="33101" y="32364"/>
                  <a:pt x="31187" y="30419"/>
                  <a:pt x="33010" y="30419"/>
                </a:cubicBezTo>
                <a:cubicBezTo>
                  <a:pt x="34804" y="30419"/>
                  <a:pt x="34196" y="27987"/>
                  <a:pt x="35746" y="27987"/>
                </a:cubicBezTo>
                <a:cubicBezTo>
                  <a:pt x="37326" y="27987"/>
                  <a:pt x="36901" y="26042"/>
                  <a:pt x="38269" y="25191"/>
                </a:cubicBezTo>
                <a:cubicBezTo>
                  <a:pt x="39667" y="24340"/>
                  <a:pt x="41399" y="23975"/>
                  <a:pt x="41399" y="22729"/>
                </a:cubicBezTo>
                <a:cubicBezTo>
                  <a:pt x="41399" y="21482"/>
                  <a:pt x="42129" y="20814"/>
                  <a:pt x="43010" y="19416"/>
                </a:cubicBezTo>
                <a:cubicBezTo>
                  <a:pt x="43922" y="17987"/>
                  <a:pt x="43740" y="18078"/>
                  <a:pt x="43740" y="16650"/>
                </a:cubicBezTo>
                <a:cubicBezTo>
                  <a:pt x="43740" y="16085"/>
                  <a:pt x="43432" y="15915"/>
                  <a:pt x="42939" y="15915"/>
                </a:cubicBezTo>
                <a:cubicBezTo>
                  <a:pt x="42184" y="15915"/>
                  <a:pt x="40996" y="16315"/>
                  <a:pt x="39819" y="16315"/>
                </a:cubicBezTo>
                <a:cubicBezTo>
                  <a:pt x="37874" y="16315"/>
                  <a:pt x="36019" y="15616"/>
                  <a:pt x="34956" y="15221"/>
                </a:cubicBezTo>
                <a:cubicBezTo>
                  <a:pt x="33861" y="14856"/>
                  <a:pt x="34074" y="12728"/>
                  <a:pt x="34135" y="12029"/>
                </a:cubicBezTo>
                <a:cubicBezTo>
                  <a:pt x="34226" y="11178"/>
                  <a:pt x="32858" y="10570"/>
                  <a:pt x="33405" y="9962"/>
                </a:cubicBezTo>
                <a:cubicBezTo>
                  <a:pt x="33873" y="9443"/>
                  <a:pt x="33763" y="7902"/>
                  <a:pt x="34424" y="7902"/>
                </a:cubicBezTo>
                <a:cubicBezTo>
                  <a:pt x="34536" y="7902"/>
                  <a:pt x="34671" y="7946"/>
                  <a:pt x="34834" y="8048"/>
                </a:cubicBezTo>
                <a:cubicBezTo>
                  <a:pt x="34924" y="8105"/>
                  <a:pt x="35005" y="8132"/>
                  <a:pt x="35076" y="8132"/>
                </a:cubicBezTo>
                <a:cubicBezTo>
                  <a:pt x="35867" y="8132"/>
                  <a:pt x="35496" y="4856"/>
                  <a:pt x="34408" y="4856"/>
                </a:cubicBezTo>
                <a:cubicBezTo>
                  <a:pt x="33223" y="4856"/>
                  <a:pt x="32007" y="4522"/>
                  <a:pt x="32007" y="3002"/>
                </a:cubicBezTo>
                <a:cubicBezTo>
                  <a:pt x="32007" y="1513"/>
                  <a:pt x="30244" y="965"/>
                  <a:pt x="30244" y="297"/>
                </a:cubicBezTo>
                <a:cubicBezTo>
                  <a:pt x="29683" y="156"/>
                  <a:pt x="29234" y="0"/>
                  <a:pt x="28847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0" name="Google Shape;52;p15">
            <a:extLst>
              <a:ext uri="{FF2B5EF4-FFF2-40B4-BE49-F238E27FC236}">
                <a16:creationId xmlns:a16="http://schemas.microsoft.com/office/drawing/2014/main" id="{00BBA87B-A95E-ACC5-F2AD-6B991DD4B703}"/>
              </a:ext>
            </a:extLst>
          </p:cNvPr>
          <p:cNvSpPr/>
          <p:nvPr/>
        </p:nvSpPr>
        <p:spPr>
          <a:xfrm>
            <a:off x="5615582" y="2429002"/>
            <a:ext cx="1174062" cy="1650197"/>
          </a:xfrm>
          <a:custGeom>
            <a:avLst/>
            <a:gdLst/>
            <a:ahLst/>
            <a:cxnLst/>
            <a:rect l="l" t="t" r="r" b="b"/>
            <a:pathLst>
              <a:path w="54926" h="77201" extrusionOk="0">
                <a:moveTo>
                  <a:pt x="23339" y="0"/>
                </a:moveTo>
                <a:cubicBezTo>
                  <a:pt x="23068" y="0"/>
                  <a:pt x="22789" y="148"/>
                  <a:pt x="22463" y="586"/>
                </a:cubicBezTo>
                <a:cubicBezTo>
                  <a:pt x="21967" y="1254"/>
                  <a:pt x="20949" y="1468"/>
                  <a:pt x="19828" y="1468"/>
                </a:cubicBezTo>
                <a:cubicBezTo>
                  <a:pt x="18960" y="1468"/>
                  <a:pt x="18031" y="1339"/>
                  <a:pt x="17235" y="1193"/>
                </a:cubicBezTo>
                <a:cubicBezTo>
                  <a:pt x="17080" y="1162"/>
                  <a:pt x="16928" y="1148"/>
                  <a:pt x="16779" y="1148"/>
                </a:cubicBezTo>
                <a:cubicBezTo>
                  <a:pt x="15184" y="1148"/>
                  <a:pt x="13936" y="2795"/>
                  <a:pt x="12129" y="3017"/>
                </a:cubicBezTo>
                <a:cubicBezTo>
                  <a:pt x="10123" y="3230"/>
                  <a:pt x="14287" y="7121"/>
                  <a:pt x="14348" y="10343"/>
                </a:cubicBezTo>
                <a:cubicBezTo>
                  <a:pt x="14408" y="13595"/>
                  <a:pt x="14986" y="13230"/>
                  <a:pt x="15716" y="14020"/>
                </a:cubicBezTo>
                <a:cubicBezTo>
                  <a:pt x="16206" y="14553"/>
                  <a:pt x="15455" y="14967"/>
                  <a:pt x="14333" y="14967"/>
                </a:cubicBezTo>
                <a:cubicBezTo>
                  <a:pt x="13856" y="14967"/>
                  <a:pt x="13312" y="14892"/>
                  <a:pt x="12767" y="14719"/>
                </a:cubicBezTo>
                <a:cubicBezTo>
                  <a:pt x="12217" y="14536"/>
                  <a:pt x="11875" y="14488"/>
                  <a:pt x="11649" y="14488"/>
                </a:cubicBezTo>
                <a:cubicBezTo>
                  <a:pt x="11401" y="14488"/>
                  <a:pt x="11292" y="14546"/>
                  <a:pt x="11205" y="14546"/>
                </a:cubicBezTo>
                <a:cubicBezTo>
                  <a:pt x="11107" y="14546"/>
                  <a:pt x="11034" y="14474"/>
                  <a:pt x="10822" y="14172"/>
                </a:cubicBezTo>
                <a:cubicBezTo>
                  <a:pt x="10739" y="14061"/>
                  <a:pt x="10635" y="14013"/>
                  <a:pt x="10514" y="14013"/>
                </a:cubicBezTo>
                <a:cubicBezTo>
                  <a:pt x="9973" y="14013"/>
                  <a:pt x="9086" y="14980"/>
                  <a:pt x="8117" y="15601"/>
                </a:cubicBezTo>
                <a:cubicBezTo>
                  <a:pt x="9454" y="15874"/>
                  <a:pt x="8299" y="17030"/>
                  <a:pt x="7144" y="17303"/>
                </a:cubicBezTo>
                <a:cubicBezTo>
                  <a:pt x="7062" y="17324"/>
                  <a:pt x="6973" y="17333"/>
                  <a:pt x="6878" y="17333"/>
                </a:cubicBezTo>
                <a:cubicBezTo>
                  <a:pt x="5929" y="17333"/>
                  <a:pt x="4415" y="16397"/>
                  <a:pt x="3899" y="16397"/>
                </a:cubicBezTo>
                <a:cubicBezTo>
                  <a:pt x="3702" y="16397"/>
                  <a:pt x="3651" y="16533"/>
                  <a:pt x="3831" y="16908"/>
                </a:cubicBezTo>
                <a:cubicBezTo>
                  <a:pt x="4355" y="18002"/>
                  <a:pt x="5632" y="18139"/>
                  <a:pt x="6840" y="18139"/>
                </a:cubicBezTo>
                <a:cubicBezTo>
                  <a:pt x="7243" y="18139"/>
                  <a:pt x="7638" y="18124"/>
                  <a:pt x="7995" y="18124"/>
                </a:cubicBezTo>
                <a:cubicBezTo>
                  <a:pt x="9454" y="18124"/>
                  <a:pt x="9758" y="18701"/>
                  <a:pt x="9758" y="20495"/>
                </a:cubicBezTo>
                <a:cubicBezTo>
                  <a:pt x="9758" y="21635"/>
                  <a:pt x="9377" y="22357"/>
                  <a:pt x="8920" y="22357"/>
                </a:cubicBezTo>
                <a:cubicBezTo>
                  <a:pt x="8658" y="22357"/>
                  <a:pt x="8371" y="22120"/>
                  <a:pt x="8117" y="21589"/>
                </a:cubicBezTo>
                <a:cubicBezTo>
                  <a:pt x="7839" y="21021"/>
                  <a:pt x="7397" y="20823"/>
                  <a:pt x="6970" y="20823"/>
                </a:cubicBezTo>
                <a:cubicBezTo>
                  <a:pt x="6323" y="20823"/>
                  <a:pt x="5709" y="21278"/>
                  <a:pt x="5746" y="21589"/>
                </a:cubicBezTo>
                <a:cubicBezTo>
                  <a:pt x="5807" y="22136"/>
                  <a:pt x="7296" y="23990"/>
                  <a:pt x="7296" y="24902"/>
                </a:cubicBezTo>
                <a:cubicBezTo>
                  <a:pt x="7296" y="25844"/>
                  <a:pt x="7813" y="26300"/>
                  <a:pt x="8937" y="26817"/>
                </a:cubicBezTo>
                <a:cubicBezTo>
                  <a:pt x="10032" y="27334"/>
                  <a:pt x="10396" y="27911"/>
                  <a:pt x="9332" y="28732"/>
                </a:cubicBezTo>
                <a:cubicBezTo>
                  <a:pt x="8299" y="29553"/>
                  <a:pt x="7995" y="29796"/>
                  <a:pt x="7995" y="34993"/>
                </a:cubicBezTo>
                <a:cubicBezTo>
                  <a:pt x="7995" y="40221"/>
                  <a:pt x="7235" y="41376"/>
                  <a:pt x="7873" y="42075"/>
                </a:cubicBezTo>
                <a:cubicBezTo>
                  <a:pt x="8421" y="42653"/>
                  <a:pt x="9059" y="43595"/>
                  <a:pt x="8846" y="43990"/>
                </a:cubicBezTo>
                <a:cubicBezTo>
                  <a:pt x="8785" y="44082"/>
                  <a:pt x="8724" y="44142"/>
                  <a:pt x="8573" y="44173"/>
                </a:cubicBezTo>
                <a:cubicBezTo>
                  <a:pt x="7813" y="44355"/>
                  <a:pt x="6901" y="46209"/>
                  <a:pt x="6566" y="51316"/>
                </a:cubicBezTo>
                <a:cubicBezTo>
                  <a:pt x="6202" y="56422"/>
                  <a:pt x="3466" y="64599"/>
                  <a:pt x="1733" y="65115"/>
                </a:cubicBezTo>
                <a:cubicBezTo>
                  <a:pt x="1" y="65632"/>
                  <a:pt x="974" y="67273"/>
                  <a:pt x="1399" y="67425"/>
                </a:cubicBezTo>
                <a:cubicBezTo>
                  <a:pt x="1721" y="67574"/>
                  <a:pt x="1599" y="68611"/>
                  <a:pt x="2102" y="68611"/>
                </a:cubicBezTo>
                <a:cubicBezTo>
                  <a:pt x="2217" y="68611"/>
                  <a:pt x="2363" y="68558"/>
                  <a:pt x="2554" y="68428"/>
                </a:cubicBezTo>
                <a:cubicBezTo>
                  <a:pt x="2749" y="68296"/>
                  <a:pt x="2935" y="68237"/>
                  <a:pt x="3105" y="68237"/>
                </a:cubicBezTo>
                <a:cubicBezTo>
                  <a:pt x="3836" y="68237"/>
                  <a:pt x="4284" y="69331"/>
                  <a:pt x="4013" y="70465"/>
                </a:cubicBezTo>
                <a:cubicBezTo>
                  <a:pt x="3738" y="71497"/>
                  <a:pt x="4138" y="72581"/>
                  <a:pt x="4768" y="72581"/>
                </a:cubicBezTo>
                <a:cubicBezTo>
                  <a:pt x="4973" y="72581"/>
                  <a:pt x="5203" y="72466"/>
                  <a:pt x="5442" y="72198"/>
                </a:cubicBezTo>
                <a:cubicBezTo>
                  <a:pt x="5686" y="71931"/>
                  <a:pt x="5840" y="71822"/>
                  <a:pt x="5966" y="71822"/>
                </a:cubicBezTo>
                <a:cubicBezTo>
                  <a:pt x="6357" y="71822"/>
                  <a:pt x="6475" y="72883"/>
                  <a:pt x="8177" y="73596"/>
                </a:cubicBezTo>
                <a:cubicBezTo>
                  <a:pt x="10427" y="74508"/>
                  <a:pt x="13041" y="74872"/>
                  <a:pt x="13740" y="76483"/>
                </a:cubicBezTo>
                <a:cubicBezTo>
                  <a:pt x="13971" y="77011"/>
                  <a:pt x="14329" y="77201"/>
                  <a:pt x="14785" y="77201"/>
                </a:cubicBezTo>
                <a:cubicBezTo>
                  <a:pt x="15591" y="77201"/>
                  <a:pt x="16703" y="76609"/>
                  <a:pt x="17965" y="76240"/>
                </a:cubicBezTo>
                <a:cubicBezTo>
                  <a:pt x="17843" y="75571"/>
                  <a:pt x="17782" y="75115"/>
                  <a:pt x="17843" y="74963"/>
                </a:cubicBezTo>
                <a:cubicBezTo>
                  <a:pt x="18238" y="73869"/>
                  <a:pt x="19728" y="72684"/>
                  <a:pt x="19971" y="71590"/>
                </a:cubicBezTo>
                <a:cubicBezTo>
                  <a:pt x="20244" y="70495"/>
                  <a:pt x="22129" y="68702"/>
                  <a:pt x="22129" y="67000"/>
                </a:cubicBezTo>
                <a:cubicBezTo>
                  <a:pt x="22129" y="65350"/>
                  <a:pt x="21478" y="63108"/>
                  <a:pt x="19766" y="63108"/>
                </a:cubicBezTo>
                <a:cubicBezTo>
                  <a:pt x="19743" y="63108"/>
                  <a:pt x="19720" y="63108"/>
                  <a:pt x="19697" y="63109"/>
                </a:cubicBezTo>
                <a:cubicBezTo>
                  <a:pt x="19637" y="63111"/>
                  <a:pt x="19580" y="63112"/>
                  <a:pt x="19526" y="63112"/>
                </a:cubicBezTo>
                <a:cubicBezTo>
                  <a:pt x="18021" y="63112"/>
                  <a:pt x="19213" y="62286"/>
                  <a:pt x="19272" y="60495"/>
                </a:cubicBezTo>
                <a:cubicBezTo>
                  <a:pt x="19333" y="58611"/>
                  <a:pt x="19120" y="57243"/>
                  <a:pt x="20275" y="57243"/>
                </a:cubicBezTo>
                <a:cubicBezTo>
                  <a:pt x="21248" y="57243"/>
                  <a:pt x="21852" y="55789"/>
                  <a:pt x="22424" y="55789"/>
                </a:cubicBezTo>
                <a:cubicBezTo>
                  <a:pt x="22549" y="55789"/>
                  <a:pt x="22672" y="55858"/>
                  <a:pt x="22798" y="56027"/>
                </a:cubicBezTo>
                <a:cubicBezTo>
                  <a:pt x="22968" y="56256"/>
                  <a:pt x="23125" y="56340"/>
                  <a:pt x="23287" y="56340"/>
                </a:cubicBezTo>
                <a:cubicBezTo>
                  <a:pt x="23723" y="56340"/>
                  <a:pt x="24191" y="55735"/>
                  <a:pt x="25023" y="55735"/>
                </a:cubicBezTo>
                <a:cubicBezTo>
                  <a:pt x="25154" y="55735"/>
                  <a:pt x="25293" y="55750"/>
                  <a:pt x="25442" y="55784"/>
                </a:cubicBezTo>
                <a:cubicBezTo>
                  <a:pt x="25577" y="55818"/>
                  <a:pt x="25719" y="55833"/>
                  <a:pt x="25867" y="55833"/>
                </a:cubicBezTo>
                <a:cubicBezTo>
                  <a:pt x="27098" y="55833"/>
                  <a:pt x="28718" y="54788"/>
                  <a:pt x="29620" y="54788"/>
                </a:cubicBezTo>
                <a:cubicBezTo>
                  <a:pt x="29783" y="54788"/>
                  <a:pt x="29922" y="54822"/>
                  <a:pt x="30032" y="54902"/>
                </a:cubicBezTo>
                <a:cubicBezTo>
                  <a:pt x="30109" y="54964"/>
                  <a:pt x="30190" y="54991"/>
                  <a:pt x="30277" y="54991"/>
                </a:cubicBezTo>
                <a:cubicBezTo>
                  <a:pt x="31044" y="54991"/>
                  <a:pt x="32145" y="52799"/>
                  <a:pt x="32828" y="52744"/>
                </a:cubicBezTo>
                <a:cubicBezTo>
                  <a:pt x="33588" y="52684"/>
                  <a:pt x="34226" y="51498"/>
                  <a:pt x="34196" y="50586"/>
                </a:cubicBezTo>
                <a:cubicBezTo>
                  <a:pt x="34178" y="50303"/>
                  <a:pt x="34275" y="50231"/>
                  <a:pt x="34419" y="50231"/>
                </a:cubicBezTo>
                <a:cubicBezTo>
                  <a:pt x="34569" y="50231"/>
                  <a:pt x="34769" y="50309"/>
                  <a:pt x="34946" y="50309"/>
                </a:cubicBezTo>
                <a:cubicBezTo>
                  <a:pt x="35167" y="50309"/>
                  <a:pt x="35351" y="50188"/>
                  <a:pt x="35351" y="49644"/>
                </a:cubicBezTo>
                <a:cubicBezTo>
                  <a:pt x="35351" y="48215"/>
                  <a:pt x="34409" y="46483"/>
                  <a:pt x="35351" y="46483"/>
                </a:cubicBezTo>
                <a:cubicBezTo>
                  <a:pt x="36293" y="46483"/>
                  <a:pt x="36415" y="44021"/>
                  <a:pt x="37631" y="43960"/>
                </a:cubicBezTo>
                <a:cubicBezTo>
                  <a:pt x="38877" y="43899"/>
                  <a:pt x="40275" y="41194"/>
                  <a:pt x="40275" y="39857"/>
                </a:cubicBezTo>
                <a:cubicBezTo>
                  <a:pt x="40275" y="38812"/>
                  <a:pt x="40825" y="38459"/>
                  <a:pt x="41641" y="38459"/>
                </a:cubicBezTo>
                <a:cubicBezTo>
                  <a:pt x="41892" y="38459"/>
                  <a:pt x="42170" y="38492"/>
                  <a:pt x="42464" y="38550"/>
                </a:cubicBezTo>
                <a:cubicBezTo>
                  <a:pt x="43558" y="38768"/>
                  <a:pt x="44677" y="39775"/>
                  <a:pt x="45731" y="39775"/>
                </a:cubicBezTo>
                <a:cubicBezTo>
                  <a:pt x="45849" y="39775"/>
                  <a:pt x="45965" y="39762"/>
                  <a:pt x="46081" y="39735"/>
                </a:cubicBezTo>
                <a:cubicBezTo>
                  <a:pt x="47266" y="39431"/>
                  <a:pt x="49120" y="38732"/>
                  <a:pt x="49120" y="38732"/>
                </a:cubicBezTo>
                <a:cubicBezTo>
                  <a:pt x="49060" y="37273"/>
                  <a:pt x="49364" y="36695"/>
                  <a:pt x="50154" y="36635"/>
                </a:cubicBezTo>
                <a:cubicBezTo>
                  <a:pt x="50944" y="36543"/>
                  <a:pt x="50944" y="33139"/>
                  <a:pt x="51582" y="33048"/>
                </a:cubicBezTo>
                <a:cubicBezTo>
                  <a:pt x="52198" y="32989"/>
                  <a:pt x="51881" y="31095"/>
                  <a:pt x="52348" y="31095"/>
                </a:cubicBezTo>
                <a:cubicBezTo>
                  <a:pt x="52365" y="31095"/>
                  <a:pt x="52383" y="31097"/>
                  <a:pt x="52403" y="31103"/>
                </a:cubicBezTo>
                <a:cubicBezTo>
                  <a:pt x="52440" y="31112"/>
                  <a:pt x="52480" y="31117"/>
                  <a:pt x="52523" y="31117"/>
                </a:cubicBezTo>
                <a:cubicBezTo>
                  <a:pt x="53158" y="31117"/>
                  <a:pt x="54418" y="30075"/>
                  <a:pt x="54105" y="28367"/>
                </a:cubicBezTo>
                <a:cubicBezTo>
                  <a:pt x="53741" y="26543"/>
                  <a:pt x="52403" y="26057"/>
                  <a:pt x="52403" y="24659"/>
                </a:cubicBezTo>
                <a:cubicBezTo>
                  <a:pt x="52403" y="23261"/>
                  <a:pt x="54926" y="23838"/>
                  <a:pt x="54926" y="20951"/>
                </a:cubicBezTo>
                <a:cubicBezTo>
                  <a:pt x="54926" y="18093"/>
                  <a:pt x="54561" y="18914"/>
                  <a:pt x="53345" y="16756"/>
                </a:cubicBezTo>
                <a:cubicBezTo>
                  <a:pt x="52251" y="14811"/>
                  <a:pt x="50701" y="14112"/>
                  <a:pt x="50640" y="13321"/>
                </a:cubicBezTo>
                <a:cubicBezTo>
                  <a:pt x="50216" y="13268"/>
                  <a:pt x="49700" y="13236"/>
                  <a:pt x="49085" y="13236"/>
                </a:cubicBezTo>
                <a:cubicBezTo>
                  <a:pt x="48642" y="13236"/>
                  <a:pt x="48148" y="13253"/>
                  <a:pt x="47601" y="13291"/>
                </a:cubicBezTo>
                <a:cubicBezTo>
                  <a:pt x="45442" y="13462"/>
                  <a:pt x="44516" y="14038"/>
                  <a:pt x="43639" y="14038"/>
                </a:cubicBezTo>
                <a:cubicBezTo>
                  <a:pt x="43268" y="14038"/>
                  <a:pt x="42906" y="13935"/>
                  <a:pt x="42464" y="13656"/>
                </a:cubicBezTo>
                <a:cubicBezTo>
                  <a:pt x="42201" y="13486"/>
                  <a:pt x="41868" y="13421"/>
                  <a:pt x="41496" y="13421"/>
                </a:cubicBezTo>
                <a:cubicBezTo>
                  <a:pt x="40259" y="13421"/>
                  <a:pt x="38602" y="14144"/>
                  <a:pt x="37741" y="14144"/>
                </a:cubicBezTo>
                <a:cubicBezTo>
                  <a:pt x="37424" y="14144"/>
                  <a:pt x="37215" y="14046"/>
                  <a:pt x="37175" y="13777"/>
                </a:cubicBezTo>
                <a:cubicBezTo>
                  <a:pt x="36992" y="12531"/>
                  <a:pt x="36810" y="11467"/>
                  <a:pt x="34986" y="11467"/>
                </a:cubicBezTo>
                <a:cubicBezTo>
                  <a:pt x="33163" y="11467"/>
                  <a:pt x="34287" y="9005"/>
                  <a:pt x="33771" y="8549"/>
                </a:cubicBezTo>
                <a:cubicBezTo>
                  <a:pt x="33223" y="8063"/>
                  <a:pt x="32008" y="5175"/>
                  <a:pt x="31278" y="3959"/>
                </a:cubicBezTo>
                <a:cubicBezTo>
                  <a:pt x="31071" y="3591"/>
                  <a:pt x="30865" y="3459"/>
                  <a:pt x="30656" y="3459"/>
                </a:cubicBezTo>
                <a:cubicBezTo>
                  <a:pt x="30160" y="3459"/>
                  <a:pt x="29655" y="4208"/>
                  <a:pt x="29120" y="4294"/>
                </a:cubicBezTo>
                <a:cubicBezTo>
                  <a:pt x="28756" y="4352"/>
                  <a:pt x="28224" y="4515"/>
                  <a:pt x="27769" y="4515"/>
                </a:cubicBezTo>
                <a:cubicBezTo>
                  <a:pt x="27275" y="4515"/>
                  <a:pt x="26871" y="4323"/>
                  <a:pt x="26871" y="3595"/>
                </a:cubicBezTo>
                <a:cubicBezTo>
                  <a:pt x="26871" y="2166"/>
                  <a:pt x="25776" y="829"/>
                  <a:pt x="24834" y="586"/>
                </a:cubicBezTo>
                <a:cubicBezTo>
                  <a:pt x="24240" y="432"/>
                  <a:pt x="23802" y="0"/>
                  <a:pt x="23339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1" name="Google Shape;53;p15">
            <a:extLst>
              <a:ext uri="{FF2B5EF4-FFF2-40B4-BE49-F238E27FC236}">
                <a16:creationId xmlns:a16="http://schemas.microsoft.com/office/drawing/2014/main" id="{4BB73585-87C5-5225-0C0E-5C23057579DA}"/>
              </a:ext>
            </a:extLst>
          </p:cNvPr>
          <p:cNvSpPr/>
          <p:nvPr/>
        </p:nvSpPr>
        <p:spPr>
          <a:xfrm>
            <a:off x="4847212" y="1737262"/>
            <a:ext cx="989294" cy="578203"/>
          </a:xfrm>
          <a:custGeom>
            <a:avLst/>
            <a:gdLst/>
            <a:ahLst/>
            <a:cxnLst/>
            <a:rect l="l" t="t" r="r" b="b"/>
            <a:pathLst>
              <a:path w="46282" h="27050" extrusionOk="0">
                <a:moveTo>
                  <a:pt x="21176" y="0"/>
                </a:moveTo>
                <a:cubicBezTo>
                  <a:pt x="20999" y="0"/>
                  <a:pt x="20797" y="73"/>
                  <a:pt x="20567" y="241"/>
                </a:cubicBezTo>
                <a:cubicBezTo>
                  <a:pt x="20293" y="423"/>
                  <a:pt x="19260" y="423"/>
                  <a:pt x="18561" y="1274"/>
                </a:cubicBezTo>
                <a:cubicBezTo>
                  <a:pt x="18319" y="1578"/>
                  <a:pt x="18114" y="1680"/>
                  <a:pt x="17906" y="1680"/>
                </a:cubicBezTo>
                <a:cubicBezTo>
                  <a:pt x="17509" y="1680"/>
                  <a:pt x="17099" y="1314"/>
                  <a:pt x="16402" y="1274"/>
                </a:cubicBezTo>
                <a:cubicBezTo>
                  <a:pt x="16393" y="1274"/>
                  <a:pt x="16384" y="1274"/>
                  <a:pt x="16375" y="1274"/>
                </a:cubicBezTo>
                <a:cubicBezTo>
                  <a:pt x="15374" y="1274"/>
                  <a:pt x="15643" y="2922"/>
                  <a:pt x="15673" y="3584"/>
                </a:cubicBezTo>
                <a:cubicBezTo>
                  <a:pt x="15690" y="3960"/>
                  <a:pt x="15400" y="4240"/>
                  <a:pt x="14931" y="4240"/>
                </a:cubicBezTo>
                <a:cubicBezTo>
                  <a:pt x="14567" y="4240"/>
                  <a:pt x="14094" y="4071"/>
                  <a:pt x="13576" y="3645"/>
                </a:cubicBezTo>
                <a:cubicBezTo>
                  <a:pt x="13215" y="3358"/>
                  <a:pt x="12961" y="3232"/>
                  <a:pt x="12776" y="3232"/>
                </a:cubicBezTo>
                <a:cubicBezTo>
                  <a:pt x="12352" y="3232"/>
                  <a:pt x="12286" y="3891"/>
                  <a:pt x="12117" y="4800"/>
                </a:cubicBezTo>
                <a:cubicBezTo>
                  <a:pt x="12055" y="5095"/>
                  <a:pt x="11967" y="5216"/>
                  <a:pt x="11862" y="5216"/>
                </a:cubicBezTo>
                <a:cubicBezTo>
                  <a:pt x="11499" y="5216"/>
                  <a:pt x="10930" y="3777"/>
                  <a:pt x="10506" y="2976"/>
                </a:cubicBezTo>
                <a:cubicBezTo>
                  <a:pt x="10381" y="2742"/>
                  <a:pt x="10205" y="2653"/>
                  <a:pt x="9995" y="2653"/>
                </a:cubicBezTo>
                <a:cubicBezTo>
                  <a:pt x="9341" y="2653"/>
                  <a:pt x="8356" y="3516"/>
                  <a:pt x="7582" y="3516"/>
                </a:cubicBezTo>
                <a:cubicBezTo>
                  <a:pt x="7511" y="3516"/>
                  <a:pt x="7442" y="3509"/>
                  <a:pt x="7375" y="3493"/>
                </a:cubicBezTo>
                <a:cubicBezTo>
                  <a:pt x="7191" y="3443"/>
                  <a:pt x="7040" y="3422"/>
                  <a:pt x="6908" y="3422"/>
                </a:cubicBezTo>
                <a:cubicBezTo>
                  <a:pt x="6322" y="3422"/>
                  <a:pt x="6098" y="3828"/>
                  <a:pt x="4883" y="3828"/>
                </a:cubicBezTo>
                <a:cubicBezTo>
                  <a:pt x="3424" y="3828"/>
                  <a:pt x="3819" y="4739"/>
                  <a:pt x="2329" y="5013"/>
                </a:cubicBezTo>
                <a:cubicBezTo>
                  <a:pt x="870" y="5317"/>
                  <a:pt x="171" y="5530"/>
                  <a:pt x="80" y="7110"/>
                </a:cubicBezTo>
                <a:cubicBezTo>
                  <a:pt x="1" y="8506"/>
                  <a:pt x="310" y="9856"/>
                  <a:pt x="967" y="9856"/>
                </a:cubicBezTo>
                <a:cubicBezTo>
                  <a:pt x="1068" y="9856"/>
                  <a:pt x="1178" y="9824"/>
                  <a:pt x="1296" y="9755"/>
                </a:cubicBezTo>
                <a:cubicBezTo>
                  <a:pt x="2147" y="9208"/>
                  <a:pt x="3879" y="9329"/>
                  <a:pt x="5156" y="9268"/>
                </a:cubicBezTo>
                <a:cubicBezTo>
                  <a:pt x="5180" y="9267"/>
                  <a:pt x="5203" y="9267"/>
                  <a:pt x="5226" y="9267"/>
                </a:cubicBezTo>
                <a:cubicBezTo>
                  <a:pt x="6461" y="9267"/>
                  <a:pt x="7212" y="10830"/>
                  <a:pt x="6645" y="11426"/>
                </a:cubicBezTo>
                <a:cubicBezTo>
                  <a:pt x="6554" y="11523"/>
                  <a:pt x="6445" y="11564"/>
                  <a:pt x="6322" y="11564"/>
                </a:cubicBezTo>
                <a:cubicBezTo>
                  <a:pt x="5665" y="11564"/>
                  <a:pt x="4594" y="10391"/>
                  <a:pt x="3545" y="10059"/>
                </a:cubicBezTo>
                <a:cubicBezTo>
                  <a:pt x="3403" y="10014"/>
                  <a:pt x="3286" y="9993"/>
                  <a:pt x="3189" y="9993"/>
                </a:cubicBezTo>
                <a:cubicBezTo>
                  <a:pt x="2436" y="9993"/>
                  <a:pt x="2941" y="11261"/>
                  <a:pt x="2968" y="12338"/>
                </a:cubicBezTo>
                <a:cubicBezTo>
                  <a:pt x="2985" y="13005"/>
                  <a:pt x="3117" y="13268"/>
                  <a:pt x="3375" y="13268"/>
                </a:cubicBezTo>
                <a:cubicBezTo>
                  <a:pt x="3577" y="13268"/>
                  <a:pt x="3854" y="13108"/>
                  <a:pt x="4214" y="12855"/>
                </a:cubicBezTo>
                <a:cubicBezTo>
                  <a:pt x="4662" y="12538"/>
                  <a:pt x="5114" y="12425"/>
                  <a:pt x="5517" y="12425"/>
                </a:cubicBezTo>
                <a:cubicBezTo>
                  <a:pt x="6233" y="12425"/>
                  <a:pt x="6791" y="12782"/>
                  <a:pt x="6889" y="12977"/>
                </a:cubicBezTo>
                <a:cubicBezTo>
                  <a:pt x="7223" y="13676"/>
                  <a:pt x="6919" y="14405"/>
                  <a:pt x="5642" y="14405"/>
                </a:cubicBezTo>
                <a:cubicBezTo>
                  <a:pt x="4366" y="14405"/>
                  <a:pt x="2572" y="14800"/>
                  <a:pt x="1509" y="15530"/>
                </a:cubicBezTo>
                <a:cubicBezTo>
                  <a:pt x="475" y="16229"/>
                  <a:pt x="3272" y="16685"/>
                  <a:pt x="4457" y="17232"/>
                </a:cubicBezTo>
                <a:cubicBezTo>
                  <a:pt x="5642" y="17779"/>
                  <a:pt x="5278" y="18934"/>
                  <a:pt x="4761" y="20272"/>
                </a:cubicBezTo>
                <a:cubicBezTo>
                  <a:pt x="4559" y="20827"/>
                  <a:pt x="4703" y="20989"/>
                  <a:pt x="5051" y="20989"/>
                </a:cubicBezTo>
                <a:cubicBezTo>
                  <a:pt x="5542" y="20989"/>
                  <a:pt x="6438" y="20667"/>
                  <a:pt x="7345" y="20667"/>
                </a:cubicBezTo>
                <a:cubicBezTo>
                  <a:pt x="8795" y="20667"/>
                  <a:pt x="7993" y="19388"/>
                  <a:pt x="9001" y="19388"/>
                </a:cubicBezTo>
                <a:cubicBezTo>
                  <a:pt x="9092" y="19388"/>
                  <a:pt x="9197" y="19398"/>
                  <a:pt x="9320" y="19420"/>
                </a:cubicBezTo>
                <a:cubicBezTo>
                  <a:pt x="9522" y="19453"/>
                  <a:pt x="9697" y="19465"/>
                  <a:pt x="9852" y="19465"/>
                </a:cubicBezTo>
                <a:cubicBezTo>
                  <a:pt x="10294" y="19465"/>
                  <a:pt x="10568" y="19367"/>
                  <a:pt x="10805" y="19367"/>
                </a:cubicBezTo>
                <a:cubicBezTo>
                  <a:pt x="11110" y="19367"/>
                  <a:pt x="11352" y="19529"/>
                  <a:pt x="11813" y="20272"/>
                </a:cubicBezTo>
                <a:cubicBezTo>
                  <a:pt x="12219" y="20906"/>
                  <a:pt x="12758" y="21006"/>
                  <a:pt x="13325" y="21006"/>
                </a:cubicBezTo>
                <a:cubicBezTo>
                  <a:pt x="13583" y="21006"/>
                  <a:pt x="13847" y="20985"/>
                  <a:pt x="14108" y="20985"/>
                </a:cubicBezTo>
                <a:cubicBezTo>
                  <a:pt x="14644" y="20985"/>
                  <a:pt x="15165" y="21073"/>
                  <a:pt x="15582" y="21609"/>
                </a:cubicBezTo>
                <a:cubicBezTo>
                  <a:pt x="15992" y="22122"/>
                  <a:pt x="16402" y="22160"/>
                  <a:pt x="16834" y="22160"/>
                </a:cubicBezTo>
                <a:cubicBezTo>
                  <a:pt x="16910" y="22160"/>
                  <a:pt x="16986" y="22159"/>
                  <a:pt x="17064" y="22159"/>
                </a:cubicBezTo>
                <a:cubicBezTo>
                  <a:pt x="17718" y="22159"/>
                  <a:pt x="18427" y="22245"/>
                  <a:pt x="19260" y="23858"/>
                </a:cubicBezTo>
                <a:cubicBezTo>
                  <a:pt x="19865" y="25019"/>
                  <a:pt x="20284" y="25372"/>
                  <a:pt x="20663" y="25372"/>
                </a:cubicBezTo>
                <a:cubicBezTo>
                  <a:pt x="21216" y="25372"/>
                  <a:pt x="21682" y="24617"/>
                  <a:pt x="22512" y="24527"/>
                </a:cubicBezTo>
                <a:cubicBezTo>
                  <a:pt x="22973" y="24467"/>
                  <a:pt x="23272" y="24420"/>
                  <a:pt x="23468" y="24420"/>
                </a:cubicBezTo>
                <a:cubicBezTo>
                  <a:pt x="23867" y="24420"/>
                  <a:pt x="23839" y="24614"/>
                  <a:pt x="23880" y="25287"/>
                </a:cubicBezTo>
                <a:cubicBezTo>
                  <a:pt x="23898" y="25580"/>
                  <a:pt x="24054" y="25688"/>
                  <a:pt x="24299" y="25688"/>
                </a:cubicBezTo>
                <a:cubicBezTo>
                  <a:pt x="24867" y="25688"/>
                  <a:pt x="25915" y="25104"/>
                  <a:pt x="26828" y="24892"/>
                </a:cubicBezTo>
                <a:cubicBezTo>
                  <a:pt x="26938" y="24869"/>
                  <a:pt x="27043" y="24859"/>
                  <a:pt x="27143" y="24859"/>
                </a:cubicBezTo>
                <a:cubicBezTo>
                  <a:pt x="28260" y="24859"/>
                  <a:pt x="28754" y="26180"/>
                  <a:pt x="28530" y="26989"/>
                </a:cubicBezTo>
                <a:cubicBezTo>
                  <a:pt x="28530" y="27019"/>
                  <a:pt x="28500" y="27019"/>
                  <a:pt x="28500" y="27050"/>
                </a:cubicBezTo>
                <a:cubicBezTo>
                  <a:pt x="29655" y="26928"/>
                  <a:pt x="30385" y="26715"/>
                  <a:pt x="30780" y="25956"/>
                </a:cubicBezTo>
                <a:cubicBezTo>
                  <a:pt x="30999" y="25556"/>
                  <a:pt x="31321" y="25475"/>
                  <a:pt x="31654" y="25475"/>
                </a:cubicBezTo>
                <a:cubicBezTo>
                  <a:pt x="31881" y="25475"/>
                  <a:pt x="32113" y="25513"/>
                  <a:pt x="32322" y="25513"/>
                </a:cubicBezTo>
                <a:cubicBezTo>
                  <a:pt x="32738" y="25513"/>
                  <a:pt x="33059" y="25363"/>
                  <a:pt x="33059" y="24466"/>
                </a:cubicBezTo>
                <a:cubicBezTo>
                  <a:pt x="33059" y="22460"/>
                  <a:pt x="36099" y="23250"/>
                  <a:pt x="37254" y="22217"/>
                </a:cubicBezTo>
                <a:cubicBezTo>
                  <a:pt x="38303" y="21276"/>
                  <a:pt x="40589" y="19668"/>
                  <a:pt x="42134" y="19668"/>
                </a:cubicBezTo>
                <a:cubicBezTo>
                  <a:pt x="42335" y="19668"/>
                  <a:pt x="42523" y="19695"/>
                  <a:pt x="42695" y="19755"/>
                </a:cubicBezTo>
                <a:cubicBezTo>
                  <a:pt x="42908" y="19829"/>
                  <a:pt x="43113" y="19863"/>
                  <a:pt x="43310" y="19863"/>
                </a:cubicBezTo>
                <a:cubicBezTo>
                  <a:pt x="44487" y="19863"/>
                  <a:pt x="45335" y="18639"/>
                  <a:pt x="45491" y="17414"/>
                </a:cubicBezTo>
                <a:cubicBezTo>
                  <a:pt x="45674" y="15986"/>
                  <a:pt x="46281" y="15074"/>
                  <a:pt x="45826" y="12551"/>
                </a:cubicBezTo>
                <a:cubicBezTo>
                  <a:pt x="45417" y="10293"/>
                  <a:pt x="45277" y="7157"/>
                  <a:pt x="44118" y="7157"/>
                </a:cubicBezTo>
                <a:cubicBezTo>
                  <a:pt x="43983" y="7157"/>
                  <a:pt x="43833" y="7200"/>
                  <a:pt x="43667" y="7293"/>
                </a:cubicBezTo>
                <a:cubicBezTo>
                  <a:pt x="42905" y="7753"/>
                  <a:pt x="42042" y="8696"/>
                  <a:pt x="41297" y="8696"/>
                </a:cubicBezTo>
                <a:cubicBezTo>
                  <a:pt x="40617" y="8696"/>
                  <a:pt x="40035" y="7911"/>
                  <a:pt x="39716" y="5256"/>
                </a:cubicBezTo>
                <a:lnTo>
                  <a:pt x="39686" y="5256"/>
                </a:lnTo>
                <a:cubicBezTo>
                  <a:pt x="39093" y="5310"/>
                  <a:pt x="38374" y="5442"/>
                  <a:pt x="37756" y="5442"/>
                </a:cubicBezTo>
                <a:cubicBezTo>
                  <a:pt x="36979" y="5442"/>
                  <a:pt x="36359" y="5234"/>
                  <a:pt x="36342" y="4405"/>
                </a:cubicBezTo>
                <a:cubicBezTo>
                  <a:pt x="36332" y="3907"/>
                  <a:pt x="36162" y="3707"/>
                  <a:pt x="35881" y="3707"/>
                </a:cubicBezTo>
                <a:cubicBezTo>
                  <a:pt x="35337" y="3707"/>
                  <a:pt x="34374" y="4455"/>
                  <a:pt x="33333" y="5256"/>
                </a:cubicBezTo>
                <a:cubicBezTo>
                  <a:pt x="32825" y="5640"/>
                  <a:pt x="32467" y="5793"/>
                  <a:pt x="32201" y="5793"/>
                </a:cubicBezTo>
                <a:cubicBezTo>
                  <a:pt x="31622" y="5793"/>
                  <a:pt x="31468" y="5071"/>
                  <a:pt x="31114" y="4405"/>
                </a:cubicBezTo>
                <a:cubicBezTo>
                  <a:pt x="30966" y="4119"/>
                  <a:pt x="30838" y="4007"/>
                  <a:pt x="30692" y="4007"/>
                </a:cubicBezTo>
                <a:cubicBezTo>
                  <a:pt x="30355" y="4007"/>
                  <a:pt x="29921" y="4599"/>
                  <a:pt x="28926" y="5043"/>
                </a:cubicBezTo>
                <a:cubicBezTo>
                  <a:pt x="27517" y="5673"/>
                  <a:pt x="28177" y="6716"/>
                  <a:pt x="26972" y="6716"/>
                </a:cubicBezTo>
                <a:cubicBezTo>
                  <a:pt x="26955" y="6716"/>
                  <a:pt x="26937" y="6716"/>
                  <a:pt x="26919" y="6715"/>
                </a:cubicBezTo>
                <a:cubicBezTo>
                  <a:pt x="26342" y="6715"/>
                  <a:pt x="24883" y="6442"/>
                  <a:pt x="24883" y="5621"/>
                </a:cubicBezTo>
                <a:cubicBezTo>
                  <a:pt x="24883" y="4831"/>
                  <a:pt x="24609" y="4679"/>
                  <a:pt x="23910" y="4040"/>
                </a:cubicBezTo>
                <a:cubicBezTo>
                  <a:pt x="23211" y="3402"/>
                  <a:pt x="22542" y="2703"/>
                  <a:pt x="22299" y="1639"/>
                </a:cubicBezTo>
                <a:cubicBezTo>
                  <a:pt x="22089" y="820"/>
                  <a:pt x="21770" y="0"/>
                  <a:pt x="21176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2" name="Google Shape;54;p15">
            <a:extLst>
              <a:ext uri="{FF2B5EF4-FFF2-40B4-BE49-F238E27FC236}">
                <a16:creationId xmlns:a16="http://schemas.microsoft.com/office/drawing/2014/main" id="{A8271239-4DFE-6AD9-DD6B-D475C4D57125}"/>
              </a:ext>
            </a:extLst>
          </p:cNvPr>
          <p:cNvSpPr/>
          <p:nvPr/>
        </p:nvSpPr>
        <p:spPr>
          <a:xfrm>
            <a:off x="5587368" y="1284995"/>
            <a:ext cx="999575" cy="746961"/>
          </a:xfrm>
          <a:custGeom>
            <a:avLst/>
            <a:gdLst/>
            <a:ahLst/>
            <a:cxnLst/>
            <a:rect l="l" t="t" r="r" b="b"/>
            <a:pathLst>
              <a:path w="46763" h="34945" extrusionOk="0">
                <a:moveTo>
                  <a:pt x="41778" y="0"/>
                </a:moveTo>
                <a:cubicBezTo>
                  <a:pt x="41686" y="122"/>
                  <a:pt x="41565" y="183"/>
                  <a:pt x="41474" y="183"/>
                </a:cubicBezTo>
                <a:cubicBezTo>
                  <a:pt x="40623" y="183"/>
                  <a:pt x="35546" y="3891"/>
                  <a:pt x="33692" y="3891"/>
                </a:cubicBezTo>
                <a:cubicBezTo>
                  <a:pt x="31808" y="3891"/>
                  <a:pt x="29467" y="4924"/>
                  <a:pt x="27978" y="6201"/>
                </a:cubicBezTo>
                <a:cubicBezTo>
                  <a:pt x="26458" y="7478"/>
                  <a:pt x="26002" y="7842"/>
                  <a:pt x="25607" y="9514"/>
                </a:cubicBezTo>
                <a:cubicBezTo>
                  <a:pt x="25212" y="11216"/>
                  <a:pt x="27096" y="10791"/>
                  <a:pt x="28191" y="11004"/>
                </a:cubicBezTo>
                <a:cubicBezTo>
                  <a:pt x="29285" y="11186"/>
                  <a:pt x="28829" y="11885"/>
                  <a:pt x="27248" y="11885"/>
                </a:cubicBezTo>
                <a:cubicBezTo>
                  <a:pt x="25834" y="11885"/>
                  <a:pt x="24446" y="14642"/>
                  <a:pt x="22621" y="14642"/>
                </a:cubicBezTo>
                <a:cubicBezTo>
                  <a:pt x="22445" y="14642"/>
                  <a:pt x="22265" y="14616"/>
                  <a:pt x="22081" y="14560"/>
                </a:cubicBezTo>
                <a:cubicBezTo>
                  <a:pt x="20014" y="13922"/>
                  <a:pt x="16549" y="13344"/>
                  <a:pt x="15121" y="12919"/>
                </a:cubicBezTo>
                <a:cubicBezTo>
                  <a:pt x="14488" y="12712"/>
                  <a:pt x="13720" y="12556"/>
                  <a:pt x="12972" y="12556"/>
                </a:cubicBezTo>
                <a:cubicBezTo>
                  <a:pt x="12065" y="12556"/>
                  <a:pt x="11188" y="12786"/>
                  <a:pt x="10622" y="13435"/>
                </a:cubicBezTo>
                <a:cubicBezTo>
                  <a:pt x="10475" y="13614"/>
                  <a:pt x="10350" y="13692"/>
                  <a:pt x="10241" y="13692"/>
                </a:cubicBezTo>
                <a:cubicBezTo>
                  <a:pt x="9609" y="13692"/>
                  <a:pt x="9524" y="11047"/>
                  <a:pt x="8798" y="10061"/>
                </a:cubicBezTo>
                <a:cubicBezTo>
                  <a:pt x="7917" y="8906"/>
                  <a:pt x="9589" y="8785"/>
                  <a:pt x="9437" y="7478"/>
                </a:cubicBezTo>
                <a:cubicBezTo>
                  <a:pt x="9353" y="6878"/>
                  <a:pt x="8860" y="6675"/>
                  <a:pt x="8218" y="6675"/>
                </a:cubicBezTo>
                <a:cubicBezTo>
                  <a:pt x="7462" y="6675"/>
                  <a:pt x="6499" y="6957"/>
                  <a:pt x="5759" y="7204"/>
                </a:cubicBezTo>
                <a:cubicBezTo>
                  <a:pt x="5583" y="7259"/>
                  <a:pt x="5421" y="7283"/>
                  <a:pt x="5268" y="7283"/>
                </a:cubicBezTo>
                <a:cubicBezTo>
                  <a:pt x="4226" y="7283"/>
                  <a:pt x="3583" y="6170"/>
                  <a:pt x="1807" y="5958"/>
                </a:cubicBezTo>
                <a:cubicBezTo>
                  <a:pt x="1701" y="5944"/>
                  <a:pt x="1607" y="5937"/>
                  <a:pt x="1525" y="5937"/>
                </a:cubicBezTo>
                <a:cubicBezTo>
                  <a:pt x="1" y="5937"/>
                  <a:pt x="2329" y="8236"/>
                  <a:pt x="1868" y="9332"/>
                </a:cubicBezTo>
                <a:cubicBezTo>
                  <a:pt x="1382" y="10487"/>
                  <a:pt x="2658" y="10244"/>
                  <a:pt x="2658" y="11672"/>
                </a:cubicBezTo>
                <a:cubicBezTo>
                  <a:pt x="2658" y="13070"/>
                  <a:pt x="4057" y="14226"/>
                  <a:pt x="4938" y="15046"/>
                </a:cubicBezTo>
                <a:cubicBezTo>
                  <a:pt x="5789" y="15867"/>
                  <a:pt x="4968" y="18998"/>
                  <a:pt x="5485" y="19849"/>
                </a:cubicBezTo>
                <a:cubicBezTo>
                  <a:pt x="6032" y="20730"/>
                  <a:pt x="5394" y="20153"/>
                  <a:pt x="5394" y="22736"/>
                </a:cubicBezTo>
                <a:cubicBezTo>
                  <a:pt x="5394" y="25320"/>
                  <a:pt x="5759" y="24773"/>
                  <a:pt x="6944" y="25624"/>
                </a:cubicBezTo>
                <a:cubicBezTo>
                  <a:pt x="8099" y="26475"/>
                  <a:pt x="6427" y="26262"/>
                  <a:pt x="5090" y="26384"/>
                </a:cubicBezTo>
                <a:cubicBezTo>
                  <a:pt x="5409" y="29053"/>
                  <a:pt x="5991" y="29839"/>
                  <a:pt x="6671" y="29839"/>
                </a:cubicBezTo>
                <a:cubicBezTo>
                  <a:pt x="7416" y="29839"/>
                  <a:pt x="8279" y="28896"/>
                  <a:pt x="9041" y="28451"/>
                </a:cubicBezTo>
                <a:cubicBezTo>
                  <a:pt x="9206" y="28357"/>
                  <a:pt x="9354" y="28313"/>
                  <a:pt x="9488" y="28313"/>
                </a:cubicBezTo>
                <a:cubicBezTo>
                  <a:pt x="9877" y="28313"/>
                  <a:pt x="10153" y="28676"/>
                  <a:pt x="10379" y="29241"/>
                </a:cubicBezTo>
                <a:cubicBezTo>
                  <a:pt x="10713" y="29241"/>
                  <a:pt x="11139" y="29302"/>
                  <a:pt x="11655" y="29302"/>
                </a:cubicBezTo>
                <a:cubicBezTo>
                  <a:pt x="12573" y="29302"/>
                  <a:pt x="13175" y="28959"/>
                  <a:pt x="13738" y="28959"/>
                </a:cubicBezTo>
                <a:cubicBezTo>
                  <a:pt x="13996" y="28959"/>
                  <a:pt x="14245" y="29031"/>
                  <a:pt x="14513" y="29241"/>
                </a:cubicBezTo>
                <a:cubicBezTo>
                  <a:pt x="14838" y="29499"/>
                  <a:pt x="15060" y="29571"/>
                  <a:pt x="15255" y="29571"/>
                </a:cubicBezTo>
                <a:cubicBezTo>
                  <a:pt x="15498" y="29571"/>
                  <a:pt x="15699" y="29458"/>
                  <a:pt x="16008" y="29458"/>
                </a:cubicBezTo>
                <a:cubicBezTo>
                  <a:pt x="16121" y="29458"/>
                  <a:pt x="16248" y="29473"/>
                  <a:pt x="16397" y="29515"/>
                </a:cubicBezTo>
                <a:cubicBezTo>
                  <a:pt x="16498" y="29541"/>
                  <a:pt x="16604" y="29553"/>
                  <a:pt x="16713" y="29553"/>
                </a:cubicBezTo>
                <a:cubicBezTo>
                  <a:pt x="17591" y="29553"/>
                  <a:pt x="18693" y="28775"/>
                  <a:pt x="19315" y="28694"/>
                </a:cubicBezTo>
                <a:cubicBezTo>
                  <a:pt x="19335" y="28692"/>
                  <a:pt x="19354" y="28691"/>
                  <a:pt x="19374" y="28691"/>
                </a:cubicBezTo>
                <a:cubicBezTo>
                  <a:pt x="19860" y="28691"/>
                  <a:pt x="20312" y="29200"/>
                  <a:pt x="20627" y="29200"/>
                </a:cubicBezTo>
                <a:cubicBezTo>
                  <a:pt x="20750" y="29200"/>
                  <a:pt x="20851" y="29122"/>
                  <a:pt x="20926" y="28907"/>
                </a:cubicBezTo>
                <a:cubicBezTo>
                  <a:pt x="21106" y="28388"/>
                  <a:pt x="21611" y="27740"/>
                  <a:pt x="21982" y="27740"/>
                </a:cubicBezTo>
                <a:cubicBezTo>
                  <a:pt x="22176" y="27740"/>
                  <a:pt x="22333" y="27919"/>
                  <a:pt x="22385" y="28390"/>
                </a:cubicBezTo>
                <a:cubicBezTo>
                  <a:pt x="22537" y="29758"/>
                  <a:pt x="24178" y="30092"/>
                  <a:pt x="24270" y="30973"/>
                </a:cubicBezTo>
                <a:cubicBezTo>
                  <a:pt x="24279" y="31064"/>
                  <a:pt x="24334" y="31103"/>
                  <a:pt x="24426" y="31103"/>
                </a:cubicBezTo>
                <a:cubicBezTo>
                  <a:pt x="25064" y="31103"/>
                  <a:pt x="27465" y="29232"/>
                  <a:pt x="28610" y="29232"/>
                </a:cubicBezTo>
                <a:cubicBezTo>
                  <a:pt x="28979" y="29232"/>
                  <a:pt x="29218" y="29426"/>
                  <a:pt x="29224" y="29940"/>
                </a:cubicBezTo>
                <a:cubicBezTo>
                  <a:pt x="29255" y="32250"/>
                  <a:pt x="30805" y="32676"/>
                  <a:pt x="32112" y="33192"/>
                </a:cubicBezTo>
                <a:cubicBezTo>
                  <a:pt x="33020" y="33560"/>
                  <a:pt x="34037" y="34944"/>
                  <a:pt x="34547" y="34944"/>
                </a:cubicBezTo>
                <a:cubicBezTo>
                  <a:pt x="34754" y="34944"/>
                  <a:pt x="34878" y="34717"/>
                  <a:pt x="34878" y="34104"/>
                </a:cubicBezTo>
                <a:cubicBezTo>
                  <a:pt x="34878" y="31977"/>
                  <a:pt x="35546" y="32250"/>
                  <a:pt x="35911" y="30396"/>
                </a:cubicBezTo>
                <a:cubicBezTo>
                  <a:pt x="36276" y="28542"/>
                  <a:pt x="33510" y="25533"/>
                  <a:pt x="35486" y="24986"/>
                </a:cubicBezTo>
                <a:cubicBezTo>
                  <a:pt x="35710" y="24920"/>
                  <a:pt x="35951" y="24893"/>
                  <a:pt x="36205" y="24893"/>
                </a:cubicBezTo>
                <a:cubicBezTo>
                  <a:pt x="37451" y="24893"/>
                  <a:pt x="38975" y="25551"/>
                  <a:pt x="40009" y="25551"/>
                </a:cubicBezTo>
                <a:cubicBezTo>
                  <a:pt x="40620" y="25551"/>
                  <a:pt x="41060" y="25321"/>
                  <a:pt x="41170" y="24590"/>
                </a:cubicBezTo>
                <a:cubicBezTo>
                  <a:pt x="41534" y="22341"/>
                  <a:pt x="42841" y="21186"/>
                  <a:pt x="42841" y="21186"/>
                </a:cubicBezTo>
                <a:cubicBezTo>
                  <a:pt x="42841" y="21186"/>
                  <a:pt x="42021" y="18572"/>
                  <a:pt x="43176" y="18359"/>
                </a:cubicBezTo>
                <a:cubicBezTo>
                  <a:pt x="44361" y="18177"/>
                  <a:pt x="43784" y="16748"/>
                  <a:pt x="45273" y="14773"/>
                </a:cubicBezTo>
                <a:cubicBezTo>
                  <a:pt x="46763" y="12827"/>
                  <a:pt x="46580" y="12827"/>
                  <a:pt x="46063" y="10608"/>
                </a:cubicBezTo>
                <a:cubicBezTo>
                  <a:pt x="45547" y="8420"/>
                  <a:pt x="44331" y="8572"/>
                  <a:pt x="45486" y="6839"/>
                </a:cubicBezTo>
                <a:cubicBezTo>
                  <a:pt x="46611" y="5107"/>
                  <a:pt x="45790" y="2827"/>
                  <a:pt x="43966" y="1915"/>
                </a:cubicBezTo>
                <a:cubicBezTo>
                  <a:pt x="43176" y="1520"/>
                  <a:pt x="42386" y="730"/>
                  <a:pt x="41778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3" name="Google Shape;55;p15">
            <a:extLst>
              <a:ext uri="{FF2B5EF4-FFF2-40B4-BE49-F238E27FC236}">
                <a16:creationId xmlns:a16="http://schemas.microsoft.com/office/drawing/2014/main" id="{F045AA1C-377D-0552-CD6E-BE2AA6B80676}"/>
              </a:ext>
            </a:extLst>
          </p:cNvPr>
          <p:cNvSpPr/>
          <p:nvPr/>
        </p:nvSpPr>
        <p:spPr>
          <a:xfrm>
            <a:off x="5424570" y="1877935"/>
            <a:ext cx="930425" cy="885196"/>
          </a:xfrm>
          <a:custGeom>
            <a:avLst/>
            <a:gdLst/>
            <a:ahLst/>
            <a:cxnLst/>
            <a:rect l="l" t="t" r="r" b="b"/>
            <a:pathLst>
              <a:path w="43528" h="41412" extrusionOk="0">
                <a:moveTo>
                  <a:pt x="29598" y="1"/>
                </a:moveTo>
                <a:cubicBezTo>
                  <a:pt x="29227" y="1"/>
                  <a:pt x="28722" y="649"/>
                  <a:pt x="28542" y="1168"/>
                </a:cubicBezTo>
                <a:cubicBezTo>
                  <a:pt x="28467" y="1384"/>
                  <a:pt x="28365" y="1462"/>
                  <a:pt x="28241" y="1462"/>
                </a:cubicBezTo>
                <a:cubicBezTo>
                  <a:pt x="27933" y="1462"/>
                  <a:pt x="27493" y="980"/>
                  <a:pt x="27018" y="980"/>
                </a:cubicBezTo>
                <a:cubicBezTo>
                  <a:pt x="26989" y="980"/>
                  <a:pt x="26960" y="981"/>
                  <a:pt x="26931" y="985"/>
                </a:cubicBezTo>
                <a:cubicBezTo>
                  <a:pt x="26309" y="1039"/>
                  <a:pt x="25207" y="1814"/>
                  <a:pt x="24329" y="1814"/>
                </a:cubicBezTo>
                <a:cubicBezTo>
                  <a:pt x="24220" y="1814"/>
                  <a:pt x="24114" y="1802"/>
                  <a:pt x="24013" y="1776"/>
                </a:cubicBezTo>
                <a:cubicBezTo>
                  <a:pt x="23864" y="1734"/>
                  <a:pt x="23737" y="1719"/>
                  <a:pt x="23624" y="1719"/>
                </a:cubicBezTo>
                <a:cubicBezTo>
                  <a:pt x="23315" y="1719"/>
                  <a:pt x="23114" y="1832"/>
                  <a:pt x="22871" y="1832"/>
                </a:cubicBezTo>
                <a:cubicBezTo>
                  <a:pt x="22676" y="1832"/>
                  <a:pt x="22454" y="1760"/>
                  <a:pt x="22129" y="1502"/>
                </a:cubicBezTo>
                <a:cubicBezTo>
                  <a:pt x="21861" y="1292"/>
                  <a:pt x="21612" y="1220"/>
                  <a:pt x="21354" y="1220"/>
                </a:cubicBezTo>
                <a:cubicBezTo>
                  <a:pt x="20791" y="1220"/>
                  <a:pt x="20189" y="1563"/>
                  <a:pt x="19271" y="1563"/>
                </a:cubicBezTo>
                <a:cubicBezTo>
                  <a:pt x="18755" y="1563"/>
                  <a:pt x="18329" y="1502"/>
                  <a:pt x="17964" y="1502"/>
                </a:cubicBezTo>
                <a:cubicBezTo>
                  <a:pt x="18390" y="2596"/>
                  <a:pt x="18542" y="4481"/>
                  <a:pt x="18816" y="5970"/>
                </a:cubicBezTo>
                <a:cubicBezTo>
                  <a:pt x="19241" y="8493"/>
                  <a:pt x="18664" y="9405"/>
                  <a:pt x="18481" y="10833"/>
                </a:cubicBezTo>
                <a:cubicBezTo>
                  <a:pt x="18325" y="12058"/>
                  <a:pt x="17477" y="13282"/>
                  <a:pt x="16300" y="13282"/>
                </a:cubicBezTo>
                <a:cubicBezTo>
                  <a:pt x="16103" y="13282"/>
                  <a:pt x="15898" y="13248"/>
                  <a:pt x="15685" y="13174"/>
                </a:cubicBezTo>
                <a:cubicBezTo>
                  <a:pt x="15513" y="13114"/>
                  <a:pt x="15325" y="13087"/>
                  <a:pt x="15124" y="13087"/>
                </a:cubicBezTo>
                <a:cubicBezTo>
                  <a:pt x="13579" y="13087"/>
                  <a:pt x="11293" y="14695"/>
                  <a:pt x="10244" y="15636"/>
                </a:cubicBezTo>
                <a:cubicBezTo>
                  <a:pt x="9089" y="16669"/>
                  <a:pt x="6049" y="15879"/>
                  <a:pt x="6049" y="17885"/>
                </a:cubicBezTo>
                <a:cubicBezTo>
                  <a:pt x="6049" y="18782"/>
                  <a:pt x="5728" y="18932"/>
                  <a:pt x="5312" y="18932"/>
                </a:cubicBezTo>
                <a:cubicBezTo>
                  <a:pt x="5103" y="18932"/>
                  <a:pt x="4871" y="18894"/>
                  <a:pt x="4644" y="18894"/>
                </a:cubicBezTo>
                <a:cubicBezTo>
                  <a:pt x="4311" y="18894"/>
                  <a:pt x="3989" y="18975"/>
                  <a:pt x="3770" y="19375"/>
                </a:cubicBezTo>
                <a:cubicBezTo>
                  <a:pt x="3375" y="20134"/>
                  <a:pt x="2645" y="20347"/>
                  <a:pt x="1490" y="20469"/>
                </a:cubicBezTo>
                <a:cubicBezTo>
                  <a:pt x="1216" y="21350"/>
                  <a:pt x="1" y="22444"/>
                  <a:pt x="700" y="22748"/>
                </a:cubicBezTo>
                <a:cubicBezTo>
                  <a:pt x="1312" y="22988"/>
                  <a:pt x="2880" y="23414"/>
                  <a:pt x="3730" y="23414"/>
                </a:cubicBezTo>
                <a:cubicBezTo>
                  <a:pt x="3850" y="23414"/>
                  <a:pt x="3956" y="23406"/>
                  <a:pt x="4043" y="23387"/>
                </a:cubicBezTo>
                <a:cubicBezTo>
                  <a:pt x="4275" y="23329"/>
                  <a:pt x="4482" y="23277"/>
                  <a:pt x="4655" y="23277"/>
                </a:cubicBezTo>
                <a:cubicBezTo>
                  <a:pt x="5029" y="23277"/>
                  <a:pt x="5249" y="23517"/>
                  <a:pt x="5229" y="24451"/>
                </a:cubicBezTo>
                <a:cubicBezTo>
                  <a:pt x="5198" y="25393"/>
                  <a:pt x="5685" y="26214"/>
                  <a:pt x="6444" y="26730"/>
                </a:cubicBezTo>
                <a:cubicBezTo>
                  <a:pt x="6992" y="27095"/>
                  <a:pt x="7235" y="27764"/>
                  <a:pt x="6900" y="28645"/>
                </a:cubicBezTo>
                <a:cubicBezTo>
                  <a:pt x="6726" y="29117"/>
                  <a:pt x="6493" y="29305"/>
                  <a:pt x="6215" y="29305"/>
                </a:cubicBezTo>
                <a:cubicBezTo>
                  <a:pt x="5669" y="29305"/>
                  <a:pt x="4950" y="28580"/>
                  <a:pt x="4165" y="27855"/>
                </a:cubicBezTo>
                <a:cubicBezTo>
                  <a:pt x="3957" y="27653"/>
                  <a:pt x="3807" y="27567"/>
                  <a:pt x="3706" y="27567"/>
                </a:cubicBezTo>
                <a:cubicBezTo>
                  <a:pt x="3245" y="27567"/>
                  <a:pt x="3796" y="29338"/>
                  <a:pt x="4469" y="29861"/>
                </a:cubicBezTo>
                <a:cubicBezTo>
                  <a:pt x="5259" y="30499"/>
                  <a:pt x="4408" y="31138"/>
                  <a:pt x="5958" y="32353"/>
                </a:cubicBezTo>
                <a:cubicBezTo>
                  <a:pt x="7539" y="33600"/>
                  <a:pt x="8572" y="36670"/>
                  <a:pt x="9666" y="38098"/>
                </a:cubicBezTo>
                <a:cubicBezTo>
                  <a:pt x="10761" y="39557"/>
                  <a:pt x="13284" y="38797"/>
                  <a:pt x="14104" y="39679"/>
                </a:cubicBezTo>
                <a:cubicBezTo>
                  <a:pt x="14894" y="40560"/>
                  <a:pt x="15138" y="41199"/>
                  <a:pt x="16809" y="41351"/>
                </a:cubicBezTo>
                <a:cubicBezTo>
                  <a:pt x="16901" y="41381"/>
                  <a:pt x="16992" y="41381"/>
                  <a:pt x="17053" y="41411"/>
                </a:cubicBezTo>
                <a:cubicBezTo>
                  <a:pt x="18014" y="40770"/>
                  <a:pt x="18895" y="39810"/>
                  <a:pt x="19437" y="39810"/>
                </a:cubicBezTo>
                <a:cubicBezTo>
                  <a:pt x="19564" y="39810"/>
                  <a:pt x="19672" y="39862"/>
                  <a:pt x="19758" y="39983"/>
                </a:cubicBezTo>
                <a:cubicBezTo>
                  <a:pt x="19968" y="40282"/>
                  <a:pt x="20041" y="40355"/>
                  <a:pt x="20138" y="40355"/>
                </a:cubicBezTo>
                <a:cubicBezTo>
                  <a:pt x="20230" y="40355"/>
                  <a:pt x="20343" y="40288"/>
                  <a:pt x="20617" y="40288"/>
                </a:cubicBezTo>
                <a:cubicBezTo>
                  <a:pt x="20843" y="40288"/>
                  <a:pt x="21179" y="40333"/>
                  <a:pt x="21703" y="40499"/>
                </a:cubicBezTo>
                <a:cubicBezTo>
                  <a:pt x="22248" y="40672"/>
                  <a:pt x="22792" y="40747"/>
                  <a:pt x="23269" y="40747"/>
                </a:cubicBezTo>
                <a:cubicBezTo>
                  <a:pt x="24391" y="40747"/>
                  <a:pt x="25142" y="40333"/>
                  <a:pt x="24652" y="39800"/>
                </a:cubicBezTo>
                <a:cubicBezTo>
                  <a:pt x="23922" y="39040"/>
                  <a:pt x="23344" y="39375"/>
                  <a:pt x="23284" y="36153"/>
                </a:cubicBezTo>
                <a:cubicBezTo>
                  <a:pt x="23223" y="32901"/>
                  <a:pt x="19059" y="29010"/>
                  <a:pt x="21065" y="28797"/>
                </a:cubicBezTo>
                <a:cubicBezTo>
                  <a:pt x="22872" y="28575"/>
                  <a:pt x="24120" y="26928"/>
                  <a:pt x="25715" y="26928"/>
                </a:cubicBezTo>
                <a:cubicBezTo>
                  <a:pt x="25864" y="26928"/>
                  <a:pt x="26016" y="26942"/>
                  <a:pt x="26171" y="26973"/>
                </a:cubicBezTo>
                <a:cubicBezTo>
                  <a:pt x="26967" y="27119"/>
                  <a:pt x="27896" y="27248"/>
                  <a:pt x="28764" y="27248"/>
                </a:cubicBezTo>
                <a:cubicBezTo>
                  <a:pt x="29885" y="27248"/>
                  <a:pt x="30903" y="27034"/>
                  <a:pt x="31399" y="26366"/>
                </a:cubicBezTo>
                <a:cubicBezTo>
                  <a:pt x="31736" y="25940"/>
                  <a:pt x="32011" y="25794"/>
                  <a:pt x="32277" y="25794"/>
                </a:cubicBezTo>
                <a:cubicBezTo>
                  <a:pt x="32468" y="25794"/>
                  <a:pt x="32655" y="25869"/>
                  <a:pt x="32858" y="25970"/>
                </a:cubicBezTo>
                <a:cubicBezTo>
                  <a:pt x="33557" y="23569"/>
                  <a:pt x="34348" y="20499"/>
                  <a:pt x="34226" y="19283"/>
                </a:cubicBezTo>
                <a:cubicBezTo>
                  <a:pt x="34109" y="18349"/>
                  <a:pt x="34314" y="18046"/>
                  <a:pt x="34691" y="18046"/>
                </a:cubicBezTo>
                <a:cubicBezTo>
                  <a:pt x="35197" y="18046"/>
                  <a:pt x="36013" y="18592"/>
                  <a:pt x="36779" y="18888"/>
                </a:cubicBezTo>
                <a:cubicBezTo>
                  <a:pt x="36982" y="18966"/>
                  <a:pt x="37185" y="19002"/>
                  <a:pt x="37389" y="19002"/>
                </a:cubicBezTo>
                <a:cubicBezTo>
                  <a:pt x="38533" y="19002"/>
                  <a:pt x="39680" y="17875"/>
                  <a:pt x="40609" y="16791"/>
                </a:cubicBezTo>
                <a:cubicBezTo>
                  <a:pt x="41673" y="15514"/>
                  <a:pt x="43527" y="14177"/>
                  <a:pt x="43132" y="12444"/>
                </a:cubicBezTo>
                <a:cubicBezTo>
                  <a:pt x="42737" y="10712"/>
                  <a:pt x="41947" y="10469"/>
                  <a:pt x="42767" y="9314"/>
                </a:cubicBezTo>
                <a:cubicBezTo>
                  <a:pt x="43375" y="8493"/>
                  <a:pt x="43223" y="8067"/>
                  <a:pt x="42463" y="6912"/>
                </a:cubicBezTo>
                <a:cubicBezTo>
                  <a:pt x="42404" y="7109"/>
                  <a:pt x="42307" y="7190"/>
                  <a:pt x="42181" y="7190"/>
                </a:cubicBezTo>
                <a:cubicBezTo>
                  <a:pt x="41664" y="7190"/>
                  <a:pt x="40657" y="5820"/>
                  <a:pt x="39728" y="5453"/>
                </a:cubicBezTo>
                <a:cubicBezTo>
                  <a:pt x="38421" y="4937"/>
                  <a:pt x="36901" y="4511"/>
                  <a:pt x="36840" y="2201"/>
                </a:cubicBezTo>
                <a:cubicBezTo>
                  <a:pt x="36834" y="1687"/>
                  <a:pt x="36596" y="1493"/>
                  <a:pt x="36227" y="1493"/>
                </a:cubicBezTo>
                <a:cubicBezTo>
                  <a:pt x="35078" y="1493"/>
                  <a:pt x="32658" y="3386"/>
                  <a:pt x="32034" y="3386"/>
                </a:cubicBezTo>
                <a:cubicBezTo>
                  <a:pt x="31947" y="3386"/>
                  <a:pt x="31894" y="3349"/>
                  <a:pt x="31886" y="3265"/>
                </a:cubicBezTo>
                <a:cubicBezTo>
                  <a:pt x="31825" y="2353"/>
                  <a:pt x="30153" y="2019"/>
                  <a:pt x="30001" y="651"/>
                </a:cubicBezTo>
                <a:cubicBezTo>
                  <a:pt x="29949" y="180"/>
                  <a:pt x="29792" y="1"/>
                  <a:pt x="29598" y="1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4" name="Google Shape;56;p15">
            <a:extLst>
              <a:ext uri="{FF2B5EF4-FFF2-40B4-BE49-F238E27FC236}">
                <a16:creationId xmlns:a16="http://schemas.microsoft.com/office/drawing/2014/main" id="{C5030839-79EE-F81D-6585-428DF6B14B62}"/>
              </a:ext>
            </a:extLst>
          </p:cNvPr>
          <p:cNvSpPr/>
          <p:nvPr/>
        </p:nvSpPr>
        <p:spPr>
          <a:xfrm>
            <a:off x="6479738" y="874176"/>
            <a:ext cx="749142" cy="891629"/>
          </a:xfrm>
          <a:custGeom>
            <a:avLst/>
            <a:gdLst/>
            <a:ahLst/>
            <a:cxnLst/>
            <a:rect l="l" t="t" r="r" b="b"/>
            <a:pathLst>
              <a:path w="35047" h="41713" extrusionOk="0">
                <a:moveTo>
                  <a:pt x="13014" y="1"/>
                </a:moveTo>
                <a:cubicBezTo>
                  <a:pt x="12649" y="1"/>
                  <a:pt x="12095" y="648"/>
                  <a:pt x="11186" y="648"/>
                </a:cubicBezTo>
                <a:cubicBezTo>
                  <a:pt x="9909" y="648"/>
                  <a:pt x="6474" y="2016"/>
                  <a:pt x="5228" y="2532"/>
                </a:cubicBezTo>
                <a:cubicBezTo>
                  <a:pt x="3982" y="3049"/>
                  <a:pt x="2128" y="3414"/>
                  <a:pt x="2128" y="4599"/>
                </a:cubicBezTo>
                <a:cubicBezTo>
                  <a:pt x="2128" y="5815"/>
                  <a:pt x="1946" y="7760"/>
                  <a:pt x="1946" y="9493"/>
                </a:cubicBezTo>
                <a:cubicBezTo>
                  <a:pt x="1946" y="11225"/>
                  <a:pt x="2523" y="12624"/>
                  <a:pt x="2067" y="12745"/>
                </a:cubicBezTo>
                <a:cubicBezTo>
                  <a:pt x="1611" y="12867"/>
                  <a:pt x="1520" y="14538"/>
                  <a:pt x="2493" y="15420"/>
                </a:cubicBezTo>
                <a:cubicBezTo>
                  <a:pt x="3256" y="16158"/>
                  <a:pt x="3182" y="16399"/>
                  <a:pt x="2464" y="16399"/>
                </a:cubicBezTo>
                <a:cubicBezTo>
                  <a:pt x="2295" y="16399"/>
                  <a:pt x="2091" y="16385"/>
                  <a:pt x="1854" y="16362"/>
                </a:cubicBezTo>
                <a:cubicBezTo>
                  <a:pt x="1827" y="16359"/>
                  <a:pt x="1800" y="16358"/>
                  <a:pt x="1773" y="16358"/>
                </a:cubicBezTo>
                <a:cubicBezTo>
                  <a:pt x="751" y="16358"/>
                  <a:pt x="563" y="18597"/>
                  <a:pt x="0" y="19219"/>
                </a:cubicBezTo>
                <a:cubicBezTo>
                  <a:pt x="639" y="19949"/>
                  <a:pt x="1398" y="20739"/>
                  <a:pt x="2219" y="21134"/>
                </a:cubicBezTo>
                <a:cubicBezTo>
                  <a:pt x="4043" y="22046"/>
                  <a:pt x="4864" y="24326"/>
                  <a:pt x="3708" y="26058"/>
                </a:cubicBezTo>
                <a:cubicBezTo>
                  <a:pt x="2584" y="27791"/>
                  <a:pt x="3800" y="27639"/>
                  <a:pt x="4316" y="29827"/>
                </a:cubicBezTo>
                <a:cubicBezTo>
                  <a:pt x="4803" y="32046"/>
                  <a:pt x="5016" y="32046"/>
                  <a:pt x="3526" y="33992"/>
                </a:cubicBezTo>
                <a:cubicBezTo>
                  <a:pt x="3222" y="34387"/>
                  <a:pt x="3009" y="34782"/>
                  <a:pt x="2827" y="35116"/>
                </a:cubicBezTo>
                <a:cubicBezTo>
                  <a:pt x="5289" y="36059"/>
                  <a:pt x="9453" y="35876"/>
                  <a:pt x="11611" y="36697"/>
                </a:cubicBezTo>
                <a:cubicBezTo>
                  <a:pt x="13447" y="37364"/>
                  <a:pt x="14739" y="37636"/>
                  <a:pt x="16193" y="37636"/>
                </a:cubicBezTo>
                <a:cubicBezTo>
                  <a:pt x="17122" y="37636"/>
                  <a:pt x="18117" y="37525"/>
                  <a:pt x="19362" y="37335"/>
                </a:cubicBezTo>
                <a:cubicBezTo>
                  <a:pt x="19553" y="37306"/>
                  <a:pt x="19729" y="37292"/>
                  <a:pt x="19892" y="37292"/>
                </a:cubicBezTo>
                <a:cubicBezTo>
                  <a:pt x="22410" y="37292"/>
                  <a:pt x="21622" y="40633"/>
                  <a:pt x="23678" y="40861"/>
                </a:cubicBezTo>
                <a:cubicBezTo>
                  <a:pt x="24378" y="40952"/>
                  <a:pt x="24712" y="41287"/>
                  <a:pt x="24864" y="41712"/>
                </a:cubicBezTo>
                <a:cubicBezTo>
                  <a:pt x="26688" y="39554"/>
                  <a:pt x="26840" y="38429"/>
                  <a:pt x="26931" y="37366"/>
                </a:cubicBezTo>
                <a:cubicBezTo>
                  <a:pt x="27052" y="36119"/>
                  <a:pt x="27721" y="36180"/>
                  <a:pt x="27448" y="35907"/>
                </a:cubicBezTo>
                <a:cubicBezTo>
                  <a:pt x="27145" y="35635"/>
                  <a:pt x="27144" y="33140"/>
                  <a:pt x="28368" y="33140"/>
                </a:cubicBezTo>
                <a:cubicBezTo>
                  <a:pt x="28375" y="33140"/>
                  <a:pt x="28382" y="33140"/>
                  <a:pt x="28390" y="33141"/>
                </a:cubicBezTo>
                <a:cubicBezTo>
                  <a:pt x="28423" y="33142"/>
                  <a:pt x="28454" y="33143"/>
                  <a:pt x="28485" y="33143"/>
                </a:cubicBezTo>
                <a:cubicBezTo>
                  <a:pt x="29620" y="33143"/>
                  <a:pt x="29340" y="32077"/>
                  <a:pt x="30761" y="32077"/>
                </a:cubicBezTo>
                <a:cubicBezTo>
                  <a:pt x="32220" y="32077"/>
                  <a:pt x="32280" y="31530"/>
                  <a:pt x="32615" y="30466"/>
                </a:cubicBezTo>
                <a:cubicBezTo>
                  <a:pt x="32949" y="29372"/>
                  <a:pt x="32098" y="29037"/>
                  <a:pt x="32615" y="28156"/>
                </a:cubicBezTo>
                <a:cubicBezTo>
                  <a:pt x="33132" y="27244"/>
                  <a:pt x="33922" y="25785"/>
                  <a:pt x="33861" y="23414"/>
                </a:cubicBezTo>
                <a:cubicBezTo>
                  <a:pt x="33831" y="21985"/>
                  <a:pt x="33891" y="21712"/>
                  <a:pt x="34256" y="21317"/>
                </a:cubicBezTo>
                <a:cubicBezTo>
                  <a:pt x="33891" y="21104"/>
                  <a:pt x="33618" y="20891"/>
                  <a:pt x="33496" y="20861"/>
                </a:cubicBezTo>
                <a:cubicBezTo>
                  <a:pt x="33101" y="20739"/>
                  <a:pt x="33071" y="20131"/>
                  <a:pt x="34043" y="19432"/>
                </a:cubicBezTo>
                <a:cubicBezTo>
                  <a:pt x="35046" y="18733"/>
                  <a:pt x="34195" y="17912"/>
                  <a:pt x="33709" y="17608"/>
                </a:cubicBezTo>
                <a:cubicBezTo>
                  <a:pt x="32524" y="16909"/>
                  <a:pt x="33709" y="16241"/>
                  <a:pt x="34195" y="15572"/>
                </a:cubicBezTo>
                <a:cubicBezTo>
                  <a:pt x="34712" y="14903"/>
                  <a:pt x="32463" y="14538"/>
                  <a:pt x="31976" y="14052"/>
                </a:cubicBezTo>
                <a:cubicBezTo>
                  <a:pt x="31871" y="13953"/>
                  <a:pt x="31734" y="13920"/>
                  <a:pt x="31578" y="13920"/>
                </a:cubicBezTo>
                <a:cubicBezTo>
                  <a:pt x="31257" y="13920"/>
                  <a:pt x="30854" y="14059"/>
                  <a:pt x="30464" y="14059"/>
                </a:cubicBezTo>
                <a:cubicBezTo>
                  <a:pt x="30165" y="14059"/>
                  <a:pt x="29874" y="13977"/>
                  <a:pt x="29636" y="13687"/>
                </a:cubicBezTo>
                <a:cubicBezTo>
                  <a:pt x="29308" y="13274"/>
                  <a:pt x="29067" y="13108"/>
                  <a:pt x="28806" y="13108"/>
                </a:cubicBezTo>
                <a:cubicBezTo>
                  <a:pt x="28511" y="13108"/>
                  <a:pt x="28191" y="13320"/>
                  <a:pt x="27691" y="13627"/>
                </a:cubicBezTo>
                <a:cubicBezTo>
                  <a:pt x="27593" y="13685"/>
                  <a:pt x="27508" y="13711"/>
                  <a:pt x="27432" y="13711"/>
                </a:cubicBezTo>
                <a:cubicBezTo>
                  <a:pt x="26877" y="13711"/>
                  <a:pt x="26873" y="12268"/>
                  <a:pt x="26444" y="11438"/>
                </a:cubicBezTo>
                <a:cubicBezTo>
                  <a:pt x="26226" y="11001"/>
                  <a:pt x="25339" y="10913"/>
                  <a:pt x="24383" y="10913"/>
                </a:cubicBezTo>
                <a:cubicBezTo>
                  <a:pt x="23736" y="10913"/>
                  <a:pt x="23057" y="10954"/>
                  <a:pt x="22533" y="10954"/>
                </a:cubicBezTo>
                <a:cubicBezTo>
                  <a:pt x="22216" y="10954"/>
                  <a:pt x="21955" y="10939"/>
                  <a:pt x="21794" y="10891"/>
                </a:cubicBezTo>
                <a:cubicBezTo>
                  <a:pt x="20973" y="10678"/>
                  <a:pt x="21794" y="9310"/>
                  <a:pt x="21794" y="8034"/>
                </a:cubicBezTo>
                <a:cubicBezTo>
                  <a:pt x="21794" y="6945"/>
                  <a:pt x="20953" y="5900"/>
                  <a:pt x="19951" y="5900"/>
                </a:cubicBezTo>
                <a:cubicBezTo>
                  <a:pt x="19779" y="5900"/>
                  <a:pt x="19601" y="5930"/>
                  <a:pt x="19423" y="5997"/>
                </a:cubicBezTo>
                <a:cubicBezTo>
                  <a:pt x="18458" y="6335"/>
                  <a:pt x="17972" y="6960"/>
                  <a:pt x="17341" y="6960"/>
                </a:cubicBezTo>
                <a:cubicBezTo>
                  <a:pt x="17177" y="6960"/>
                  <a:pt x="17003" y="6918"/>
                  <a:pt x="16809" y="6818"/>
                </a:cubicBezTo>
                <a:cubicBezTo>
                  <a:pt x="15897" y="6332"/>
                  <a:pt x="17508" y="4721"/>
                  <a:pt x="16809" y="4174"/>
                </a:cubicBezTo>
                <a:cubicBezTo>
                  <a:pt x="16323" y="3809"/>
                  <a:pt x="14955" y="4356"/>
                  <a:pt x="14408" y="3110"/>
                </a:cubicBezTo>
                <a:cubicBezTo>
                  <a:pt x="13769" y="1712"/>
                  <a:pt x="13678" y="1408"/>
                  <a:pt x="13374" y="405"/>
                </a:cubicBezTo>
                <a:cubicBezTo>
                  <a:pt x="13278" y="107"/>
                  <a:pt x="13161" y="1"/>
                  <a:pt x="13014" y="1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5" name="Google Shape;57;p15">
            <a:extLst>
              <a:ext uri="{FF2B5EF4-FFF2-40B4-BE49-F238E27FC236}">
                <a16:creationId xmlns:a16="http://schemas.microsoft.com/office/drawing/2014/main" id="{E98ABCB8-447A-7A75-CDC9-168337FF6E06}"/>
              </a:ext>
            </a:extLst>
          </p:cNvPr>
          <p:cNvSpPr/>
          <p:nvPr/>
        </p:nvSpPr>
        <p:spPr>
          <a:xfrm>
            <a:off x="6486222" y="1622524"/>
            <a:ext cx="571985" cy="449675"/>
          </a:xfrm>
          <a:custGeom>
            <a:avLst/>
            <a:gdLst/>
            <a:ahLst/>
            <a:cxnLst/>
            <a:rect l="l" t="t" r="r" b="b"/>
            <a:pathLst>
              <a:path w="26446" h="20791" extrusionOk="0">
                <a:moveTo>
                  <a:pt x="2341" y="0"/>
                </a:moveTo>
                <a:cubicBezTo>
                  <a:pt x="1673" y="1368"/>
                  <a:pt x="1855" y="2310"/>
                  <a:pt x="913" y="2462"/>
                </a:cubicBezTo>
                <a:cubicBezTo>
                  <a:pt x="1" y="2614"/>
                  <a:pt x="305" y="4256"/>
                  <a:pt x="487" y="4985"/>
                </a:cubicBezTo>
                <a:cubicBezTo>
                  <a:pt x="1338" y="6475"/>
                  <a:pt x="1612" y="7113"/>
                  <a:pt x="1551" y="8389"/>
                </a:cubicBezTo>
                <a:cubicBezTo>
                  <a:pt x="1490" y="10274"/>
                  <a:pt x="2585" y="11551"/>
                  <a:pt x="3375" y="11855"/>
                </a:cubicBezTo>
                <a:cubicBezTo>
                  <a:pt x="4165" y="12159"/>
                  <a:pt x="3922" y="14529"/>
                  <a:pt x="4712" y="14529"/>
                </a:cubicBezTo>
                <a:cubicBezTo>
                  <a:pt x="5485" y="14529"/>
                  <a:pt x="5211" y="17147"/>
                  <a:pt x="6110" y="17147"/>
                </a:cubicBezTo>
                <a:cubicBezTo>
                  <a:pt x="6130" y="17147"/>
                  <a:pt x="6150" y="17146"/>
                  <a:pt x="6171" y="17143"/>
                </a:cubicBezTo>
                <a:cubicBezTo>
                  <a:pt x="6898" y="17053"/>
                  <a:pt x="6742" y="16690"/>
                  <a:pt x="8011" y="16690"/>
                </a:cubicBezTo>
                <a:cubicBezTo>
                  <a:pt x="8441" y="16690"/>
                  <a:pt x="9034" y="16732"/>
                  <a:pt x="9880" y="16839"/>
                </a:cubicBezTo>
                <a:cubicBezTo>
                  <a:pt x="13165" y="17258"/>
                  <a:pt x="10345" y="20612"/>
                  <a:pt x="11920" y="20612"/>
                </a:cubicBezTo>
                <a:cubicBezTo>
                  <a:pt x="11948" y="20612"/>
                  <a:pt x="11977" y="20611"/>
                  <a:pt x="12007" y="20608"/>
                </a:cubicBezTo>
                <a:cubicBezTo>
                  <a:pt x="13770" y="20487"/>
                  <a:pt x="16263" y="20791"/>
                  <a:pt x="17175" y="19697"/>
                </a:cubicBezTo>
                <a:cubicBezTo>
                  <a:pt x="18086" y="18602"/>
                  <a:pt x="19059" y="18420"/>
                  <a:pt x="19059" y="16657"/>
                </a:cubicBezTo>
                <a:cubicBezTo>
                  <a:pt x="19059" y="15850"/>
                  <a:pt x="19314" y="15641"/>
                  <a:pt x="19751" y="15641"/>
                </a:cubicBezTo>
                <a:cubicBezTo>
                  <a:pt x="20216" y="15641"/>
                  <a:pt x="20886" y="15876"/>
                  <a:pt x="21675" y="15876"/>
                </a:cubicBezTo>
                <a:cubicBezTo>
                  <a:pt x="21764" y="15876"/>
                  <a:pt x="21855" y="15873"/>
                  <a:pt x="21947" y="15867"/>
                </a:cubicBezTo>
                <a:cubicBezTo>
                  <a:pt x="22950" y="15776"/>
                  <a:pt x="23314" y="15928"/>
                  <a:pt x="23436" y="15532"/>
                </a:cubicBezTo>
                <a:cubicBezTo>
                  <a:pt x="23436" y="15502"/>
                  <a:pt x="23436" y="15472"/>
                  <a:pt x="23436" y="15441"/>
                </a:cubicBezTo>
                <a:cubicBezTo>
                  <a:pt x="23436" y="15441"/>
                  <a:pt x="23436" y="15441"/>
                  <a:pt x="23436" y="15411"/>
                </a:cubicBezTo>
                <a:cubicBezTo>
                  <a:pt x="23466" y="15380"/>
                  <a:pt x="23466" y="15350"/>
                  <a:pt x="23466" y="15320"/>
                </a:cubicBezTo>
                <a:cubicBezTo>
                  <a:pt x="23466" y="15289"/>
                  <a:pt x="23466" y="15289"/>
                  <a:pt x="23466" y="15259"/>
                </a:cubicBezTo>
                <a:cubicBezTo>
                  <a:pt x="23466" y="15137"/>
                  <a:pt x="23466" y="14985"/>
                  <a:pt x="23466" y="14803"/>
                </a:cubicBezTo>
                <a:lnTo>
                  <a:pt x="23466" y="14712"/>
                </a:lnTo>
                <a:cubicBezTo>
                  <a:pt x="23466" y="14651"/>
                  <a:pt x="23466" y="14590"/>
                  <a:pt x="23466" y="14529"/>
                </a:cubicBezTo>
                <a:cubicBezTo>
                  <a:pt x="23466" y="14499"/>
                  <a:pt x="23466" y="14469"/>
                  <a:pt x="23466" y="14438"/>
                </a:cubicBezTo>
                <a:cubicBezTo>
                  <a:pt x="23466" y="14286"/>
                  <a:pt x="23466" y="14104"/>
                  <a:pt x="23436" y="13921"/>
                </a:cubicBezTo>
                <a:cubicBezTo>
                  <a:pt x="23406" y="11611"/>
                  <a:pt x="26445" y="11338"/>
                  <a:pt x="25169" y="9940"/>
                </a:cubicBezTo>
                <a:cubicBezTo>
                  <a:pt x="25108" y="9879"/>
                  <a:pt x="25077" y="9818"/>
                  <a:pt x="25017" y="9788"/>
                </a:cubicBezTo>
                <a:cubicBezTo>
                  <a:pt x="25017" y="9757"/>
                  <a:pt x="25017" y="9727"/>
                  <a:pt x="24986" y="9727"/>
                </a:cubicBezTo>
                <a:cubicBezTo>
                  <a:pt x="24956" y="9696"/>
                  <a:pt x="24925" y="9636"/>
                  <a:pt x="24925" y="9605"/>
                </a:cubicBezTo>
                <a:cubicBezTo>
                  <a:pt x="24895" y="9575"/>
                  <a:pt x="24895" y="9575"/>
                  <a:pt x="24895" y="9544"/>
                </a:cubicBezTo>
                <a:cubicBezTo>
                  <a:pt x="24865" y="9484"/>
                  <a:pt x="24834" y="9423"/>
                  <a:pt x="24804" y="9362"/>
                </a:cubicBezTo>
                <a:cubicBezTo>
                  <a:pt x="24804" y="9362"/>
                  <a:pt x="24804" y="9362"/>
                  <a:pt x="24773" y="9332"/>
                </a:cubicBezTo>
                <a:cubicBezTo>
                  <a:pt x="24773" y="9301"/>
                  <a:pt x="24743" y="9241"/>
                  <a:pt x="24743" y="9180"/>
                </a:cubicBezTo>
                <a:lnTo>
                  <a:pt x="24713" y="9119"/>
                </a:lnTo>
                <a:cubicBezTo>
                  <a:pt x="24682" y="9058"/>
                  <a:pt x="24682" y="9028"/>
                  <a:pt x="24682" y="8997"/>
                </a:cubicBezTo>
                <a:cubicBezTo>
                  <a:pt x="24652" y="8967"/>
                  <a:pt x="24652" y="8937"/>
                  <a:pt x="24652" y="8906"/>
                </a:cubicBezTo>
                <a:cubicBezTo>
                  <a:pt x="24652" y="8845"/>
                  <a:pt x="24621" y="8785"/>
                  <a:pt x="24621" y="8724"/>
                </a:cubicBezTo>
                <a:cubicBezTo>
                  <a:pt x="24621" y="8693"/>
                  <a:pt x="24621" y="8693"/>
                  <a:pt x="24591" y="8663"/>
                </a:cubicBezTo>
                <a:cubicBezTo>
                  <a:pt x="24591" y="8602"/>
                  <a:pt x="24591" y="8572"/>
                  <a:pt x="24591" y="8541"/>
                </a:cubicBezTo>
                <a:cubicBezTo>
                  <a:pt x="24591" y="8511"/>
                  <a:pt x="24591" y="8481"/>
                  <a:pt x="24561" y="8420"/>
                </a:cubicBezTo>
                <a:cubicBezTo>
                  <a:pt x="24561" y="8420"/>
                  <a:pt x="24561" y="8389"/>
                  <a:pt x="24561" y="8359"/>
                </a:cubicBezTo>
                <a:cubicBezTo>
                  <a:pt x="24500" y="7751"/>
                  <a:pt x="24530" y="7113"/>
                  <a:pt x="24348" y="6627"/>
                </a:cubicBezTo>
                <a:cubicBezTo>
                  <a:pt x="24196" y="6171"/>
                  <a:pt x="23862" y="5836"/>
                  <a:pt x="23162" y="5745"/>
                </a:cubicBezTo>
                <a:cubicBezTo>
                  <a:pt x="21106" y="5517"/>
                  <a:pt x="21894" y="2176"/>
                  <a:pt x="19376" y="2176"/>
                </a:cubicBezTo>
                <a:cubicBezTo>
                  <a:pt x="19213" y="2176"/>
                  <a:pt x="19037" y="2190"/>
                  <a:pt x="18846" y="2219"/>
                </a:cubicBezTo>
                <a:cubicBezTo>
                  <a:pt x="17613" y="2409"/>
                  <a:pt x="16621" y="2520"/>
                  <a:pt x="15690" y="2520"/>
                </a:cubicBezTo>
                <a:cubicBezTo>
                  <a:pt x="14235" y="2520"/>
                  <a:pt x="12931" y="2248"/>
                  <a:pt x="11095" y="1581"/>
                </a:cubicBezTo>
                <a:cubicBezTo>
                  <a:pt x="8937" y="760"/>
                  <a:pt x="4773" y="943"/>
                  <a:pt x="2341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6" name="Google Shape;58;p15">
            <a:extLst>
              <a:ext uri="{FF2B5EF4-FFF2-40B4-BE49-F238E27FC236}">
                <a16:creationId xmlns:a16="http://schemas.microsoft.com/office/drawing/2014/main" id="{83D70870-039F-06F8-7C55-C9CC9C7753F3}"/>
              </a:ext>
            </a:extLst>
          </p:cNvPr>
          <p:cNvSpPr/>
          <p:nvPr/>
        </p:nvSpPr>
        <p:spPr>
          <a:xfrm>
            <a:off x="6991066" y="1250537"/>
            <a:ext cx="1268926" cy="1075436"/>
          </a:xfrm>
          <a:custGeom>
            <a:avLst/>
            <a:gdLst/>
            <a:ahLst/>
            <a:cxnLst/>
            <a:rect l="l" t="t" r="r" b="b"/>
            <a:pathLst>
              <a:path w="59364" h="50312" extrusionOk="0">
                <a:moveTo>
                  <a:pt x="17933" y="1"/>
                </a:moveTo>
                <a:cubicBezTo>
                  <a:pt x="17675" y="1"/>
                  <a:pt x="17354" y="105"/>
                  <a:pt x="17083" y="184"/>
                </a:cubicBezTo>
                <a:cubicBezTo>
                  <a:pt x="16354" y="427"/>
                  <a:pt x="15867" y="1764"/>
                  <a:pt x="15867" y="3284"/>
                </a:cubicBezTo>
                <a:cubicBezTo>
                  <a:pt x="15867" y="3909"/>
                  <a:pt x="15646" y="4035"/>
                  <a:pt x="15306" y="4035"/>
                </a:cubicBezTo>
                <a:cubicBezTo>
                  <a:pt x="15074" y="4035"/>
                  <a:pt x="14786" y="3976"/>
                  <a:pt x="14475" y="3976"/>
                </a:cubicBezTo>
                <a:cubicBezTo>
                  <a:pt x="14133" y="3976"/>
                  <a:pt x="13762" y="4048"/>
                  <a:pt x="13405" y="4348"/>
                </a:cubicBezTo>
                <a:cubicBezTo>
                  <a:pt x="13176" y="4534"/>
                  <a:pt x="12905" y="4610"/>
                  <a:pt x="12614" y="4610"/>
                </a:cubicBezTo>
                <a:cubicBezTo>
                  <a:pt x="11860" y="4610"/>
                  <a:pt x="10971" y="4104"/>
                  <a:pt x="10335" y="3710"/>
                </a:cubicBezTo>
                <a:cubicBezTo>
                  <a:pt x="9970" y="4105"/>
                  <a:pt x="9879" y="4378"/>
                  <a:pt x="9910" y="5807"/>
                </a:cubicBezTo>
                <a:cubicBezTo>
                  <a:pt x="9970" y="8178"/>
                  <a:pt x="9180" y="9637"/>
                  <a:pt x="8694" y="10518"/>
                </a:cubicBezTo>
                <a:cubicBezTo>
                  <a:pt x="8177" y="11430"/>
                  <a:pt x="9028" y="11765"/>
                  <a:pt x="8694" y="12828"/>
                </a:cubicBezTo>
                <a:cubicBezTo>
                  <a:pt x="8359" y="13892"/>
                  <a:pt x="8299" y="14470"/>
                  <a:pt x="6840" y="14470"/>
                </a:cubicBezTo>
                <a:cubicBezTo>
                  <a:pt x="5389" y="14470"/>
                  <a:pt x="5697" y="15536"/>
                  <a:pt x="4564" y="15536"/>
                </a:cubicBezTo>
                <a:cubicBezTo>
                  <a:pt x="4533" y="15536"/>
                  <a:pt x="4502" y="15535"/>
                  <a:pt x="4469" y="15534"/>
                </a:cubicBezTo>
                <a:cubicBezTo>
                  <a:pt x="4454" y="15533"/>
                  <a:pt x="4440" y="15533"/>
                  <a:pt x="4425" y="15533"/>
                </a:cubicBezTo>
                <a:cubicBezTo>
                  <a:pt x="3223" y="15533"/>
                  <a:pt x="3226" y="18029"/>
                  <a:pt x="3496" y="18300"/>
                </a:cubicBezTo>
                <a:cubicBezTo>
                  <a:pt x="3800" y="18573"/>
                  <a:pt x="3101" y="18512"/>
                  <a:pt x="3010" y="19759"/>
                </a:cubicBezTo>
                <a:cubicBezTo>
                  <a:pt x="2888" y="20822"/>
                  <a:pt x="2767" y="21947"/>
                  <a:pt x="943" y="24136"/>
                </a:cubicBezTo>
                <a:cubicBezTo>
                  <a:pt x="1277" y="25047"/>
                  <a:pt x="882" y="26506"/>
                  <a:pt x="1764" y="27449"/>
                </a:cubicBezTo>
                <a:cubicBezTo>
                  <a:pt x="3040" y="28816"/>
                  <a:pt x="1" y="29120"/>
                  <a:pt x="61" y="31430"/>
                </a:cubicBezTo>
                <a:cubicBezTo>
                  <a:pt x="61" y="32312"/>
                  <a:pt x="92" y="32798"/>
                  <a:pt x="31" y="33041"/>
                </a:cubicBezTo>
                <a:cubicBezTo>
                  <a:pt x="639" y="33741"/>
                  <a:pt x="1581" y="33832"/>
                  <a:pt x="2341" y="34044"/>
                </a:cubicBezTo>
                <a:cubicBezTo>
                  <a:pt x="3618" y="34440"/>
                  <a:pt x="1824" y="37358"/>
                  <a:pt x="4408" y="37540"/>
                </a:cubicBezTo>
                <a:cubicBezTo>
                  <a:pt x="6802" y="37681"/>
                  <a:pt x="5438" y="40979"/>
                  <a:pt x="8272" y="40979"/>
                </a:cubicBezTo>
                <a:cubicBezTo>
                  <a:pt x="8496" y="40979"/>
                  <a:pt x="8747" y="40959"/>
                  <a:pt x="9028" y="40914"/>
                </a:cubicBezTo>
                <a:cubicBezTo>
                  <a:pt x="11788" y="40476"/>
                  <a:pt x="13207" y="39090"/>
                  <a:pt x="14728" y="39090"/>
                </a:cubicBezTo>
                <a:cubicBezTo>
                  <a:pt x="15318" y="39090"/>
                  <a:pt x="15923" y="39298"/>
                  <a:pt x="16627" y="39850"/>
                </a:cubicBezTo>
                <a:cubicBezTo>
                  <a:pt x="19150" y="41826"/>
                  <a:pt x="16901" y="45078"/>
                  <a:pt x="19758" y="45868"/>
                </a:cubicBezTo>
                <a:cubicBezTo>
                  <a:pt x="21017" y="46213"/>
                  <a:pt x="22167" y="46344"/>
                  <a:pt x="23141" y="46344"/>
                </a:cubicBezTo>
                <a:cubicBezTo>
                  <a:pt x="24400" y="46344"/>
                  <a:pt x="25367" y="46125"/>
                  <a:pt x="25898" y="45868"/>
                </a:cubicBezTo>
                <a:cubicBezTo>
                  <a:pt x="26870" y="45412"/>
                  <a:pt x="28664" y="46264"/>
                  <a:pt x="28816" y="43832"/>
                </a:cubicBezTo>
                <a:cubicBezTo>
                  <a:pt x="28990" y="41539"/>
                  <a:pt x="31242" y="39441"/>
                  <a:pt x="33033" y="39441"/>
                </a:cubicBezTo>
                <a:cubicBezTo>
                  <a:pt x="33118" y="39441"/>
                  <a:pt x="33201" y="39445"/>
                  <a:pt x="33284" y="39455"/>
                </a:cubicBezTo>
                <a:cubicBezTo>
                  <a:pt x="34752" y="39629"/>
                  <a:pt x="33653" y="41026"/>
                  <a:pt x="34625" y="41026"/>
                </a:cubicBezTo>
                <a:cubicBezTo>
                  <a:pt x="34840" y="41026"/>
                  <a:pt x="35156" y="40958"/>
                  <a:pt x="35624" y="40792"/>
                </a:cubicBezTo>
                <a:cubicBezTo>
                  <a:pt x="35952" y="40682"/>
                  <a:pt x="36228" y="40635"/>
                  <a:pt x="36463" y="40635"/>
                </a:cubicBezTo>
                <a:cubicBezTo>
                  <a:pt x="37731" y="40635"/>
                  <a:pt x="37817" y="41984"/>
                  <a:pt x="38313" y="41984"/>
                </a:cubicBezTo>
                <a:cubicBezTo>
                  <a:pt x="38460" y="41984"/>
                  <a:pt x="38644" y="41864"/>
                  <a:pt x="38907" y="41552"/>
                </a:cubicBezTo>
                <a:cubicBezTo>
                  <a:pt x="39290" y="41078"/>
                  <a:pt x="39645" y="40891"/>
                  <a:pt x="40004" y="40891"/>
                </a:cubicBezTo>
                <a:cubicBezTo>
                  <a:pt x="40841" y="40891"/>
                  <a:pt x="41694" y="41911"/>
                  <a:pt x="42950" y="42677"/>
                </a:cubicBezTo>
                <a:cubicBezTo>
                  <a:pt x="44743" y="43741"/>
                  <a:pt x="43953" y="46537"/>
                  <a:pt x="44925" y="46719"/>
                </a:cubicBezTo>
                <a:cubicBezTo>
                  <a:pt x="45381" y="46780"/>
                  <a:pt x="45716" y="47662"/>
                  <a:pt x="45959" y="48513"/>
                </a:cubicBezTo>
                <a:cubicBezTo>
                  <a:pt x="46232" y="48634"/>
                  <a:pt x="46445" y="48847"/>
                  <a:pt x="46597" y="49212"/>
                </a:cubicBezTo>
                <a:cubicBezTo>
                  <a:pt x="46780" y="49729"/>
                  <a:pt x="47053" y="49972"/>
                  <a:pt x="47600" y="50124"/>
                </a:cubicBezTo>
                <a:cubicBezTo>
                  <a:pt x="47904" y="50185"/>
                  <a:pt x="48330" y="50245"/>
                  <a:pt x="48847" y="50306"/>
                </a:cubicBezTo>
                <a:cubicBezTo>
                  <a:pt x="48883" y="50310"/>
                  <a:pt x="48919" y="50311"/>
                  <a:pt x="48954" y="50311"/>
                </a:cubicBezTo>
                <a:cubicBezTo>
                  <a:pt x="49547" y="50311"/>
                  <a:pt x="50060" y="49846"/>
                  <a:pt x="50518" y="49273"/>
                </a:cubicBezTo>
                <a:cubicBezTo>
                  <a:pt x="51096" y="48482"/>
                  <a:pt x="51582" y="47449"/>
                  <a:pt x="51947" y="46871"/>
                </a:cubicBezTo>
                <a:cubicBezTo>
                  <a:pt x="52616" y="45899"/>
                  <a:pt x="51005" y="46203"/>
                  <a:pt x="51005" y="45352"/>
                </a:cubicBezTo>
                <a:cubicBezTo>
                  <a:pt x="51005" y="44501"/>
                  <a:pt x="51278" y="44379"/>
                  <a:pt x="51278" y="42677"/>
                </a:cubicBezTo>
                <a:cubicBezTo>
                  <a:pt x="51278" y="40975"/>
                  <a:pt x="51825" y="39880"/>
                  <a:pt x="51886" y="38908"/>
                </a:cubicBezTo>
                <a:cubicBezTo>
                  <a:pt x="51947" y="37935"/>
                  <a:pt x="51400" y="38057"/>
                  <a:pt x="51400" y="36628"/>
                </a:cubicBezTo>
                <a:cubicBezTo>
                  <a:pt x="51400" y="35230"/>
                  <a:pt x="52312" y="35595"/>
                  <a:pt x="52950" y="34956"/>
                </a:cubicBezTo>
                <a:cubicBezTo>
                  <a:pt x="53588" y="34318"/>
                  <a:pt x="52889" y="33376"/>
                  <a:pt x="52889" y="32373"/>
                </a:cubicBezTo>
                <a:cubicBezTo>
                  <a:pt x="52889" y="31339"/>
                  <a:pt x="53953" y="30458"/>
                  <a:pt x="53983" y="29272"/>
                </a:cubicBezTo>
                <a:cubicBezTo>
                  <a:pt x="54014" y="28087"/>
                  <a:pt x="55078" y="26111"/>
                  <a:pt x="56445" y="25564"/>
                </a:cubicBezTo>
                <a:cubicBezTo>
                  <a:pt x="57813" y="25017"/>
                  <a:pt x="58269" y="22920"/>
                  <a:pt x="58816" y="21856"/>
                </a:cubicBezTo>
                <a:cubicBezTo>
                  <a:pt x="59363" y="20822"/>
                  <a:pt x="58664" y="21309"/>
                  <a:pt x="57783" y="21005"/>
                </a:cubicBezTo>
                <a:cubicBezTo>
                  <a:pt x="56871" y="20670"/>
                  <a:pt x="53406" y="19789"/>
                  <a:pt x="52190" y="19607"/>
                </a:cubicBezTo>
                <a:cubicBezTo>
                  <a:pt x="50974" y="19394"/>
                  <a:pt x="50093" y="17935"/>
                  <a:pt x="49120" y="17631"/>
                </a:cubicBezTo>
                <a:cubicBezTo>
                  <a:pt x="49032" y="17600"/>
                  <a:pt x="48945" y="17586"/>
                  <a:pt x="48860" y="17586"/>
                </a:cubicBezTo>
                <a:cubicBezTo>
                  <a:pt x="48138" y="17586"/>
                  <a:pt x="47497" y="18583"/>
                  <a:pt x="46650" y="18583"/>
                </a:cubicBezTo>
                <a:cubicBezTo>
                  <a:pt x="46526" y="18583"/>
                  <a:pt x="46397" y="18562"/>
                  <a:pt x="46263" y="18512"/>
                </a:cubicBezTo>
                <a:cubicBezTo>
                  <a:pt x="46048" y="18435"/>
                  <a:pt x="45845" y="18409"/>
                  <a:pt x="45654" y="18409"/>
                </a:cubicBezTo>
                <a:cubicBezTo>
                  <a:pt x="45244" y="18409"/>
                  <a:pt x="44892" y="18530"/>
                  <a:pt x="44614" y="18530"/>
                </a:cubicBezTo>
                <a:cubicBezTo>
                  <a:pt x="44306" y="18530"/>
                  <a:pt x="44088" y="18381"/>
                  <a:pt x="43983" y="17752"/>
                </a:cubicBezTo>
                <a:cubicBezTo>
                  <a:pt x="43889" y="17174"/>
                  <a:pt x="43579" y="16963"/>
                  <a:pt x="43200" y="16963"/>
                </a:cubicBezTo>
                <a:cubicBezTo>
                  <a:pt x="42602" y="16963"/>
                  <a:pt x="41832" y="17489"/>
                  <a:pt x="41460" y="17935"/>
                </a:cubicBezTo>
                <a:cubicBezTo>
                  <a:pt x="41360" y="18056"/>
                  <a:pt x="41270" y="18109"/>
                  <a:pt x="41187" y="18109"/>
                </a:cubicBezTo>
                <a:cubicBezTo>
                  <a:pt x="40767" y="18109"/>
                  <a:pt x="40514" y="16756"/>
                  <a:pt x="39880" y="15868"/>
                </a:cubicBezTo>
                <a:cubicBezTo>
                  <a:pt x="39090" y="14774"/>
                  <a:pt x="39120" y="13497"/>
                  <a:pt x="38330" y="12768"/>
                </a:cubicBezTo>
                <a:cubicBezTo>
                  <a:pt x="38040" y="12500"/>
                  <a:pt x="37689" y="12453"/>
                  <a:pt x="37329" y="12453"/>
                </a:cubicBezTo>
                <a:cubicBezTo>
                  <a:pt x="37135" y="12453"/>
                  <a:pt x="36938" y="12467"/>
                  <a:pt x="36747" y="12467"/>
                </a:cubicBezTo>
                <a:cubicBezTo>
                  <a:pt x="36326" y="12467"/>
                  <a:pt x="35933" y="12401"/>
                  <a:pt x="35655" y="11977"/>
                </a:cubicBezTo>
                <a:cubicBezTo>
                  <a:pt x="35413" y="11597"/>
                  <a:pt x="35145" y="11448"/>
                  <a:pt x="34850" y="11448"/>
                </a:cubicBezTo>
                <a:cubicBezTo>
                  <a:pt x="34368" y="11448"/>
                  <a:pt x="33816" y="11847"/>
                  <a:pt x="33193" y="12281"/>
                </a:cubicBezTo>
                <a:cubicBezTo>
                  <a:pt x="32769" y="12586"/>
                  <a:pt x="32437" y="12723"/>
                  <a:pt x="32128" y="12723"/>
                </a:cubicBezTo>
                <a:cubicBezTo>
                  <a:pt x="31727" y="12723"/>
                  <a:pt x="31363" y="12493"/>
                  <a:pt x="30883" y="12099"/>
                </a:cubicBezTo>
                <a:cubicBezTo>
                  <a:pt x="30350" y="11677"/>
                  <a:pt x="28920" y="11399"/>
                  <a:pt x="27629" y="11399"/>
                </a:cubicBezTo>
                <a:cubicBezTo>
                  <a:pt x="26783" y="11399"/>
                  <a:pt x="25997" y="11518"/>
                  <a:pt x="25563" y="11795"/>
                </a:cubicBezTo>
                <a:cubicBezTo>
                  <a:pt x="25418" y="11891"/>
                  <a:pt x="25291" y="11933"/>
                  <a:pt x="25180" y="11933"/>
                </a:cubicBezTo>
                <a:cubicBezTo>
                  <a:pt x="24476" y="11933"/>
                  <a:pt x="24381" y="10233"/>
                  <a:pt x="24013" y="9394"/>
                </a:cubicBezTo>
                <a:cubicBezTo>
                  <a:pt x="23588" y="8391"/>
                  <a:pt x="21460" y="8664"/>
                  <a:pt x="20670" y="7479"/>
                </a:cubicBezTo>
                <a:cubicBezTo>
                  <a:pt x="20092" y="6623"/>
                  <a:pt x="19515" y="6264"/>
                  <a:pt x="19075" y="6264"/>
                </a:cubicBezTo>
                <a:cubicBezTo>
                  <a:pt x="18890" y="6264"/>
                  <a:pt x="18729" y="6328"/>
                  <a:pt x="18603" y="6445"/>
                </a:cubicBezTo>
                <a:cubicBezTo>
                  <a:pt x="18407" y="6641"/>
                  <a:pt x="18182" y="6821"/>
                  <a:pt x="18004" y="6821"/>
                </a:cubicBezTo>
                <a:cubicBezTo>
                  <a:pt x="17823" y="6821"/>
                  <a:pt x="17691" y="6633"/>
                  <a:pt x="17691" y="6081"/>
                </a:cubicBezTo>
                <a:cubicBezTo>
                  <a:pt x="17691" y="5017"/>
                  <a:pt x="18572" y="4196"/>
                  <a:pt x="17813" y="3801"/>
                </a:cubicBezTo>
                <a:cubicBezTo>
                  <a:pt x="17053" y="3375"/>
                  <a:pt x="17357" y="3467"/>
                  <a:pt x="18147" y="1521"/>
                </a:cubicBezTo>
                <a:cubicBezTo>
                  <a:pt x="18624" y="299"/>
                  <a:pt x="18370" y="1"/>
                  <a:pt x="17933" y="1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7" name="Google Shape;59;p15">
            <a:extLst>
              <a:ext uri="{FF2B5EF4-FFF2-40B4-BE49-F238E27FC236}">
                <a16:creationId xmlns:a16="http://schemas.microsoft.com/office/drawing/2014/main" id="{392AFA0B-F6FE-C5FB-0BEE-7CDE179F9903}"/>
              </a:ext>
            </a:extLst>
          </p:cNvPr>
          <p:cNvSpPr/>
          <p:nvPr/>
        </p:nvSpPr>
        <p:spPr>
          <a:xfrm>
            <a:off x="6829936" y="1956812"/>
            <a:ext cx="1143516" cy="842980"/>
          </a:xfrm>
          <a:custGeom>
            <a:avLst/>
            <a:gdLst/>
            <a:ahLst/>
            <a:cxnLst/>
            <a:rect l="l" t="t" r="r" b="b"/>
            <a:pathLst>
              <a:path w="53497" h="39437" extrusionOk="0">
                <a:moveTo>
                  <a:pt x="7569" y="0"/>
                </a:moveTo>
                <a:cubicBezTo>
                  <a:pt x="7447" y="396"/>
                  <a:pt x="7083" y="244"/>
                  <a:pt x="6080" y="335"/>
                </a:cubicBezTo>
                <a:cubicBezTo>
                  <a:pt x="5989" y="341"/>
                  <a:pt x="5900" y="344"/>
                  <a:pt x="5812" y="344"/>
                </a:cubicBezTo>
                <a:cubicBezTo>
                  <a:pt x="5037" y="344"/>
                  <a:pt x="4373" y="109"/>
                  <a:pt x="3912" y="109"/>
                </a:cubicBezTo>
                <a:cubicBezTo>
                  <a:pt x="3478" y="109"/>
                  <a:pt x="3222" y="318"/>
                  <a:pt x="3222" y="1125"/>
                </a:cubicBezTo>
                <a:cubicBezTo>
                  <a:pt x="3222" y="2766"/>
                  <a:pt x="2371" y="3040"/>
                  <a:pt x="1520" y="3952"/>
                </a:cubicBezTo>
                <a:cubicBezTo>
                  <a:pt x="2159" y="4590"/>
                  <a:pt x="2797" y="5107"/>
                  <a:pt x="3283" y="5593"/>
                </a:cubicBezTo>
                <a:cubicBezTo>
                  <a:pt x="5350" y="7539"/>
                  <a:pt x="3526" y="8390"/>
                  <a:pt x="3283" y="9970"/>
                </a:cubicBezTo>
                <a:cubicBezTo>
                  <a:pt x="3040" y="11551"/>
                  <a:pt x="3070" y="11247"/>
                  <a:pt x="1551" y="11308"/>
                </a:cubicBezTo>
                <a:cubicBezTo>
                  <a:pt x="0" y="11399"/>
                  <a:pt x="2797" y="12736"/>
                  <a:pt x="2706" y="14438"/>
                </a:cubicBezTo>
                <a:cubicBezTo>
                  <a:pt x="2645" y="16140"/>
                  <a:pt x="1247" y="15806"/>
                  <a:pt x="1703" y="17265"/>
                </a:cubicBezTo>
                <a:cubicBezTo>
                  <a:pt x="2128" y="18694"/>
                  <a:pt x="1308" y="22584"/>
                  <a:pt x="3070" y="25138"/>
                </a:cubicBezTo>
                <a:cubicBezTo>
                  <a:pt x="3922" y="26384"/>
                  <a:pt x="3982" y="28116"/>
                  <a:pt x="3800" y="29606"/>
                </a:cubicBezTo>
                <a:cubicBezTo>
                  <a:pt x="4061" y="29762"/>
                  <a:pt x="4355" y="29811"/>
                  <a:pt x="4658" y="29811"/>
                </a:cubicBezTo>
                <a:cubicBezTo>
                  <a:pt x="5157" y="29811"/>
                  <a:pt x="5682" y="29679"/>
                  <a:pt x="6130" y="29679"/>
                </a:cubicBezTo>
                <a:cubicBezTo>
                  <a:pt x="6519" y="29679"/>
                  <a:pt x="6849" y="29779"/>
                  <a:pt x="7052" y="30153"/>
                </a:cubicBezTo>
                <a:cubicBezTo>
                  <a:pt x="7174" y="30378"/>
                  <a:pt x="7302" y="30464"/>
                  <a:pt x="7439" y="30464"/>
                </a:cubicBezTo>
                <a:cubicBezTo>
                  <a:pt x="7878" y="30464"/>
                  <a:pt x="8396" y="29570"/>
                  <a:pt x="8984" y="29570"/>
                </a:cubicBezTo>
                <a:cubicBezTo>
                  <a:pt x="9174" y="29570"/>
                  <a:pt x="9371" y="29663"/>
                  <a:pt x="9575" y="29910"/>
                </a:cubicBezTo>
                <a:cubicBezTo>
                  <a:pt x="9958" y="30397"/>
                  <a:pt x="10518" y="30455"/>
                  <a:pt x="11073" y="30455"/>
                </a:cubicBezTo>
                <a:cubicBezTo>
                  <a:pt x="11245" y="30455"/>
                  <a:pt x="11416" y="30449"/>
                  <a:pt x="11581" y="30449"/>
                </a:cubicBezTo>
                <a:cubicBezTo>
                  <a:pt x="12280" y="30449"/>
                  <a:pt x="12873" y="30548"/>
                  <a:pt x="12949" y="31581"/>
                </a:cubicBezTo>
                <a:cubicBezTo>
                  <a:pt x="13101" y="33618"/>
                  <a:pt x="17569" y="34469"/>
                  <a:pt x="16323" y="36141"/>
                </a:cubicBezTo>
                <a:cubicBezTo>
                  <a:pt x="15077" y="37782"/>
                  <a:pt x="15198" y="39423"/>
                  <a:pt x="16536" y="39423"/>
                </a:cubicBezTo>
                <a:cubicBezTo>
                  <a:pt x="16848" y="39423"/>
                  <a:pt x="17225" y="39436"/>
                  <a:pt x="17619" y="39436"/>
                </a:cubicBezTo>
                <a:cubicBezTo>
                  <a:pt x="18950" y="39436"/>
                  <a:pt x="20487" y="39291"/>
                  <a:pt x="20487" y="38025"/>
                </a:cubicBezTo>
                <a:cubicBezTo>
                  <a:pt x="20487" y="37228"/>
                  <a:pt x="21131" y="36921"/>
                  <a:pt x="21830" y="36921"/>
                </a:cubicBezTo>
                <a:cubicBezTo>
                  <a:pt x="22596" y="36921"/>
                  <a:pt x="23430" y="37289"/>
                  <a:pt x="23557" y="37782"/>
                </a:cubicBezTo>
                <a:cubicBezTo>
                  <a:pt x="23665" y="38201"/>
                  <a:pt x="24049" y="38559"/>
                  <a:pt x="24520" y="38559"/>
                </a:cubicBezTo>
                <a:cubicBezTo>
                  <a:pt x="25109" y="38559"/>
                  <a:pt x="25833" y="37999"/>
                  <a:pt x="26323" y="36293"/>
                </a:cubicBezTo>
                <a:cubicBezTo>
                  <a:pt x="26906" y="34191"/>
                  <a:pt x="27389" y="33813"/>
                  <a:pt x="28114" y="33813"/>
                </a:cubicBezTo>
                <a:cubicBezTo>
                  <a:pt x="28447" y="33813"/>
                  <a:pt x="28832" y="33893"/>
                  <a:pt x="29302" y="33922"/>
                </a:cubicBezTo>
                <a:cubicBezTo>
                  <a:pt x="29359" y="33925"/>
                  <a:pt x="29417" y="33927"/>
                  <a:pt x="29474" y="33927"/>
                </a:cubicBezTo>
                <a:cubicBezTo>
                  <a:pt x="30130" y="33927"/>
                  <a:pt x="30750" y="33712"/>
                  <a:pt x="31265" y="33712"/>
                </a:cubicBezTo>
                <a:cubicBezTo>
                  <a:pt x="31864" y="33712"/>
                  <a:pt x="32320" y="34003"/>
                  <a:pt x="32524" y="35259"/>
                </a:cubicBezTo>
                <a:cubicBezTo>
                  <a:pt x="32827" y="37125"/>
                  <a:pt x="33041" y="38257"/>
                  <a:pt x="33508" y="38257"/>
                </a:cubicBezTo>
                <a:cubicBezTo>
                  <a:pt x="33650" y="38257"/>
                  <a:pt x="33815" y="38153"/>
                  <a:pt x="34013" y="37934"/>
                </a:cubicBezTo>
                <a:cubicBezTo>
                  <a:pt x="34538" y="37374"/>
                  <a:pt x="35051" y="37039"/>
                  <a:pt x="35714" y="37039"/>
                </a:cubicBezTo>
                <a:cubicBezTo>
                  <a:pt x="36165" y="37039"/>
                  <a:pt x="36686" y="37194"/>
                  <a:pt x="37326" y="37539"/>
                </a:cubicBezTo>
                <a:cubicBezTo>
                  <a:pt x="37438" y="37601"/>
                  <a:pt x="37566" y="37630"/>
                  <a:pt x="37706" y="37630"/>
                </a:cubicBezTo>
                <a:cubicBezTo>
                  <a:pt x="38598" y="37630"/>
                  <a:pt x="40014" y="36471"/>
                  <a:pt x="41247" y="35290"/>
                </a:cubicBezTo>
                <a:cubicBezTo>
                  <a:pt x="41156" y="35229"/>
                  <a:pt x="41095" y="35168"/>
                  <a:pt x="41065" y="35077"/>
                </a:cubicBezTo>
                <a:cubicBezTo>
                  <a:pt x="40731" y="34560"/>
                  <a:pt x="42007" y="32767"/>
                  <a:pt x="42007" y="31733"/>
                </a:cubicBezTo>
                <a:cubicBezTo>
                  <a:pt x="42007" y="30700"/>
                  <a:pt x="44378" y="29454"/>
                  <a:pt x="45442" y="28755"/>
                </a:cubicBezTo>
                <a:cubicBezTo>
                  <a:pt x="46476" y="28056"/>
                  <a:pt x="45533" y="27782"/>
                  <a:pt x="45533" y="26536"/>
                </a:cubicBezTo>
                <a:cubicBezTo>
                  <a:pt x="45533" y="25290"/>
                  <a:pt x="46050" y="25502"/>
                  <a:pt x="47448" y="24925"/>
                </a:cubicBezTo>
                <a:cubicBezTo>
                  <a:pt x="48846" y="24347"/>
                  <a:pt x="48694" y="23466"/>
                  <a:pt x="49910" y="22341"/>
                </a:cubicBezTo>
                <a:cubicBezTo>
                  <a:pt x="51126" y="21247"/>
                  <a:pt x="51491" y="20457"/>
                  <a:pt x="52372" y="19393"/>
                </a:cubicBezTo>
                <a:cubicBezTo>
                  <a:pt x="53078" y="18485"/>
                  <a:pt x="52676" y="18205"/>
                  <a:pt x="51894" y="18205"/>
                </a:cubicBezTo>
                <a:cubicBezTo>
                  <a:pt x="51733" y="18205"/>
                  <a:pt x="51556" y="18217"/>
                  <a:pt x="51369" y="18238"/>
                </a:cubicBezTo>
                <a:cubicBezTo>
                  <a:pt x="51345" y="18240"/>
                  <a:pt x="51322" y="18242"/>
                  <a:pt x="51301" y="18242"/>
                </a:cubicBezTo>
                <a:cubicBezTo>
                  <a:pt x="50332" y="18242"/>
                  <a:pt x="51597" y="15650"/>
                  <a:pt x="52281" y="15472"/>
                </a:cubicBezTo>
                <a:cubicBezTo>
                  <a:pt x="52490" y="15408"/>
                  <a:pt x="52715" y="15369"/>
                  <a:pt x="52935" y="15369"/>
                </a:cubicBezTo>
                <a:cubicBezTo>
                  <a:pt x="53132" y="15369"/>
                  <a:pt x="53325" y="15400"/>
                  <a:pt x="53497" y="15472"/>
                </a:cubicBezTo>
                <a:cubicBezTo>
                  <a:pt x="53254" y="14621"/>
                  <a:pt x="52919" y="13739"/>
                  <a:pt x="52463" y="13678"/>
                </a:cubicBezTo>
                <a:cubicBezTo>
                  <a:pt x="51521" y="13496"/>
                  <a:pt x="52312" y="10700"/>
                  <a:pt x="50488" y="9636"/>
                </a:cubicBezTo>
                <a:cubicBezTo>
                  <a:pt x="49232" y="8870"/>
                  <a:pt x="48394" y="7850"/>
                  <a:pt x="47555" y="7850"/>
                </a:cubicBezTo>
                <a:cubicBezTo>
                  <a:pt x="47196" y="7850"/>
                  <a:pt x="46837" y="8037"/>
                  <a:pt x="46445" y="8511"/>
                </a:cubicBezTo>
                <a:cubicBezTo>
                  <a:pt x="46189" y="8823"/>
                  <a:pt x="46008" y="8943"/>
                  <a:pt x="45862" y="8943"/>
                </a:cubicBezTo>
                <a:cubicBezTo>
                  <a:pt x="45375" y="8943"/>
                  <a:pt x="45279" y="7594"/>
                  <a:pt x="44023" y="7594"/>
                </a:cubicBezTo>
                <a:cubicBezTo>
                  <a:pt x="43790" y="7594"/>
                  <a:pt x="43516" y="7641"/>
                  <a:pt x="43193" y="7751"/>
                </a:cubicBezTo>
                <a:cubicBezTo>
                  <a:pt x="42725" y="7917"/>
                  <a:pt x="42407" y="7985"/>
                  <a:pt x="42190" y="7985"/>
                </a:cubicBezTo>
                <a:cubicBezTo>
                  <a:pt x="41211" y="7985"/>
                  <a:pt x="42290" y="6588"/>
                  <a:pt x="40822" y="6414"/>
                </a:cubicBezTo>
                <a:cubicBezTo>
                  <a:pt x="40741" y="6404"/>
                  <a:pt x="40658" y="6400"/>
                  <a:pt x="40575" y="6400"/>
                </a:cubicBezTo>
                <a:cubicBezTo>
                  <a:pt x="38808" y="6400"/>
                  <a:pt x="36529" y="8498"/>
                  <a:pt x="36384" y="10791"/>
                </a:cubicBezTo>
                <a:cubicBezTo>
                  <a:pt x="36202" y="13223"/>
                  <a:pt x="34408" y="12371"/>
                  <a:pt x="33436" y="12827"/>
                </a:cubicBezTo>
                <a:cubicBezTo>
                  <a:pt x="32905" y="13084"/>
                  <a:pt x="31938" y="13303"/>
                  <a:pt x="30685" y="13303"/>
                </a:cubicBezTo>
                <a:cubicBezTo>
                  <a:pt x="29715" y="13303"/>
                  <a:pt x="28573" y="13172"/>
                  <a:pt x="27326" y="12827"/>
                </a:cubicBezTo>
                <a:cubicBezTo>
                  <a:pt x="24439" y="12037"/>
                  <a:pt x="26688" y="8785"/>
                  <a:pt x="24165" y="6809"/>
                </a:cubicBezTo>
                <a:cubicBezTo>
                  <a:pt x="23461" y="6257"/>
                  <a:pt x="22856" y="6049"/>
                  <a:pt x="22266" y="6049"/>
                </a:cubicBezTo>
                <a:cubicBezTo>
                  <a:pt x="20745" y="6049"/>
                  <a:pt x="19326" y="7435"/>
                  <a:pt x="16566" y="7873"/>
                </a:cubicBezTo>
                <a:cubicBezTo>
                  <a:pt x="16283" y="7918"/>
                  <a:pt x="16031" y="7939"/>
                  <a:pt x="15805" y="7939"/>
                </a:cubicBezTo>
                <a:cubicBezTo>
                  <a:pt x="12982" y="7939"/>
                  <a:pt x="14367" y="4668"/>
                  <a:pt x="11946" y="4499"/>
                </a:cubicBezTo>
                <a:cubicBezTo>
                  <a:pt x="9362" y="4317"/>
                  <a:pt x="11186" y="1399"/>
                  <a:pt x="9879" y="1003"/>
                </a:cubicBezTo>
                <a:cubicBezTo>
                  <a:pt x="9119" y="791"/>
                  <a:pt x="8177" y="700"/>
                  <a:pt x="7569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8" name="Google Shape;60;p15">
            <a:extLst>
              <a:ext uri="{FF2B5EF4-FFF2-40B4-BE49-F238E27FC236}">
                <a16:creationId xmlns:a16="http://schemas.microsoft.com/office/drawing/2014/main" id="{7F7F6DCD-959E-01D4-4EC2-FFB53D75A02B}"/>
              </a:ext>
            </a:extLst>
          </p:cNvPr>
          <p:cNvSpPr/>
          <p:nvPr/>
        </p:nvSpPr>
        <p:spPr>
          <a:xfrm>
            <a:off x="6126933" y="1731362"/>
            <a:ext cx="817372" cy="999960"/>
          </a:xfrm>
          <a:custGeom>
            <a:avLst/>
            <a:gdLst/>
            <a:ahLst/>
            <a:cxnLst/>
            <a:rect l="l" t="t" r="r" b="b"/>
            <a:pathLst>
              <a:path w="38239" h="46781" extrusionOk="0">
                <a:moveTo>
                  <a:pt x="17508" y="0"/>
                </a:moveTo>
                <a:cubicBezTo>
                  <a:pt x="17539" y="183"/>
                  <a:pt x="17599" y="304"/>
                  <a:pt x="17599" y="304"/>
                </a:cubicBezTo>
                <a:cubicBezTo>
                  <a:pt x="17599" y="304"/>
                  <a:pt x="16292" y="1459"/>
                  <a:pt x="15928" y="3708"/>
                </a:cubicBezTo>
                <a:cubicBezTo>
                  <a:pt x="15818" y="4439"/>
                  <a:pt x="15378" y="4669"/>
                  <a:pt x="14767" y="4669"/>
                </a:cubicBezTo>
                <a:cubicBezTo>
                  <a:pt x="13733" y="4669"/>
                  <a:pt x="12209" y="4011"/>
                  <a:pt x="10963" y="4011"/>
                </a:cubicBezTo>
                <a:cubicBezTo>
                  <a:pt x="10709" y="4011"/>
                  <a:pt x="10468" y="4038"/>
                  <a:pt x="10244" y="4104"/>
                </a:cubicBezTo>
                <a:cubicBezTo>
                  <a:pt x="8268" y="4651"/>
                  <a:pt x="11034" y="7660"/>
                  <a:pt x="10669" y="9514"/>
                </a:cubicBezTo>
                <a:cubicBezTo>
                  <a:pt x="10304" y="11368"/>
                  <a:pt x="9636" y="11095"/>
                  <a:pt x="9636" y="13222"/>
                </a:cubicBezTo>
                <a:cubicBezTo>
                  <a:pt x="9636" y="13465"/>
                  <a:pt x="9636" y="13648"/>
                  <a:pt x="9605" y="13769"/>
                </a:cubicBezTo>
                <a:cubicBezTo>
                  <a:pt x="10365" y="14924"/>
                  <a:pt x="10487" y="15350"/>
                  <a:pt x="9909" y="16171"/>
                </a:cubicBezTo>
                <a:cubicBezTo>
                  <a:pt x="9089" y="17326"/>
                  <a:pt x="9879" y="17569"/>
                  <a:pt x="10274" y="19301"/>
                </a:cubicBezTo>
                <a:cubicBezTo>
                  <a:pt x="10669" y="21004"/>
                  <a:pt x="8815" y="22371"/>
                  <a:pt x="7751" y="23648"/>
                </a:cubicBezTo>
                <a:cubicBezTo>
                  <a:pt x="6817" y="24737"/>
                  <a:pt x="5662" y="25849"/>
                  <a:pt x="4512" y="25849"/>
                </a:cubicBezTo>
                <a:cubicBezTo>
                  <a:pt x="4315" y="25849"/>
                  <a:pt x="4117" y="25816"/>
                  <a:pt x="3921" y="25745"/>
                </a:cubicBezTo>
                <a:cubicBezTo>
                  <a:pt x="3133" y="25448"/>
                  <a:pt x="2315" y="24898"/>
                  <a:pt x="1815" y="24898"/>
                </a:cubicBezTo>
                <a:cubicBezTo>
                  <a:pt x="1448" y="24898"/>
                  <a:pt x="1252" y="25195"/>
                  <a:pt x="1368" y="26110"/>
                </a:cubicBezTo>
                <a:cubicBezTo>
                  <a:pt x="1490" y="27356"/>
                  <a:pt x="699" y="30426"/>
                  <a:pt x="0" y="32827"/>
                </a:cubicBezTo>
                <a:cubicBezTo>
                  <a:pt x="274" y="32949"/>
                  <a:pt x="547" y="33131"/>
                  <a:pt x="912" y="33223"/>
                </a:cubicBezTo>
                <a:cubicBezTo>
                  <a:pt x="1854" y="33466"/>
                  <a:pt x="2949" y="34803"/>
                  <a:pt x="2949" y="36232"/>
                </a:cubicBezTo>
                <a:cubicBezTo>
                  <a:pt x="2949" y="36960"/>
                  <a:pt x="3353" y="37152"/>
                  <a:pt x="3847" y="37152"/>
                </a:cubicBezTo>
                <a:cubicBezTo>
                  <a:pt x="4302" y="37152"/>
                  <a:pt x="4834" y="36989"/>
                  <a:pt x="5198" y="36931"/>
                </a:cubicBezTo>
                <a:cubicBezTo>
                  <a:pt x="5737" y="36845"/>
                  <a:pt x="6246" y="36085"/>
                  <a:pt x="6745" y="36085"/>
                </a:cubicBezTo>
                <a:cubicBezTo>
                  <a:pt x="6950" y="36085"/>
                  <a:pt x="7153" y="36213"/>
                  <a:pt x="7356" y="36566"/>
                </a:cubicBezTo>
                <a:cubicBezTo>
                  <a:pt x="8086" y="37812"/>
                  <a:pt x="9301" y="40700"/>
                  <a:pt x="9849" y="41156"/>
                </a:cubicBezTo>
                <a:cubicBezTo>
                  <a:pt x="10365" y="41642"/>
                  <a:pt x="9241" y="44104"/>
                  <a:pt x="11064" y="44104"/>
                </a:cubicBezTo>
                <a:cubicBezTo>
                  <a:pt x="12888" y="44104"/>
                  <a:pt x="13070" y="45168"/>
                  <a:pt x="13253" y="46414"/>
                </a:cubicBezTo>
                <a:cubicBezTo>
                  <a:pt x="13293" y="46683"/>
                  <a:pt x="13502" y="46781"/>
                  <a:pt x="13819" y="46781"/>
                </a:cubicBezTo>
                <a:cubicBezTo>
                  <a:pt x="14680" y="46781"/>
                  <a:pt x="16337" y="46058"/>
                  <a:pt x="17574" y="46058"/>
                </a:cubicBezTo>
                <a:cubicBezTo>
                  <a:pt x="17946" y="46058"/>
                  <a:pt x="18279" y="46123"/>
                  <a:pt x="18542" y="46293"/>
                </a:cubicBezTo>
                <a:cubicBezTo>
                  <a:pt x="18984" y="46572"/>
                  <a:pt x="19346" y="46675"/>
                  <a:pt x="19717" y="46675"/>
                </a:cubicBezTo>
                <a:cubicBezTo>
                  <a:pt x="20594" y="46675"/>
                  <a:pt x="21520" y="46099"/>
                  <a:pt x="23679" y="45928"/>
                </a:cubicBezTo>
                <a:cubicBezTo>
                  <a:pt x="24213" y="45890"/>
                  <a:pt x="24700" y="45873"/>
                  <a:pt x="25139" y="45873"/>
                </a:cubicBezTo>
                <a:cubicBezTo>
                  <a:pt x="25748" y="45873"/>
                  <a:pt x="26264" y="45905"/>
                  <a:pt x="26688" y="45958"/>
                </a:cubicBezTo>
                <a:cubicBezTo>
                  <a:pt x="26688" y="45867"/>
                  <a:pt x="26688" y="45776"/>
                  <a:pt x="26718" y="45685"/>
                </a:cubicBezTo>
                <a:cubicBezTo>
                  <a:pt x="27083" y="44773"/>
                  <a:pt x="29302" y="43527"/>
                  <a:pt x="30487" y="43527"/>
                </a:cubicBezTo>
                <a:cubicBezTo>
                  <a:pt x="31673" y="43527"/>
                  <a:pt x="30092" y="41004"/>
                  <a:pt x="31916" y="41004"/>
                </a:cubicBezTo>
                <a:cubicBezTo>
                  <a:pt x="33336" y="41004"/>
                  <a:pt x="34623" y="39478"/>
                  <a:pt x="35611" y="39478"/>
                </a:cubicBezTo>
                <a:cubicBezTo>
                  <a:pt x="35870" y="39478"/>
                  <a:pt x="36108" y="39583"/>
                  <a:pt x="36323" y="39849"/>
                </a:cubicBezTo>
                <a:cubicBezTo>
                  <a:pt x="36414" y="39970"/>
                  <a:pt x="36536" y="40062"/>
                  <a:pt x="36658" y="40153"/>
                </a:cubicBezTo>
                <a:cubicBezTo>
                  <a:pt x="36840" y="38663"/>
                  <a:pt x="36810" y="36931"/>
                  <a:pt x="35958" y="35685"/>
                </a:cubicBezTo>
                <a:cubicBezTo>
                  <a:pt x="34196" y="33131"/>
                  <a:pt x="35016" y="29241"/>
                  <a:pt x="34560" y="27812"/>
                </a:cubicBezTo>
                <a:cubicBezTo>
                  <a:pt x="34135" y="26353"/>
                  <a:pt x="35533" y="26687"/>
                  <a:pt x="35594" y="24985"/>
                </a:cubicBezTo>
                <a:cubicBezTo>
                  <a:pt x="35655" y="23314"/>
                  <a:pt x="32888" y="21946"/>
                  <a:pt x="34408" y="21885"/>
                </a:cubicBezTo>
                <a:cubicBezTo>
                  <a:pt x="35958" y="21794"/>
                  <a:pt x="35928" y="22098"/>
                  <a:pt x="36171" y="20517"/>
                </a:cubicBezTo>
                <a:cubicBezTo>
                  <a:pt x="36414" y="18937"/>
                  <a:pt x="38238" y="18086"/>
                  <a:pt x="36171" y="16140"/>
                </a:cubicBezTo>
                <a:cubicBezTo>
                  <a:pt x="35685" y="15684"/>
                  <a:pt x="35047" y="15137"/>
                  <a:pt x="34378" y="14499"/>
                </a:cubicBezTo>
                <a:cubicBezTo>
                  <a:pt x="34347" y="14560"/>
                  <a:pt x="34287" y="14651"/>
                  <a:pt x="34226" y="14712"/>
                </a:cubicBezTo>
                <a:cubicBezTo>
                  <a:pt x="33314" y="15806"/>
                  <a:pt x="30791" y="15502"/>
                  <a:pt x="29028" y="15623"/>
                </a:cubicBezTo>
                <a:cubicBezTo>
                  <a:pt x="28998" y="15626"/>
                  <a:pt x="28969" y="15627"/>
                  <a:pt x="28941" y="15627"/>
                </a:cubicBezTo>
                <a:cubicBezTo>
                  <a:pt x="27366" y="15627"/>
                  <a:pt x="30186" y="12273"/>
                  <a:pt x="26901" y="11854"/>
                </a:cubicBezTo>
                <a:cubicBezTo>
                  <a:pt x="26055" y="11747"/>
                  <a:pt x="25462" y="11705"/>
                  <a:pt x="25032" y="11705"/>
                </a:cubicBezTo>
                <a:cubicBezTo>
                  <a:pt x="23763" y="11705"/>
                  <a:pt x="23919" y="12068"/>
                  <a:pt x="23192" y="12158"/>
                </a:cubicBezTo>
                <a:cubicBezTo>
                  <a:pt x="23171" y="12161"/>
                  <a:pt x="23151" y="12162"/>
                  <a:pt x="23131" y="12162"/>
                </a:cubicBezTo>
                <a:cubicBezTo>
                  <a:pt x="22232" y="12162"/>
                  <a:pt x="22506" y="9544"/>
                  <a:pt x="21733" y="9544"/>
                </a:cubicBezTo>
                <a:cubicBezTo>
                  <a:pt x="20943" y="9544"/>
                  <a:pt x="21186" y="7174"/>
                  <a:pt x="20396" y="6870"/>
                </a:cubicBezTo>
                <a:cubicBezTo>
                  <a:pt x="19606" y="6535"/>
                  <a:pt x="18511" y="5289"/>
                  <a:pt x="18572" y="3404"/>
                </a:cubicBezTo>
                <a:cubicBezTo>
                  <a:pt x="18633" y="2128"/>
                  <a:pt x="18359" y="1490"/>
                  <a:pt x="17508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9" name="Google Shape;61;p15">
            <a:extLst>
              <a:ext uri="{FF2B5EF4-FFF2-40B4-BE49-F238E27FC236}">
                <a16:creationId xmlns:a16="http://schemas.microsoft.com/office/drawing/2014/main" id="{C42B869F-6469-464A-2DCD-2BC39CBCCE77}"/>
              </a:ext>
            </a:extLst>
          </p:cNvPr>
          <p:cNvSpPr/>
          <p:nvPr/>
        </p:nvSpPr>
        <p:spPr>
          <a:xfrm>
            <a:off x="8263882" y="3762759"/>
            <a:ext cx="285254" cy="633394"/>
          </a:xfrm>
          <a:custGeom>
            <a:avLst/>
            <a:gdLst/>
            <a:ahLst/>
            <a:cxnLst/>
            <a:rect l="l" t="t" r="r" b="b"/>
            <a:pathLst>
              <a:path w="13345" h="29632" extrusionOk="0">
                <a:moveTo>
                  <a:pt x="11047" y="0"/>
                </a:moveTo>
                <a:cubicBezTo>
                  <a:pt x="10831" y="0"/>
                  <a:pt x="10610" y="144"/>
                  <a:pt x="10396" y="470"/>
                </a:cubicBezTo>
                <a:cubicBezTo>
                  <a:pt x="9339" y="2041"/>
                  <a:pt x="11193" y="6732"/>
                  <a:pt x="10024" y="6732"/>
                </a:cubicBezTo>
                <a:cubicBezTo>
                  <a:pt x="10016" y="6732"/>
                  <a:pt x="10009" y="6732"/>
                  <a:pt x="10001" y="6732"/>
                </a:cubicBezTo>
                <a:cubicBezTo>
                  <a:pt x="9128" y="6664"/>
                  <a:pt x="8453" y="5461"/>
                  <a:pt x="7673" y="5461"/>
                </a:cubicBezTo>
                <a:cubicBezTo>
                  <a:pt x="7393" y="5461"/>
                  <a:pt x="7100" y="5615"/>
                  <a:pt x="6779" y="6032"/>
                </a:cubicBezTo>
                <a:cubicBezTo>
                  <a:pt x="5563" y="7613"/>
                  <a:pt x="4530" y="6884"/>
                  <a:pt x="3010" y="8434"/>
                </a:cubicBezTo>
                <a:cubicBezTo>
                  <a:pt x="1521" y="10014"/>
                  <a:pt x="548" y="11443"/>
                  <a:pt x="548" y="12507"/>
                </a:cubicBezTo>
                <a:cubicBezTo>
                  <a:pt x="548" y="13571"/>
                  <a:pt x="3162" y="13327"/>
                  <a:pt x="1977" y="14239"/>
                </a:cubicBezTo>
                <a:cubicBezTo>
                  <a:pt x="761" y="15121"/>
                  <a:pt x="1" y="16124"/>
                  <a:pt x="1217" y="16428"/>
                </a:cubicBezTo>
                <a:cubicBezTo>
                  <a:pt x="2432" y="16701"/>
                  <a:pt x="3162" y="18221"/>
                  <a:pt x="2129" y="19285"/>
                </a:cubicBezTo>
                <a:cubicBezTo>
                  <a:pt x="1198" y="20189"/>
                  <a:pt x="1942" y="20814"/>
                  <a:pt x="2753" y="20814"/>
                </a:cubicBezTo>
                <a:cubicBezTo>
                  <a:pt x="2869" y="20814"/>
                  <a:pt x="2987" y="20801"/>
                  <a:pt x="3101" y="20774"/>
                </a:cubicBezTo>
                <a:cubicBezTo>
                  <a:pt x="3184" y="20754"/>
                  <a:pt x="3258" y="20745"/>
                  <a:pt x="3324" y="20745"/>
                </a:cubicBezTo>
                <a:cubicBezTo>
                  <a:pt x="3962" y="20745"/>
                  <a:pt x="3817" y="21639"/>
                  <a:pt x="2797" y="22659"/>
                </a:cubicBezTo>
                <a:cubicBezTo>
                  <a:pt x="1673" y="23783"/>
                  <a:pt x="3162" y="23875"/>
                  <a:pt x="4682" y="23875"/>
                </a:cubicBezTo>
                <a:cubicBezTo>
                  <a:pt x="6171" y="23875"/>
                  <a:pt x="5411" y="24695"/>
                  <a:pt x="4378" y="25303"/>
                </a:cubicBezTo>
                <a:cubicBezTo>
                  <a:pt x="3314" y="25881"/>
                  <a:pt x="4682" y="27249"/>
                  <a:pt x="7296" y="28525"/>
                </a:cubicBezTo>
                <a:cubicBezTo>
                  <a:pt x="8647" y="29178"/>
                  <a:pt x="9482" y="29631"/>
                  <a:pt x="10009" y="29631"/>
                </a:cubicBezTo>
                <a:cubicBezTo>
                  <a:pt x="10513" y="29631"/>
                  <a:pt x="10733" y="29216"/>
                  <a:pt x="10852" y="28160"/>
                </a:cubicBezTo>
                <a:cubicBezTo>
                  <a:pt x="11065" y="25972"/>
                  <a:pt x="12402" y="23328"/>
                  <a:pt x="12402" y="20865"/>
                </a:cubicBezTo>
                <a:cubicBezTo>
                  <a:pt x="12402" y="18373"/>
                  <a:pt x="13345" y="17613"/>
                  <a:pt x="13314" y="16033"/>
                </a:cubicBezTo>
                <a:cubicBezTo>
                  <a:pt x="13253" y="11747"/>
                  <a:pt x="12797" y="10561"/>
                  <a:pt x="12645" y="8525"/>
                </a:cubicBezTo>
                <a:cubicBezTo>
                  <a:pt x="12493" y="6488"/>
                  <a:pt x="12645" y="6701"/>
                  <a:pt x="12645" y="4148"/>
                </a:cubicBezTo>
                <a:cubicBezTo>
                  <a:pt x="12645" y="2122"/>
                  <a:pt x="11880" y="0"/>
                  <a:pt x="11047" y="0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1" name="Freeform 436">
            <a:extLst>
              <a:ext uri="{FF2B5EF4-FFF2-40B4-BE49-F238E27FC236}">
                <a16:creationId xmlns:a16="http://schemas.microsoft.com/office/drawing/2014/main" id="{780EE4D7-6408-1F87-6AF7-BBA2BA793444}"/>
              </a:ext>
            </a:extLst>
          </p:cNvPr>
          <p:cNvSpPr>
            <a:spLocks noChangeAspect="1"/>
          </p:cNvSpPr>
          <p:nvPr/>
        </p:nvSpPr>
        <p:spPr bwMode="auto">
          <a:xfrm>
            <a:off x="3974808" y="1671434"/>
            <a:ext cx="372215" cy="331149"/>
          </a:xfrm>
          <a:custGeom>
            <a:avLst/>
            <a:gdLst>
              <a:gd name="T0" fmla="*/ 426 w 426"/>
              <a:gd name="T1" fmla="*/ 222 h 379"/>
              <a:gd name="T2" fmla="*/ 409 w 426"/>
              <a:gd name="T3" fmla="*/ 187 h 379"/>
              <a:gd name="T4" fmla="*/ 388 w 426"/>
              <a:gd name="T5" fmla="*/ 187 h 379"/>
              <a:gd name="T6" fmla="*/ 358 w 426"/>
              <a:gd name="T7" fmla="*/ 132 h 379"/>
              <a:gd name="T8" fmla="*/ 327 w 426"/>
              <a:gd name="T9" fmla="*/ 102 h 379"/>
              <a:gd name="T10" fmla="*/ 336 w 426"/>
              <a:gd name="T11" fmla="*/ 60 h 379"/>
              <a:gd name="T12" fmla="*/ 307 w 426"/>
              <a:gd name="T13" fmla="*/ 34 h 379"/>
              <a:gd name="T14" fmla="*/ 277 w 426"/>
              <a:gd name="T15" fmla="*/ 34 h 379"/>
              <a:gd name="T16" fmla="*/ 259 w 426"/>
              <a:gd name="T17" fmla="*/ 20 h 379"/>
              <a:gd name="T18" fmla="*/ 217 w 426"/>
              <a:gd name="T19" fmla="*/ 25 h 379"/>
              <a:gd name="T20" fmla="*/ 182 w 426"/>
              <a:gd name="T21" fmla="*/ 0 h 379"/>
              <a:gd name="T22" fmla="*/ 149 w 426"/>
              <a:gd name="T23" fmla="*/ 8 h 379"/>
              <a:gd name="T24" fmla="*/ 110 w 426"/>
              <a:gd name="T25" fmla="*/ 12 h 379"/>
              <a:gd name="T26" fmla="*/ 81 w 426"/>
              <a:gd name="T27" fmla="*/ 42 h 379"/>
              <a:gd name="T28" fmla="*/ 37 w 426"/>
              <a:gd name="T29" fmla="*/ 50 h 379"/>
              <a:gd name="T30" fmla="*/ 42 w 426"/>
              <a:gd name="T31" fmla="*/ 107 h 379"/>
              <a:gd name="T32" fmla="*/ 0 w 426"/>
              <a:gd name="T33" fmla="*/ 110 h 379"/>
              <a:gd name="T34" fmla="*/ 4 w 426"/>
              <a:gd name="T35" fmla="*/ 167 h 379"/>
              <a:gd name="T36" fmla="*/ 29 w 426"/>
              <a:gd name="T37" fmla="*/ 182 h 379"/>
              <a:gd name="T38" fmla="*/ 47 w 426"/>
              <a:gd name="T39" fmla="*/ 230 h 379"/>
              <a:gd name="T40" fmla="*/ 29 w 426"/>
              <a:gd name="T41" fmla="*/ 252 h 379"/>
              <a:gd name="T42" fmla="*/ 77 w 426"/>
              <a:gd name="T43" fmla="*/ 299 h 379"/>
              <a:gd name="T44" fmla="*/ 124 w 426"/>
              <a:gd name="T45" fmla="*/ 302 h 379"/>
              <a:gd name="T46" fmla="*/ 154 w 426"/>
              <a:gd name="T47" fmla="*/ 345 h 379"/>
              <a:gd name="T48" fmla="*/ 286 w 426"/>
              <a:gd name="T49" fmla="*/ 379 h 379"/>
              <a:gd name="T50" fmla="*/ 396 w 426"/>
              <a:gd name="T51" fmla="*/ 354 h 379"/>
              <a:gd name="T52" fmla="*/ 396 w 426"/>
              <a:gd name="T53" fmla="*/ 324 h 379"/>
              <a:gd name="T54" fmla="*/ 409 w 426"/>
              <a:gd name="T55" fmla="*/ 264 h 379"/>
              <a:gd name="T56" fmla="*/ 426 w 426"/>
              <a:gd name="T57" fmla="*/ 222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6" h="379">
                <a:moveTo>
                  <a:pt x="426" y="222"/>
                </a:moveTo>
                <a:lnTo>
                  <a:pt x="409" y="187"/>
                </a:lnTo>
                <a:lnTo>
                  <a:pt x="388" y="187"/>
                </a:lnTo>
                <a:lnTo>
                  <a:pt x="358" y="132"/>
                </a:lnTo>
                <a:lnTo>
                  <a:pt x="327" y="102"/>
                </a:lnTo>
                <a:lnTo>
                  <a:pt x="336" y="60"/>
                </a:lnTo>
                <a:lnTo>
                  <a:pt x="307" y="34"/>
                </a:lnTo>
                <a:lnTo>
                  <a:pt x="277" y="34"/>
                </a:lnTo>
                <a:lnTo>
                  <a:pt x="259" y="20"/>
                </a:lnTo>
                <a:lnTo>
                  <a:pt x="217" y="25"/>
                </a:lnTo>
                <a:lnTo>
                  <a:pt x="182" y="0"/>
                </a:lnTo>
                <a:lnTo>
                  <a:pt x="149" y="8"/>
                </a:lnTo>
                <a:lnTo>
                  <a:pt x="110" y="12"/>
                </a:lnTo>
                <a:lnTo>
                  <a:pt x="81" y="42"/>
                </a:lnTo>
                <a:lnTo>
                  <a:pt x="37" y="50"/>
                </a:lnTo>
                <a:lnTo>
                  <a:pt x="42" y="107"/>
                </a:lnTo>
                <a:lnTo>
                  <a:pt x="0" y="110"/>
                </a:lnTo>
                <a:lnTo>
                  <a:pt x="4" y="167"/>
                </a:lnTo>
                <a:lnTo>
                  <a:pt x="29" y="182"/>
                </a:lnTo>
                <a:lnTo>
                  <a:pt x="47" y="230"/>
                </a:lnTo>
                <a:lnTo>
                  <a:pt x="29" y="252"/>
                </a:lnTo>
                <a:lnTo>
                  <a:pt x="77" y="299"/>
                </a:lnTo>
                <a:lnTo>
                  <a:pt x="124" y="302"/>
                </a:lnTo>
                <a:lnTo>
                  <a:pt x="154" y="345"/>
                </a:lnTo>
                <a:lnTo>
                  <a:pt x="286" y="379"/>
                </a:lnTo>
                <a:lnTo>
                  <a:pt x="396" y="354"/>
                </a:lnTo>
                <a:lnTo>
                  <a:pt x="396" y="324"/>
                </a:lnTo>
                <a:lnTo>
                  <a:pt x="409" y="264"/>
                </a:lnTo>
                <a:lnTo>
                  <a:pt x="426" y="222"/>
                </a:lnTo>
              </a:path>
            </a:pathLst>
          </a:custGeom>
          <a:solidFill>
            <a:schemeClr val="bg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3" name="Freeform 445">
            <a:extLst>
              <a:ext uri="{FF2B5EF4-FFF2-40B4-BE49-F238E27FC236}">
                <a16:creationId xmlns:a16="http://schemas.microsoft.com/office/drawing/2014/main" id="{5D44E22C-1A02-C406-1545-E291A1D44BD5}"/>
              </a:ext>
            </a:extLst>
          </p:cNvPr>
          <p:cNvSpPr>
            <a:spLocks noChangeAspect="1"/>
          </p:cNvSpPr>
          <p:nvPr/>
        </p:nvSpPr>
        <p:spPr bwMode="auto">
          <a:xfrm>
            <a:off x="3940483" y="286376"/>
            <a:ext cx="440865" cy="436636"/>
          </a:xfrm>
          <a:custGeom>
            <a:avLst/>
            <a:gdLst>
              <a:gd name="T0" fmla="*/ 225 w 417"/>
              <a:gd name="T1" fmla="*/ 118 h 413"/>
              <a:gd name="T2" fmla="*/ 201 w 417"/>
              <a:gd name="T3" fmla="*/ 137 h 413"/>
              <a:gd name="T4" fmla="*/ 173 w 417"/>
              <a:gd name="T5" fmla="*/ 147 h 413"/>
              <a:gd name="T6" fmla="*/ 168 w 417"/>
              <a:gd name="T7" fmla="*/ 178 h 413"/>
              <a:gd name="T8" fmla="*/ 135 w 417"/>
              <a:gd name="T9" fmla="*/ 184 h 413"/>
              <a:gd name="T10" fmla="*/ 116 w 417"/>
              <a:gd name="T11" fmla="*/ 147 h 413"/>
              <a:gd name="T12" fmla="*/ 66 w 417"/>
              <a:gd name="T13" fmla="*/ 118 h 413"/>
              <a:gd name="T14" fmla="*/ 19 w 417"/>
              <a:gd name="T15" fmla="*/ 114 h 413"/>
              <a:gd name="T16" fmla="*/ 0 w 417"/>
              <a:gd name="T17" fmla="*/ 154 h 413"/>
              <a:gd name="T18" fmla="*/ 0 w 417"/>
              <a:gd name="T19" fmla="*/ 199 h 413"/>
              <a:gd name="T20" fmla="*/ 23 w 417"/>
              <a:gd name="T21" fmla="*/ 254 h 413"/>
              <a:gd name="T22" fmla="*/ 23 w 417"/>
              <a:gd name="T23" fmla="*/ 323 h 413"/>
              <a:gd name="T24" fmla="*/ 47 w 417"/>
              <a:gd name="T25" fmla="*/ 362 h 413"/>
              <a:gd name="T26" fmla="*/ 71 w 417"/>
              <a:gd name="T27" fmla="*/ 413 h 413"/>
              <a:gd name="T28" fmla="*/ 89 w 417"/>
              <a:gd name="T29" fmla="*/ 408 h 413"/>
              <a:gd name="T30" fmla="*/ 168 w 417"/>
              <a:gd name="T31" fmla="*/ 356 h 413"/>
              <a:gd name="T32" fmla="*/ 168 w 417"/>
              <a:gd name="T33" fmla="*/ 273 h 413"/>
              <a:gd name="T34" fmla="*/ 149 w 417"/>
              <a:gd name="T35" fmla="*/ 258 h 413"/>
              <a:gd name="T36" fmla="*/ 149 w 417"/>
              <a:gd name="T37" fmla="*/ 206 h 413"/>
              <a:gd name="T38" fmla="*/ 149 w 417"/>
              <a:gd name="T39" fmla="*/ 206 h 413"/>
              <a:gd name="T40" fmla="*/ 173 w 417"/>
              <a:gd name="T41" fmla="*/ 192 h 413"/>
              <a:gd name="T42" fmla="*/ 196 w 417"/>
              <a:gd name="T43" fmla="*/ 225 h 413"/>
              <a:gd name="T44" fmla="*/ 234 w 417"/>
              <a:gd name="T45" fmla="*/ 235 h 413"/>
              <a:gd name="T46" fmla="*/ 332 w 417"/>
              <a:gd name="T47" fmla="*/ 202 h 413"/>
              <a:gd name="T48" fmla="*/ 379 w 417"/>
              <a:gd name="T49" fmla="*/ 206 h 413"/>
              <a:gd name="T50" fmla="*/ 417 w 417"/>
              <a:gd name="T51" fmla="*/ 199 h 413"/>
              <a:gd name="T52" fmla="*/ 384 w 417"/>
              <a:gd name="T53" fmla="*/ 170 h 413"/>
              <a:gd name="T54" fmla="*/ 337 w 417"/>
              <a:gd name="T55" fmla="*/ 142 h 413"/>
              <a:gd name="T56" fmla="*/ 285 w 417"/>
              <a:gd name="T57" fmla="*/ 132 h 413"/>
              <a:gd name="T58" fmla="*/ 270 w 417"/>
              <a:gd name="T59" fmla="*/ 107 h 413"/>
              <a:gd name="T60" fmla="*/ 270 w 417"/>
              <a:gd name="T61" fmla="*/ 66 h 413"/>
              <a:gd name="T62" fmla="*/ 253 w 417"/>
              <a:gd name="T63" fmla="*/ 35 h 413"/>
              <a:gd name="T64" fmla="*/ 225 w 417"/>
              <a:gd name="T65" fmla="*/ 0 h 413"/>
              <a:gd name="T66" fmla="*/ 187 w 417"/>
              <a:gd name="T67" fmla="*/ 52 h 413"/>
              <a:gd name="T68" fmla="*/ 192 w 417"/>
              <a:gd name="T69" fmla="*/ 81 h 413"/>
              <a:gd name="T70" fmla="*/ 215 w 417"/>
              <a:gd name="T71" fmla="*/ 95 h 413"/>
              <a:gd name="T72" fmla="*/ 225 w 417"/>
              <a:gd name="T73" fmla="*/ 118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7" h="413">
                <a:moveTo>
                  <a:pt x="225" y="118"/>
                </a:moveTo>
                <a:lnTo>
                  <a:pt x="201" y="137"/>
                </a:lnTo>
                <a:lnTo>
                  <a:pt x="173" y="147"/>
                </a:lnTo>
                <a:lnTo>
                  <a:pt x="168" y="178"/>
                </a:lnTo>
                <a:lnTo>
                  <a:pt x="135" y="184"/>
                </a:lnTo>
                <a:lnTo>
                  <a:pt x="116" y="147"/>
                </a:lnTo>
                <a:lnTo>
                  <a:pt x="66" y="118"/>
                </a:lnTo>
                <a:lnTo>
                  <a:pt x="19" y="114"/>
                </a:lnTo>
                <a:lnTo>
                  <a:pt x="0" y="154"/>
                </a:lnTo>
                <a:lnTo>
                  <a:pt x="0" y="199"/>
                </a:lnTo>
                <a:lnTo>
                  <a:pt x="23" y="254"/>
                </a:lnTo>
                <a:lnTo>
                  <a:pt x="23" y="323"/>
                </a:lnTo>
                <a:lnTo>
                  <a:pt x="47" y="362"/>
                </a:lnTo>
                <a:lnTo>
                  <a:pt x="71" y="413"/>
                </a:lnTo>
                <a:lnTo>
                  <a:pt x="89" y="408"/>
                </a:lnTo>
                <a:lnTo>
                  <a:pt x="168" y="356"/>
                </a:lnTo>
                <a:lnTo>
                  <a:pt x="168" y="273"/>
                </a:lnTo>
                <a:lnTo>
                  <a:pt x="149" y="258"/>
                </a:lnTo>
                <a:lnTo>
                  <a:pt x="149" y="206"/>
                </a:lnTo>
                <a:lnTo>
                  <a:pt x="149" y="206"/>
                </a:lnTo>
                <a:lnTo>
                  <a:pt x="173" y="192"/>
                </a:lnTo>
                <a:lnTo>
                  <a:pt x="196" y="225"/>
                </a:lnTo>
                <a:lnTo>
                  <a:pt x="234" y="235"/>
                </a:lnTo>
                <a:lnTo>
                  <a:pt x="332" y="202"/>
                </a:lnTo>
                <a:lnTo>
                  <a:pt x="379" y="206"/>
                </a:lnTo>
                <a:lnTo>
                  <a:pt x="417" y="199"/>
                </a:lnTo>
                <a:lnTo>
                  <a:pt x="384" y="170"/>
                </a:lnTo>
                <a:lnTo>
                  <a:pt x="337" y="142"/>
                </a:lnTo>
                <a:lnTo>
                  <a:pt x="285" y="132"/>
                </a:lnTo>
                <a:lnTo>
                  <a:pt x="270" y="107"/>
                </a:lnTo>
                <a:lnTo>
                  <a:pt x="270" y="66"/>
                </a:lnTo>
                <a:lnTo>
                  <a:pt x="253" y="35"/>
                </a:lnTo>
                <a:lnTo>
                  <a:pt x="225" y="0"/>
                </a:lnTo>
                <a:lnTo>
                  <a:pt x="187" y="52"/>
                </a:lnTo>
                <a:lnTo>
                  <a:pt x="192" y="81"/>
                </a:lnTo>
                <a:lnTo>
                  <a:pt x="215" y="95"/>
                </a:lnTo>
                <a:lnTo>
                  <a:pt x="225" y="118"/>
                </a:lnTo>
              </a:path>
            </a:pathLst>
          </a:custGeom>
          <a:solidFill>
            <a:schemeClr val="bg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Freeform 449">
            <a:extLst>
              <a:ext uri="{FF2B5EF4-FFF2-40B4-BE49-F238E27FC236}">
                <a16:creationId xmlns:a16="http://schemas.microsoft.com/office/drawing/2014/main" id="{0D69890C-2048-45A9-381F-018976EDEB8E}"/>
              </a:ext>
            </a:extLst>
          </p:cNvPr>
          <p:cNvSpPr>
            <a:spLocks noChangeAspect="1"/>
          </p:cNvSpPr>
          <p:nvPr/>
        </p:nvSpPr>
        <p:spPr bwMode="auto">
          <a:xfrm>
            <a:off x="3965328" y="2323734"/>
            <a:ext cx="391175" cy="452494"/>
          </a:xfrm>
          <a:custGeom>
            <a:avLst/>
            <a:gdLst>
              <a:gd name="T0" fmla="*/ 310 w 370"/>
              <a:gd name="T1" fmla="*/ 76 h 428"/>
              <a:gd name="T2" fmla="*/ 279 w 370"/>
              <a:gd name="T3" fmla="*/ 95 h 428"/>
              <a:gd name="T4" fmla="*/ 254 w 370"/>
              <a:gd name="T5" fmla="*/ 95 h 428"/>
              <a:gd name="T6" fmla="*/ 235 w 370"/>
              <a:gd name="T7" fmla="*/ 106 h 428"/>
              <a:gd name="T8" fmla="*/ 172 w 370"/>
              <a:gd name="T9" fmla="*/ 27 h 428"/>
              <a:gd name="T10" fmla="*/ 135 w 370"/>
              <a:gd name="T11" fmla="*/ 24 h 428"/>
              <a:gd name="T12" fmla="*/ 104 w 370"/>
              <a:gd name="T13" fmla="*/ 0 h 428"/>
              <a:gd name="T14" fmla="*/ 52 w 370"/>
              <a:gd name="T15" fmla="*/ 0 h 428"/>
              <a:gd name="T16" fmla="*/ 16 w 370"/>
              <a:gd name="T17" fmla="*/ 11 h 428"/>
              <a:gd name="T18" fmla="*/ 0 w 370"/>
              <a:gd name="T19" fmla="*/ 48 h 428"/>
              <a:gd name="T20" fmla="*/ 16 w 370"/>
              <a:gd name="T21" fmla="*/ 87 h 428"/>
              <a:gd name="T22" fmla="*/ 49 w 370"/>
              <a:gd name="T23" fmla="*/ 99 h 428"/>
              <a:gd name="T24" fmla="*/ 52 w 370"/>
              <a:gd name="T25" fmla="*/ 118 h 428"/>
              <a:gd name="T26" fmla="*/ 57 w 370"/>
              <a:gd name="T27" fmla="*/ 172 h 428"/>
              <a:gd name="T28" fmla="*/ 85 w 370"/>
              <a:gd name="T29" fmla="*/ 211 h 428"/>
              <a:gd name="T30" fmla="*/ 115 w 370"/>
              <a:gd name="T31" fmla="*/ 219 h 428"/>
              <a:gd name="T32" fmla="*/ 124 w 370"/>
              <a:gd name="T33" fmla="*/ 238 h 428"/>
              <a:gd name="T34" fmla="*/ 159 w 370"/>
              <a:gd name="T35" fmla="*/ 246 h 428"/>
              <a:gd name="T36" fmla="*/ 187 w 370"/>
              <a:gd name="T37" fmla="*/ 238 h 428"/>
              <a:gd name="T38" fmla="*/ 200 w 370"/>
              <a:gd name="T39" fmla="*/ 262 h 428"/>
              <a:gd name="T40" fmla="*/ 219 w 370"/>
              <a:gd name="T41" fmla="*/ 277 h 428"/>
              <a:gd name="T42" fmla="*/ 200 w 370"/>
              <a:gd name="T43" fmla="*/ 285 h 428"/>
              <a:gd name="T44" fmla="*/ 124 w 370"/>
              <a:gd name="T45" fmla="*/ 290 h 428"/>
              <a:gd name="T46" fmla="*/ 124 w 370"/>
              <a:gd name="T47" fmla="*/ 314 h 428"/>
              <a:gd name="T48" fmla="*/ 132 w 370"/>
              <a:gd name="T49" fmla="*/ 337 h 428"/>
              <a:gd name="T50" fmla="*/ 151 w 370"/>
              <a:gd name="T51" fmla="*/ 369 h 428"/>
              <a:gd name="T52" fmla="*/ 159 w 370"/>
              <a:gd name="T53" fmla="*/ 365 h 428"/>
              <a:gd name="T54" fmla="*/ 180 w 370"/>
              <a:gd name="T55" fmla="*/ 350 h 428"/>
              <a:gd name="T56" fmla="*/ 211 w 370"/>
              <a:gd name="T57" fmla="*/ 350 h 428"/>
              <a:gd name="T58" fmla="*/ 266 w 370"/>
              <a:gd name="T59" fmla="*/ 361 h 428"/>
              <a:gd name="T60" fmla="*/ 290 w 370"/>
              <a:gd name="T61" fmla="*/ 373 h 428"/>
              <a:gd name="T62" fmla="*/ 310 w 370"/>
              <a:gd name="T63" fmla="*/ 376 h 428"/>
              <a:gd name="T64" fmla="*/ 298 w 370"/>
              <a:gd name="T65" fmla="*/ 405 h 428"/>
              <a:gd name="T66" fmla="*/ 323 w 370"/>
              <a:gd name="T67" fmla="*/ 428 h 428"/>
              <a:gd name="T68" fmla="*/ 346 w 370"/>
              <a:gd name="T69" fmla="*/ 408 h 428"/>
              <a:gd name="T70" fmla="*/ 370 w 370"/>
              <a:gd name="T71" fmla="*/ 361 h 428"/>
              <a:gd name="T72" fmla="*/ 370 w 370"/>
              <a:gd name="T73" fmla="*/ 326 h 428"/>
              <a:gd name="T74" fmla="*/ 357 w 370"/>
              <a:gd name="T75" fmla="*/ 326 h 428"/>
              <a:gd name="T76" fmla="*/ 350 w 370"/>
              <a:gd name="T77" fmla="*/ 282 h 428"/>
              <a:gd name="T78" fmla="*/ 310 w 370"/>
              <a:gd name="T79" fmla="*/ 222 h 428"/>
              <a:gd name="T80" fmla="*/ 294 w 370"/>
              <a:gd name="T81" fmla="*/ 211 h 428"/>
              <a:gd name="T82" fmla="*/ 302 w 370"/>
              <a:gd name="T83" fmla="*/ 199 h 428"/>
              <a:gd name="T84" fmla="*/ 302 w 370"/>
              <a:gd name="T85" fmla="*/ 183 h 428"/>
              <a:gd name="T86" fmla="*/ 282 w 370"/>
              <a:gd name="T87" fmla="*/ 191 h 428"/>
              <a:gd name="T88" fmla="*/ 263 w 370"/>
              <a:gd name="T89" fmla="*/ 191 h 428"/>
              <a:gd name="T90" fmla="*/ 258 w 370"/>
              <a:gd name="T91" fmla="*/ 172 h 428"/>
              <a:gd name="T92" fmla="*/ 279 w 370"/>
              <a:gd name="T93" fmla="*/ 162 h 428"/>
              <a:gd name="T94" fmla="*/ 279 w 370"/>
              <a:gd name="T95" fmla="*/ 144 h 428"/>
              <a:gd name="T96" fmla="*/ 254 w 370"/>
              <a:gd name="T97" fmla="*/ 139 h 428"/>
              <a:gd name="T98" fmla="*/ 254 w 370"/>
              <a:gd name="T99" fmla="*/ 123 h 428"/>
              <a:gd name="T100" fmla="*/ 274 w 370"/>
              <a:gd name="T101" fmla="*/ 106 h 428"/>
              <a:gd name="T102" fmla="*/ 294 w 370"/>
              <a:gd name="T103" fmla="*/ 123 h 428"/>
              <a:gd name="T104" fmla="*/ 298 w 370"/>
              <a:gd name="T105" fmla="*/ 106 h 428"/>
              <a:gd name="T106" fmla="*/ 318 w 370"/>
              <a:gd name="T107" fmla="*/ 95 h 428"/>
              <a:gd name="T108" fmla="*/ 310 w 370"/>
              <a:gd name="T109" fmla="*/ 76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428">
                <a:moveTo>
                  <a:pt x="310" y="76"/>
                </a:moveTo>
                <a:lnTo>
                  <a:pt x="279" y="95"/>
                </a:lnTo>
                <a:lnTo>
                  <a:pt x="254" y="95"/>
                </a:lnTo>
                <a:lnTo>
                  <a:pt x="235" y="106"/>
                </a:lnTo>
                <a:lnTo>
                  <a:pt x="172" y="27"/>
                </a:lnTo>
                <a:lnTo>
                  <a:pt x="135" y="24"/>
                </a:lnTo>
                <a:lnTo>
                  <a:pt x="104" y="0"/>
                </a:lnTo>
                <a:lnTo>
                  <a:pt x="52" y="0"/>
                </a:lnTo>
                <a:lnTo>
                  <a:pt x="16" y="11"/>
                </a:lnTo>
                <a:lnTo>
                  <a:pt x="0" y="48"/>
                </a:lnTo>
                <a:lnTo>
                  <a:pt x="16" y="87"/>
                </a:lnTo>
                <a:lnTo>
                  <a:pt x="49" y="99"/>
                </a:lnTo>
                <a:lnTo>
                  <a:pt x="52" y="118"/>
                </a:lnTo>
                <a:lnTo>
                  <a:pt x="57" y="172"/>
                </a:lnTo>
                <a:lnTo>
                  <a:pt x="85" y="211"/>
                </a:lnTo>
                <a:lnTo>
                  <a:pt x="115" y="219"/>
                </a:lnTo>
                <a:lnTo>
                  <a:pt x="124" y="238"/>
                </a:lnTo>
                <a:lnTo>
                  <a:pt x="159" y="246"/>
                </a:lnTo>
                <a:lnTo>
                  <a:pt x="187" y="238"/>
                </a:lnTo>
                <a:lnTo>
                  <a:pt x="200" y="262"/>
                </a:lnTo>
                <a:lnTo>
                  <a:pt x="219" y="277"/>
                </a:lnTo>
                <a:lnTo>
                  <a:pt x="200" y="285"/>
                </a:lnTo>
                <a:lnTo>
                  <a:pt x="124" y="290"/>
                </a:lnTo>
                <a:lnTo>
                  <a:pt x="124" y="314"/>
                </a:lnTo>
                <a:lnTo>
                  <a:pt x="132" y="337"/>
                </a:lnTo>
                <a:lnTo>
                  <a:pt x="151" y="369"/>
                </a:lnTo>
                <a:lnTo>
                  <a:pt x="159" y="365"/>
                </a:lnTo>
                <a:lnTo>
                  <a:pt x="180" y="350"/>
                </a:lnTo>
                <a:lnTo>
                  <a:pt x="211" y="350"/>
                </a:lnTo>
                <a:lnTo>
                  <a:pt x="266" y="361"/>
                </a:lnTo>
                <a:lnTo>
                  <a:pt x="290" y="373"/>
                </a:lnTo>
                <a:lnTo>
                  <a:pt x="310" y="376"/>
                </a:lnTo>
                <a:lnTo>
                  <a:pt x="298" y="405"/>
                </a:lnTo>
                <a:lnTo>
                  <a:pt x="323" y="428"/>
                </a:lnTo>
                <a:lnTo>
                  <a:pt x="346" y="408"/>
                </a:lnTo>
                <a:lnTo>
                  <a:pt x="370" y="361"/>
                </a:lnTo>
                <a:lnTo>
                  <a:pt x="370" y="326"/>
                </a:lnTo>
                <a:lnTo>
                  <a:pt x="357" y="326"/>
                </a:lnTo>
                <a:lnTo>
                  <a:pt x="350" y="282"/>
                </a:lnTo>
                <a:lnTo>
                  <a:pt x="310" y="222"/>
                </a:lnTo>
                <a:lnTo>
                  <a:pt x="294" y="211"/>
                </a:lnTo>
                <a:lnTo>
                  <a:pt x="302" y="199"/>
                </a:lnTo>
                <a:lnTo>
                  <a:pt x="302" y="183"/>
                </a:lnTo>
                <a:lnTo>
                  <a:pt x="282" y="191"/>
                </a:lnTo>
                <a:lnTo>
                  <a:pt x="263" y="191"/>
                </a:lnTo>
                <a:lnTo>
                  <a:pt x="258" y="172"/>
                </a:lnTo>
                <a:lnTo>
                  <a:pt x="279" y="162"/>
                </a:lnTo>
                <a:lnTo>
                  <a:pt x="279" y="144"/>
                </a:lnTo>
                <a:lnTo>
                  <a:pt x="254" y="139"/>
                </a:lnTo>
                <a:lnTo>
                  <a:pt x="254" y="123"/>
                </a:lnTo>
                <a:lnTo>
                  <a:pt x="274" y="106"/>
                </a:lnTo>
                <a:lnTo>
                  <a:pt x="294" y="123"/>
                </a:lnTo>
                <a:lnTo>
                  <a:pt x="298" y="106"/>
                </a:lnTo>
                <a:lnTo>
                  <a:pt x="318" y="95"/>
                </a:lnTo>
                <a:lnTo>
                  <a:pt x="310" y="76"/>
                </a:lnTo>
              </a:path>
            </a:pathLst>
          </a:custGeom>
          <a:solidFill>
            <a:schemeClr val="bg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5" name="Freeform 450">
            <a:extLst>
              <a:ext uri="{FF2B5EF4-FFF2-40B4-BE49-F238E27FC236}">
                <a16:creationId xmlns:a16="http://schemas.microsoft.com/office/drawing/2014/main" id="{4F49E8F6-4D78-A1DB-5CA7-F5D69F3FC61E}"/>
              </a:ext>
            </a:extLst>
          </p:cNvPr>
          <p:cNvSpPr>
            <a:spLocks noChangeAspect="1"/>
          </p:cNvSpPr>
          <p:nvPr/>
        </p:nvSpPr>
        <p:spPr bwMode="auto">
          <a:xfrm>
            <a:off x="3999166" y="978829"/>
            <a:ext cx="323501" cy="363219"/>
          </a:xfrm>
          <a:custGeom>
            <a:avLst/>
            <a:gdLst>
              <a:gd name="T0" fmla="*/ 448 w 448"/>
              <a:gd name="T1" fmla="*/ 203 h 503"/>
              <a:gd name="T2" fmla="*/ 421 w 448"/>
              <a:gd name="T3" fmla="*/ 160 h 503"/>
              <a:gd name="T4" fmla="*/ 396 w 448"/>
              <a:gd name="T5" fmla="*/ 160 h 503"/>
              <a:gd name="T6" fmla="*/ 379 w 448"/>
              <a:gd name="T7" fmla="*/ 151 h 503"/>
              <a:gd name="T8" fmla="*/ 258 w 448"/>
              <a:gd name="T9" fmla="*/ 40 h 503"/>
              <a:gd name="T10" fmla="*/ 181 w 448"/>
              <a:gd name="T11" fmla="*/ 36 h 503"/>
              <a:gd name="T12" fmla="*/ 152 w 448"/>
              <a:gd name="T13" fmla="*/ 18 h 503"/>
              <a:gd name="T14" fmla="*/ 102 w 448"/>
              <a:gd name="T15" fmla="*/ 0 h 503"/>
              <a:gd name="T16" fmla="*/ 28 w 448"/>
              <a:gd name="T17" fmla="*/ 105 h 503"/>
              <a:gd name="T18" fmla="*/ 28 w 448"/>
              <a:gd name="T19" fmla="*/ 188 h 503"/>
              <a:gd name="T20" fmla="*/ 47 w 448"/>
              <a:gd name="T21" fmla="*/ 239 h 503"/>
              <a:gd name="T22" fmla="*/ 92 w 448"/>
              <a:gd name="T23" fmla="*/ 305 h 503"/>
              <a:gd name="T24" fmla="*/ 69 w 448"/>
              <a:gd name="T25" fmla="*/ 360 h 503"/>
              <a:gd name="T26" fmla="*/ 69 w 448"/>
              <a:gd name="T27" fmla="*/ 415 h 503"/>
              <a:gd name="T28" fmla="*/ 37 w 448"/>
              <a:gd name="T29" fmla="*/ 467 h 503"/>
              <a:gd name="T30" fmla="*/ 0 w 448"/>
              <a:gd name="T31" fmla="*/ 480 h 503"/>
              <a:gd name="T32" fmla="*/ 69 w 448"/>
              <a:gd name="T33" fmla="*/ 503 h 503"/>
              <a:gd name="T34" fmla="*/ 102 w 448"/>
              <a:gd name="T35" fmla="*/ 489 h 503"/>
              <a:gd name="T36" fmla="*/ 239 w 448"/>
              <a:gd name="T37" fmla="*/ 494 h 503"/>
              <a:gd name="T38" fmla="*/ 302 w 448"/>
              <a:gd name="T39" fmla="*/ 472 h 503"/>
              <a:gd name="T40" fmla="*/ 305 w 448"/>
              <a:gd name="T41" fmla="*/ 437 h 503"/>
              <a:gd name="T42" fmla="*/ 407 w 448"/>
              <a:gd name="T43" fmla="*/ 270 h 503"/>
              <a:gd name="T44" fmla="*/ 443 w 448"/>
              <a:gd name="T45" fmla="*/ 236 h 503"/>
              <a:gd name="T46" fmla="*/ 448 w 448"/>
              <a:gd name="T47" fmla="*/ 2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8" h="503">
                <a:moveTo>
                  <a:pt x="448" y="203"/>
                </a:moveTo>
                <a:lnTo>
                  <a:pt x="421" y="160"/>
                </a:lnTo>
                <a:lnTo>
                  <a:pt x="396" y="160"/>
                </a:lnTo>
                <a:lnTo>
                  <a:pt x="379" y="151"/>
                </a:lnTo>
                <a:lnTo>
                  <a:pt x="258" y="40"/>
                </a:lnTo>
                <a:lnTo>
                  <a:pt x="181" y="36"/>
                </a:lnTo>
                <a:lnTo>
                  <a:pt x="152" y="18"/>
                </a:lnTo>
                <a:lnTo>
                  <a:pt x="102" y="0"/>
                </a:lnTo>
                <a:lnTo>
                  <a:pt x="28" y="105"/>
                </a:lnTo>
                <a:lnTo>
                  <a:pt x="28" y="188"/>
                </a:lnTo>
                <a:lnTo>
                  <a:pt x="47" y="239"/>
                </a:lnTo>
                <a:lnTo>
                  <a:pt x="92" y="305"/>
                </a:lnTo>
                <a:lnTo>
                  <a:pt x="69" y="360"/>
                </a:lnTo>
                <a:lnTo>
                  <a:pt x="69" y="415"/>
                </a:lnTo>
                <a:lnTo>
                  <a:pt x="37" y="467"/>
                </a:lnTo>
                <a:lnTo>
                  <a:pt x="0" y="480"/>
                </a:lnTo>
                <a:lnTo>
                  <a:pt x="69" y="503"/>
                </a:lnTo>
                <a:lnTo>
                  <a:pt x="102" y="489"/>
                </a:lnTo>
                <a:lnTo>
                  <a:pt x="239" y="494"/>
                </a:lnTo>
                <a:lnTo>
                  <a:pt x="302" y="472"/>
                </a:lnTo>
                <a:lnTo>
                  <a:pt x="305" y="437"/>
                </a:lnTo>
                <a:lnTo>
                  <a:pt x="407" y="270"/>
                </a:lnTo>
                <a:lnTo>
                  <a:pt x="443" y="236"/>
                </a:lnTo>
                <a:lnTo>
                  <a:pt x="448" y="20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Freeform 439">
            <a:extLst>
              <a:ext uri="{FF2B5EF4-FFF2-40B4-BE49-F238E27FC236}">
                <a16:creationId xmlns:a16="http://schemas.microsoft.com/office/drawing/2014/main" id="{BFC67131-F7DD-D056-16A0-CF8329083066}"/>
              </a:ext>
            </a:extLst>
          </p:cNvPr>
          <p:cNvSpPr>
            <a:spLocks noChangeAspect="1"/>
          </p:cNvSpPr>
          <p:nvPr/>
        </p:nvSpPr>
        <p:spPr bwMode="auto">
          <a:xfrm>
            <a:off x="4035106" y="2998400"/>
            <a:ext cx="251621" cy="418663"/>
          </a:xfrm>
          <a:custGeom>
            <a:avLst/>
            <a:gdLst>
              <a:gd name="T0" fmla="*/ 238 w 238"/>
              <a:gd name="T1" fmla="*/ 104 h 396"/>
              <a:gd name="T2" fmla="*/ 183 w 238"/>
              <a:gd name="T3" fmla="*/ 70 h 396"/>
              <a:gd name="T4" fmla="*/ 156 w 238"/>
              <a:gd name="T5" fmla="*/ 66 h 396"/>
              <a:gd name="T6" fmla="*/ 142 w 238"/>
              <a:gd name="T7" fmla="*/ 81 h 396"/>
              <a:gd name="T8" fmla="*/ 104 w 238"/>
              <a:gd name="T9" fmla="*/ 66 h 396"/>
              <a:gd name="T10" fmla="*/ 96 w 238"/>
              <a:gd name="T11" fmla="*/ 37 h 396"/>
              <a:gd name="T12" fmla="*/ 69 w 238"/>
              <a:gd name="T13" fmla="*/ 3 h 396"/>
              <a:gd name="T14" fmla="*/ 55 w 238"/>
              <a:gd name="T15" fmla="*/ 0 h 396"/>
              <a:gd name="T16" fmla="*/ 33 w 238"/>
              <a:gd name="T17" fmla="*/ 37 h 396"/>
              <a:gd name="T18" fmla="*/ 14 w 238"/>
              <a:gd name="T19" fmla="*/ 52 h 396"/>
              <a:gd name="T20" fmla="*/ 6 w 238"/>
              <a:gd name="T21" fmla="*/ 63 h 396"/>
              <a:gd name="T22" fmla="*/ 3 w 238"/>
              <a:gd name="T23" fmla="*/ 97 h 396"/>
              <a:gd name="T24" fmla="*/ 0 w 238"/>
              <a:gd name="T25" fmla="*/ 104 h 396"/>
              <a:gd name="T26" fmla="*/ 22 w 238"/>
              <a:gd name="T27" fmla="*/ 110 h 396"/>
              <a:gd name="T28" fmla="*/ 44 w 238"/>
              <a:gd name="T29" fmla="*/ 122 h 396"/>
              <a:gd name="T30" fmla="*/ 69 w 238"/>
              <a:gd name="T31" fmla="*/ 122 h 396"/>
              <a:gd name="T32" fmla="*/ 77 w 238"/>
              <a:gd name="T33" fmla="*/ 163 h 396"/>
              <a:gd name="T34" fmla="*/ 77 w 238"/>
              <a:gd name="T35" fmla="*/ 215 h 396"/>
              <a:gd name="T36" fmla="*/ 96 w 238"/>
              <a:gd name="T37" fmla="*/ 248 h 396"/>
              <a:gd name="T38" fmla="*/ 120 w 238"/>
              <a:gd name="T39" fmla="*/ 273 h 396"/>
              <a:gd name="T40" fmla="*/ 126 w 238"/>
              <a:gd name="T41" fmla="*/ 314 h 396"/>
              <a:gd name="T42" fmla="*/ 104 w 238"/>
              <a:gd name="T43" fmla="*/ 325 h 396"/>
              <a:gd name="T44" fmla="*/ 69 w 238"/>
              <a:gd name="T45" fmla="*/ 300 h 396"/>
              <a:gd name="T46" fmla="*/ 69 w 238"/>
              <a:gd name="T47" fmla="*/ 278 h 396"/>
              <a:gd name="T48" fmla="*/ 19 w 238"/>
              <a:gd name="T49" fmla="*/ 270 h 396"/>
              <a:gd name="T50" fmla="*/ 33 w 238"/>
              <a:gd name="T51" fmla="*/ 285 h 396"/>
              <a:gd name="T52" fmla="*/ 47 w 238"/>
              <a:gd name="T53" fmla="*/ 314 h 396"/>
              <a:gd name="T54" fmla="*/ 69 w 238"/>
              <a:gd name="T55" fmla="*/ 314 h 396"/>
              <a:gd name="T56" fmla="*/ 66 w 238"/>
              <a:gd name="T57" fmla="*/ 333 h 396"/>
              <a:gd name="T58" fmla="*/ 44 w 238"/>
              <a:gd name="T59" fmla="*/ 352 h 396"/>
              <a:gd name="T60" fmla="*/ 77 w 238"/>
              <a:gd name="T61" fmla="*/ 352 h 396"/>
              <a:gd name="T62" fmla="*/ 77 w 238"/>
              <a:gd name="T63" fmla="*/ 377 h 396"/>
              <a:gd name="T64" fmla="*/ 96 w 238"/>
              <a:gd name="T65" fmla="*/ 377 h 396"/>
              <a:gd name="T66" fmla="*/ 104 w 238"/>
              <a:gd name="T67" fmla="*/ 393 h 396"/>
              <a:gd name="T68" fmla="*/ 134 w 238"/>
              <a:gd name="T69" fmla="*/ 396 h 396"/>
              <a:gd name="T70" fmla="*/ 137 w 238"/>
              <a:gd name="T71" fmla="*/ 374 h 396"/>
              <a:gd name="T72" fmla="*/ 164 w 238"/>
              <a:gd name="T73" fmla="*/ 374 h 396"/>
              <a:gd name="T74" fmla="*/ 183 w 238"/>
              <a:gd name="T75" fmla="*/ 393 h 396"/>
              <a:gd name="T76" fmla="*/ 183 w 238"/>
              <a:gd name="T77" fmla="*/ 377 h 396"/>
              <a:gd name="T78" fmla="*/ 170 w 238"/>
              <a:gd name="T79" fmla="*/ 358 h 396"/>
              <a:gd name="T80" fmla="*/ 156 w 238"/>
              <a:gd name="T81" fmla="*/ 341 h 396"/>
              <a:gd name="T82" fmla="*/ 167 w 238"/>
              <a:gd name="T83" fmla="*/ 318 h 396"/>
              <a:gd name="T84" fmla="*/ 186 w 238"/>
              <a:gd name="T85" fmla="*/ 300 h 396"/>
              <a:gd name="T86" fmla="*/ 186 w 238"/>
              <a:gd name="T87" fmla="*/ 278 h 396"/>
              <a:gd name="T88" fmla="*/ 205 w 238"/>
              <a:gd name="T89" fmla="*/ 270 h 396"/>
              <a:gd name="T90" fmla="*/ 216 w 238"/>
              <a:gd name="T91" fmla="*/ 251 h 396"/>
              <a:gd name="T92" fmla="*/ 186 w 238"/>
              <a:gd name="T93" fmla="*/ 215 h 396"/>
              <a:gd name="T94" fmla="*/ 178 w 238"/>
              <a:gd name="T95" fmla="*/ 192 h 396"/>
              <a:gd name="T96" fmla="*/ 201 w 238"/>
              <a:gd name="T97" fmla="*/ 166 h 396"/>
              <a:gd name="T98" fmla="*/ 238 w 238"/>
              <a:gd name="T99" fmla="*/ 133 h 396"/>
              <a:gd name="T100" fmla="*/ 238 w 238"/>
              <a:gd name="T101" fmla="*/ 104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8" h="396">
                <a:moveTo>
                  <a:pt x="238" y="104"/>
                </a:moveTo>
                <a:lnTo>
                  <a:pt x="183" y="70"/>
                </a:lnTo>
                <a:lnTo>
                  <a:pt x="156" y="66"/>
                </a:lnTo>
                <a:lnTo>
                  <a:pt x="142" y="81"/>
                </a:lnTo>
                <a:lnTo>
                  <a:pt x="104" y="66"/>
                </a:lnTo>
                <a:lnTo>
                  <a:pt x="96" y="37"/>
                </a:lnTo>
                <a:lnTo>
                  <a:pt x="69" y="3"/>
                </a:lnTo>
                <a:lnTo>
                  <a:pt x="55" y="0"/>
                </a:lnTo>
                <a:lnTo>
                  <a:pt x="33" y="37"/>
                </a:lnTo>
                <a:lnTo>
                  <a:pt x="14" y="52"/>
                </a:lnTo>
                <a:lnTo>
                  <a:pt x="6" y="63"/>
                </a:lnTo>
                <a:lnTo>
                  <a:pt x="3" y="97"/>
                </a:lnTo>
                <a:lnTo>
                  <a:pt x="0" y="104"/>
                </a:lnTo>
                <a:lnTo>
                  <a:pt x="22" y="110"/>
                </a:lnTo>
                <a:lnTo>
                  <a:pt x="44" y="122"/>
                </a:lnTo>
                <a:lnTo>
                  <a:pt x="69" y="122"/>
                </a:lnTo>
                <a:lnTo>
                  <a:pt x="77" y="163"/>
                </a:lnTo>
                <a:lnTo>
                  <a:pt x="77" y="215"/>
                </a:lnTo>
                <a:lnTo>
                  <a:pt x="96" y="248"/>
                </a:lnTo>
                <a:lnTo>
                  <a:pt x="120" y="273"/>
                </a:lnTo>
                <a:lnTo>
                  <a:pt x="126" y="314"/>
                </a:lnTo>
                <a:lnTo>
                  <a:pt x="104" y="325"/>
                </a:lnTo>
                <a:lnTo>
                  <a:pt x="69" y="300"/>
                </a:lnTo>
                <a:lnTo>
                  <a:pt x="69" y="278"/>
                </a:lnTo>
                <a:lnTo>
                  <a:pt x="19" y="270"/>
                </a:lnTo>
                <a:lnTo>
                  <a:pt x="33" y="285"/>
                </a:lnTo>
                <a:lnTo>
                  <a:pt x="47" y="314"/>
                </a:lnTo>
                <a:lnTo>
                  <a:pt x="69" y="314"/>
                </a:lnTo>
                <a:lnTo>
                  <a:pt x="66" y="333"/>
                </a:lnTo>
                <a:lnTo>
                  <a:pt x="44" y="352"/>
                </a:lnTo>
                <a:lnTo>
                  <a:pt x="77" y="352"/>
                </a:lnTo>
                <a:lnTo>
                  <a:pt x="77" y="377"/>
                </a:lnTo>
                <a:lnTo>
                  <a:pt x="96" y="377"/>
                </a:lnTo>
                <a:lnTo>
                  <a:pt x="104" y="393"/>
                </a:lnTo>
                <a:lnTo>
                  <a:pt x="134" y="396"/>
                </a:lnTo>
                <a:lnTo>
                  <a:pt x="137" y="374"/>
                </a:lnTo>
                <a:lnTo>
                  <a:pt x="164" y="374"/>
                </a:lnTo>
                <a:lnTo>
                  <a:pt x="183" y="393"/>
                </a:lnTo>
                <a:lnTo>
                  <a:pt x="183" y="377"/>
                </a:lnTo>
                <a:lnTo>
                  <a:pt x="170" y="358"/>
                </a:lnTo>
                <a:lnTo>
                  <a:pt x="156" y="341"/>
                </a:lnTo>
                <a:lnTo>
                  <a:pt x="167" y="318"/>
                </a:lnTo>
                <a:lnTo>
                  <a:pt x="186" y="300"/>
                </a:lnTo>
                <a:lnTo>
                  <a:pt x="186" y="278"/>
                </a:lnTo>
                <a:lnTo>
                  <a:pt x="205" y="270"/>
                </a:lnTo>
                <a:lnTo>
                  <a:pt x="216" y="251"/>
                </a:lnTo>
                <a:lnTo>
                  <a:pt x="186" y="215"/>
                </a:lnTo>
                <a:lnTo>
                  <a:pt x="178" y="192"/>
                </a:lnTo>
                <a:lnTo>
                  <a:pt x="201" y="166"/>
                </a:lnTo>
                <a:lnTo>
                  <a:pt x="238" y="133"/>
                </a:lnTo>
                <a:lnTo>
                  <a:pt x="238" y="104"/>
                </a:lnTo>
              </a:path>
            </a:pathLst>
          </a:custGeom>
          <a:solidFill>
            <a:schemeClr val="bg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lang="fr-FR"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D6E79E5-BF45-709D-C314-C3E4E39F14A0}"/>
              </a:ext>
            </a:extLst>
          </p:cNvPr>
          <p:cNvSpPr txBox="1"/>
          <p:nvPr/>
        </p:nvSpPr>
        <p:spPr>
          <a:xfrm>
            <a:off x="866440" y="2282165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Hauts-de-France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847C4B3-5A04-FC8B-1CB8-FFBAFDE84333}"/>
              </a:ext>
            </a:extLst>
          </p:cNvPr>
          <p:cNvSpPr txBox="1"/>
          <p:nvPr/>
        </p:nvSpPr>
        <p:spPr>
          <a:xfrm>
            <a:off x="974183" y="-477499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184D852-E925-87BD-C51B-D1B5A24F6519}"/>
              </a:ext>
            </a:extLst>
          </p:cNvPr>
          <p:cNvSpPr txBox="1"/>
          <p:nvPr/>
        </p:nvSpPr>
        <p:spPr>
          <a:xfrm>
            <a:off x="866440" y="4584053"/>
            <a:ext cx="5476136" cy="556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r>
              <a:rPr lang="fr-FR" sz="1200" kern="1200" dirty="0">
                <a:solidFill>
                  <a:prstClr val="white"/>
                </a:solidFill>
                <a:latin typeface="+mn-lt"/>
                <a:ea typeface="+mn-ea"/>
                <a:cs typeface="+mn-cs"/>
              </a:rPr>
              <a:t>Collectivités d’outre-mer : Saint-Pierre-et-Miquelon, îles Wallis et Futuna, Polynésie française, Saint-Barthélemy, Saint-Martin, </a:t>
            </a:r>
            <a:r>
              <a:rPr lang="fr-FR" sz="1200" kern="1200" dirty="0">
                <a:solidFill>
                  <a:prstClr val="white"/>
                </a:solidFill>
              </a:rPr>
              <a:t>Nouvelle-Calédonie</a:t>
            </a:r>
          </a:p>
          <a:p>
            <a:pPr defTabSz="685800" hangingPunct="1">
              <a:lnSpc>
                <a:spcPts val="1200"/>
              </a:lnSpc>
              <a:spcBef>
                <a:spcPts val="0"/>
              </a:spcBef>
              <a:defRPr/>
            </a:pPr>
            <a:endParaRPr lang="fr-FR" sz="1200" kern="1200" dirty="0">
              <a:solidFill>
                <a:prstClr val="whit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FD7255A-BAA4-E0B1-1247-625B47AC09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5795" b="37440"/>
          <a:stretch/>
        </p:blipFill>
        <p:spPr bwMode="auto">
          <a:xfrm>
            <a:off x="3671886" y="3557102"/>
            <a:ext cx="1175326" cy="681555"/>
          </a:xfrm>
          <a:prstGeom prst="rect">
            <a:avLst/>
          </a:prstGeom>
          <a:noFill/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8E3B366-4C03-D359-4AFA-7AADACFB64E6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05C858A-74A1-853F-8FF0-FBB8FBB60957}"/>
              </a:ext>
            </a:extLst>
          </p:cNvPr>
          <p:cNvSpPr txBox="1"/>
          <p:nvPr/>
        </p:nvSpPr>
        <p:spPr>
          <a:xfrm>
            <a:off x="866440" y="901031"/>
            <a:ext cx="2510917" cy="24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ts val="1200"/>
              </a:lnSpc>
              <a:spcBef>
                <a:spcPts val="0"/>
              </a:spcBef>
              <a:spcAft>
                <a:spcPts val="225"/>
              </a:spcAft>
              <a:defRPr/>
            </a:pPr>
            <a:r>
              <a:rPr lang="fr-FR" sz="1200" kern="1200">
                <a:solidFill>
                  <a:prstClr val="white"/>
                </a:solidFill>
                <a:latin typeface="+mn-lt"/>
                <a:ea typeface="+mn-ea"/>
                <a:cs typeface="+mn-cs"/>
              </a:rPr>
              <a:t>CCI France</a:t>
            </a:r>
          </a:p>
        </p:txBody>
      </p:sp>
      <p:pic>
        <p:nvPicPr>
          <p:cNvPr id="32" name="Image 31" descr="Une image contenant symbole, cercle, Graphique, logo&#10;&#10;Description générée automatiquement">
            <a:extLst>
              <a:ext uri="{FF2B5EF4-FFF2-40B4-BE49-F238E27FC236}">
                <a16:creationId xmlns:a16="http://schemas.microsoft.com/office/drawing/2014/main" id="{27FCD26B-589D-2119-0F77-9F4502DD117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553" y="1705858"/>
            <a:ext cx="1802765" cy="1802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F649212-2D9A-BA4A-3F60-06F94C0E643C}"/>
              </a:ext>
            </a:extLst>
          </p:cNvPr>
          <p:cNvSpPr txBox="1"/>
          <p:nvPr/>
        </p:nvSpPr>
        <p:spPr>
          <a:xfrm>
            <a:off x="5040861" y="28463"/>
            <a:ext cx="3997469" cy="9781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ctr">
            <a:noAutofit/>
          </a:bodyPr>
          <a:lstStyle/>
          <a:p>
            <a:pPr algn="r">
              <a:lnSpc>
                <a:spcPts val="25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800" cap="all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MERCI À VOUS </a:t>
            </a:r>
            <a:br>
              <a:rPr lang="fr-FR" sz="2800" cap="all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</a:br>
            <a:r>
              <a:rPr lang="fr-FR" sz="2800" cap="all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TOUTES &amp; TOUS</a:t>
            </a:r>
            <a:endParaRPr lang="fr-FR" sz="2000" dirty="0">
              <a:solidFill>
                <a:schemeClr val="bg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2667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EEAEA-1E86-C877-AE7C-7D3752144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427C0E4F-59B3-ED06-C1A2-9AAE4F105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982" y="214657"/>
            <a:ext cx="8239125" cy="353687"/>
          </a:xfrm>
        </p:spPr>
        <p:txBody>
          <a:bodyPr/>
          <a:lstStyle/>
          <a:p>
            <a:r>
              <a:rPr lang="fr-FR" dirty="0"/>
              <a:t>Remerciements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5FED3D-1C5E-F9F5-63BF-5F891516865B}"/>
              </a:ext>
            </a:extLst>
          </p:cNvPr>
          <p:cNvSpPr txBox="1"/>
          <p:nvPr/>
        </p:nvSpPr>
        <p:spPr>
          <a:xfrm>
            <a:off x="2428397" y="2332669"/>
            <a:ext cx="4471124" cy="1563443"/>
          </a:xfrm>
          <a:prstGeom prst="rect">
            <a:avLst/>
          </a:prstGeom>
          <a:ln w="12700"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36000" numCol="1" spcCol="1098550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228600" indent="-228600">
              <a:buSzPct val="123000"/>
              <a:buBlip>
                <a:blip r:embed="rId3"/>
              </a:buBlip>
              <a:defRPr sz="1200"/>
            </a:lvl1pPr>
          </a:lstStyle>
          <a:p>
            <a:pPr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SzPct val="90000"/>
            </a:pPr>
            <a:r>
              <a:rPr lang="fr-FR" sz="1800" dirty="0">
                <a:solidFill>
                  <a:schemeClr val="tx1"/>
                </a:solidFill>
                <a:latin typeface="+mn-lt"/>
              </a:rPr>
              <a:t>La </a:t>
            </a:r>
            <a:r>
              <a:rPr lang="fr-FR" sz="1800" b="1" dirty="0">
                <a:solidFill>
                  <a:schemeClr val="tx1"/>
                </a:solidFill>
                <a:latin typeface="+mn-lt"/>
              </a:rPr>
              <a:t>chaleur</a:t>
            </a:r>
            <a:r>
              <a:rPr lang="fr-FR" sz="1800" dirty="0">
                <a:solidFill>
                  <a:schemeClr val="tx1"/>
                </a:solidFill>
                <a:latin typeface="+mn-lt"/>
              </a:rPr>
              <a:t> de votre accueil</a:t>
            </a:r>
          </a:p>
          <a:p>
            <a:pPr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SzPct val="90000"/>
            </a:pPr>
            <a:r>
              <a:rPr lang="fr-FR" sz="1800" dirty="0">
                <a:solidFill>
                  <a:schemeClr val="tx1"/>
                </a:solidFill>
                <a:latin typeface="+mn-lt"/>
              </a:rPr>
              <a:t>Votre </a:t>
            </a:r>
            <a:r>
              <a:rPr lang="fr-FR" sz="1800" b="1" dirty="0">
                <a:solidFill>
                  <a:schemeClr val="tx1"/>
                </a:solidFill>
                <a:latin typeface="+mn-lt"/>
              </a:rPr>
              <a:t>engagement </a:t>
            </a:r>
            <a:r>
              <a:rPr lang="fr-FR" sz="1800" dirty="0">
                <a:solidFill>
                  <a:schemeClr val="tx1"/>
                </a:solidFill>
                <a:latin typeface="+mn-lt"/>
              </a:rPr>
              <a:t>auprès </a:t>
            </a:r>
            <a:br>
              <a:rPr lang="fr-FR" sz="1800" dirty="0">
                <a:solidFill>
                  <a:schemeClr val="tx1"/>
                </a:solidFill>
                <a:latin typeface="+mn-lt"/>
              </a:rPr>
            </a:br>
            <a:r>
              <a:rPr lang="fr-FR" sz="1800" dirty="0">
                <a:solidFill>
                  <a:schemeClr val="tx1"/>
                </a:solidFill>
                <a:latin typeface="+mn-lt"/>
              </a:rPr>
              <a:t>des territoires et de nos entreprises</a:t>
            </a:r>
          </a:p>
          <a:p>
            <a:pPr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SzPct val="90000"/>
            </a:pPr>
            <a:r>
              <a:rPr lang="fr-FR" sz="1800" dirty="0">
                <a:solidFill>
                  <a:schemeClr val="tx1"/>
                </a:solidFill>
                <a:latin typeface="+mn-lt"/>
              </a:rPr>
              <a:t>Votre </a:t>
            </a:r>
            <a:r>
              <a:rPr lang="fr-FR" sz="1800" b="1" dirty="0">
                <a:solidFill>
                  <a:schemeClr val="tx1"/>
                </a:solidFill>
                <a:latin typeface="+mn-lt"/>
              </a:rPr>
              <a:t>contribution</a:t>
            </a:r>
            <a:r>
              <a:rPr lang="fr-FR" sz="1800" dirty="0">
                <a:solidFill>
                  <a:schemeClr val="tx1"/>
                </a:solidFill>
                <a:latin typeface="+mn-lt"/>
              </a:rPr>
              <a:t> </a:t>
            </a:r>
            <a:br>
              <a:rPr lang="fr-FR" sz="1800" dirty="0">
                <a:solidFill>
                  <a:schemeClr val="tx1"/>
                </a:solidFill>
                <a:latin typeface="+mn-lt"/>
              </a:rPr>
            </a:br>
            <a:r>
              <a:rPr lang="fr-FR" sz="1800" dirty="0">
                <a:solidFill>
                  <a:schemeClr val="tx1"/>
                </a:solidFill>
                <a:latin typeface="+mn-lt"/>
              </a:rPr>
              <a:t>pour la réussite des </a:t>
            </a:r>
            <a:r>
              <a:rPr lang="fr-FR" sz="1800" dirty="0" err="1">
                <a:solidFill>
                  <a:schemeClr val="tx1"/>
                </a:solidFill>
                <a:latin typeface="+mn-lt"/>
              </a:rPr>
              <a:t>CCInergies</a:t>
            </a:r>
            <a:endParaRPr lang="fr-FR" sz="1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2" name="Picture 2" descr="Nantes Métropole">
            <a:extLst>
              <a:ext uri="{FF2B5EF4-FFF2-40B4-BE49-F238E27FC236}">
                <a16:creationId xmlns:a16="http://schemas.microsoft.com/office/drawing/2014/main" id="{001FAED3-B254-2F2C-4BE1-546613385E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0" b="18859"/>
          <a:stretch>
            <a:fillRect/>
          </a:stretch>
        </p:blipFill>
        <p:spPr bwMode="auto">
          <a:xfrm>
            <a:off x="2655014" y="3896112"/>
            <a:ext cx="945051" cy="42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>
            <a:extLst>
              <a:ext uri="{FF2B5EF4-FFF2-40B4-BE49-F238E27FC236}">
                <a16:creationId xmlns:a16="http://schemas.microsoft.com/office/drawing/2014/main" id="{323C2689-9B68-B10C-76D5-0FF99ABA9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314" y="3896112"/>
            <a:ext cx="1170471" cy="42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399B7AF-51B3-D21A-91E1-66425BB80961}"/>
              </a:ext>
            </a:extLst>
          </p:cNvPr>
          <p:cNvSpPr txBox="1"/>
          <p:nvPr/>
        </p:nvSpPr>
        <p:spPr>
          <a:xfrm>
            <a:off x="2338975" y="986934"/>
            <a:ext cx="4928593" cy="1243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lnSpc>
                <a:spcPts val="25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à LA MÉTROPOLE DE NANTES </a:t>
            </a:r>
          </a:p>
          <a:p>
            <a:pPr>
              <a:lnSpc>
                <a:spcPts val="25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À LA VILLE DE NANTES</a:t>
            </a:r>
          </a:p>
          <a:p>
            <a:pPr>
              <a:lnSpc>
                <a:spcPts val="25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à la CCI NANTES SAINT-NAZAIRE</a:t>
            </a:r>
          </a:p>
        </p:txBody>
      </p:sp>
      <p:pic>
        <p:nvPicPr>
          <p:cNvPr id="1026" name="Picture 2" descr="CCI Nantes St-Nazaire | Chambre de Commerce et d'Industrie">
            <a:extLst>
              <a:ext uri="{FF2B5EF4-FFF2-40B4-BE49-F238E27FC236}">
                <a16:creationId xmlns:a16="http://schemas.microsoft.com/office/drawing/2014/main" id="{8C02A3F7-EA48-C6B3-8EAD-A90C55B8E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034" y="3998430"/>
            <a:ext cx="1308973" cy="24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99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D6F2A-DBF5-45A8-DBC4-9879C459C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6AAD3-9328-39F6-6948-7765D51AD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3370726"/>
            <a:ext cx="3400425" cy="615553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fr-FR" dirty="0">
                <a:latin typeface="+mn-lt"/>
              </a:rPr>
              <a:t>YANN</a:t>
            </a:r>
            <a:br>
              <a:rPr lang="fr-FR" dirty="0">
                <a:latin typeface="+mn-lt"/>
              </a:rPr>
            </a:br>
            <a:r>
              <a:rPr lang="fr-FR" b="1" dirty="0">
                <a:latin typeface="+mn-lt"/>
              </a:rPr>
              <a:t>TRICHARD</a:t>
            </a:r>
            <a:endParaRPr lang="fr-FR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634F9E-31A7-6E08-EC30-37E1C442C4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3986518"/>
            <a:ext cx="4155440" cy="341710"/>
          </a:xfrm>
        </p:spPr>
        <p:txBody>
          <a:bodyPr/>
          <a:lstStyle/>
          <a:p>
            <a:r>
              <a:rPr lang="fr-FR" dirty="0"/>
              <a:t>Président CCI Nantes Saint-Nazaire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3D63F0A-A317-30A0-8594-BCF5EA9E07ED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0" r="7660"/>
          <a:stretch/>
        </p:blipFill>
        <p:spPr bwMode="auto">
          <a:xfrm>
            <a:off x="2066332" y="2656785"/>
            <a:ext cx="1908000" cy="1908000"/>
          </a:xfrm>
          <a:prstGeom prst="ellipse">
            <a:avLst/>
          </a:prstGeom>
          <a:noFill/>
          <a:ln w="635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0C21ACC-49B5-CD44-618C-508730373B88}"/>
              </a:ext>
            </a:extLst>
          </p:cNvPr>
          <p:cNvSpPr txBox="1">
            <a:spLocks/>
          </p:cNvSpPr>
          <p:nvPr/>
        </p:nvSpPr>
        <p:spPr>
          <a:xfrm>
            <a:off x="4572000" y="1083731"/>
            <a:ext cx="3400425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>
            <a:sp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4000"/>
              </a:lnSpc>
            </a:pPr>
            <a:r>
              <a:rPr lang="fr-FR">
                <a:latin typeface="+mn-lt"/>
              </a:rPr>
              <a:t>Johanna</a:t>
            </a:r>
            <a:br>
              <a:rPr lang="fr-FR"/>
            </a:br>
            <a:r>
              <a:rPr lang="fr-FR"/>
              <a:t>rolland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0A7C22D-41F1-1AE5-5280-EE73579B9412}"/>
              </a:ext>
            </a:extLst>
          </p:cNvPr>
          <p:cNvSpPr txBox="1">
            <a:spLocks/>
          </p:cNvSpPr>
          <p:nvPr/>
        </p:nvSpPr>
        <p:spPr>
          <a:xfrm>
            <a:off x="4572000" y="1699522"/>
            <a:ext cx="3381375" cy="957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numCol="1" spcCol="1098550">
            <a:normAutofit/>
          </a:bodyPr>
          <a:lstStyle>
            <a:lvl1pPr marL="0" marR="0" indent="0" algn="l" defTabSz="914377" rtl="0" latinLnBrk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800" b="0" i="0" u="none" strike="noStrike" cap="none" spc="0" baseline="0">
                <a:solidFill>
                  <a:schemeClr val="tx2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4572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6858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9144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/>
              <a:t>Présidente de Nantes Métropole</a:t>
            </a:r>
          </a:p>
          <a:p>
            <a:pPr hangingPunct="1"/>
            <a:r>
              <a:rPr lang="fr-FR"/>
              <a:t>Maire de Nantes</a:t>
            </a:r>
          </a:p>
        </p:txBody>
      </p:sp>
      <p:pic>
        <p:nvPicPr>
          <p:cNvPr id="12" name="Espace réservé pour une image  9">
            <a:extLst>
              <a:ext uri="{FF2B5EF4-FFF2-40B4-BE49-F238E27FC236}">
                <a16:creationId xmlns:a16="http://schemas.microsoft.com/office/drawing/2014/main" id="{E0472F22-17F9-F4C8-DD89-9F335F4190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66332" y="426012"/>
            <a:ext cx="1908000" cy="190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0">
            <a:gradFill flip="none" rotWithShape="1">
              <a:gsLst>
                <a:gs pos="7000">
                  <a:schemeClr val="tx2"/>
                </a:gs>
                <a:gs pos="75000">
                  <a:schemeClr val="accent5"/>
                </a:gs>
              </a:gsLst>
              <a:lin ang="10800000" scaled="1"/>
              <a:tileRect/>
            </a:gra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4AD044A-9BF1-57E9-D46B-D56D74329848}"/>
              </a:ext>
            </a:extLst>
          </p:cNvPr>
          <p:cNvSpPr txBox="1">
            <a:spLocks/>
          </p:cNvSpPr>
          <p:nvPr/>
        </p:nvSpPr>
        <p:spPr>
          <a:xfrm rot="16200000">
            <a:off x="-1825115" y="2371743"/>
            <a:ext cx="4623419" cy="520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b">
            <a:sp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4000"/>
              </a:lnSpc>
            </a:pPr>
            <a:r>
              <a:rPr lang="fr-FR" dirty="0">
                <a:solidFill>
                  <a:schemeClr val="bg1"/>
                </a:solidFill>
                <a:sym typeface="Fira Sans Regular"/>
              </a:rPr>
              <a:t>remerciements</a:t>
            </a:r>
          </a:p>
        </p:txBody>
      </p:sp>
    </p:spTree>
    <p:extLst>
      <p:ext uri="{BB962C8B-B14F-4D97-AF65-F5344CB8AC3E}">
        <p14:creationId xmlns:p14="http://schemas.microsoft.com/office/powerpoint/2010/main" val="23622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57600" y="3907869"/>
            <a:ext cx="1828800" cy="1235631"/>
            <a:chOff x="0" y="0"/>
            <a:chExt cx="566658" cy="38286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6658" cy="382863"/>
            </a:xfrm>
            <a:custGeom>
              <a:avLst/>
              <a:gdLst/>
              <a:ahLst/>
              <a:cxnLst/>
              <a:rect l="l" t="t" r="r" b="b"/>
              <a:pathLst>
                <a:path w="566658" h="382863">
                  <a:moveTo>
                    <a:pt x="0" y="0"/>
                  </a:moveTo>
                  <a:lnTo>
                    <a:pt x="566658" y="0"/>
                  </a:lnTo>
                  <a:lnTo>
                    <a:pt x="566658" y="382863"/>
                  </a:lnTo>
                  <a:lnTo>
                    <a:pt x="0" y="382863"/>
                  </a:lnTo>
                  <a:close/>
                </a:path>
              </a:pathLst>
            </a:custGeom>
            <a:blipFill>
              <a:blip r:embed="rId2"/>
              <a:stretch>
                <a:fillRect t="-4669" b="-4669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833563" y="3907869"/>
            <a:ext cx="1828800" cy="1235631"/>
            <a:chOff x="0" y="0"/>
            <a:chExt cx="566658" cy="3828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66658" cy="382863"/>
            </a:xfrm>
            <a:custGeom>
              <a:avLst/>
              <a:gdLst/>
              <a:ahLst/>
              <a:cxnLst/>
              <a:rect l="l" t="t" r="r" b="b"/>
              <a:pathLst>
                <a:path w="566658" h="382863">
                  <a:moveTo>
                    <a:pt x="0" y="0"/>
                  </a:moveTo>
                  <a:lnTo>
                    <a:pt x="566658" y="0"/>
                  </a:lnTo>
                  <a:lnTo>
                    <a:pt x="566658" y="382863"/>
                  </a:lnTo>
                  <a:lnTo>
                    <a:pt x="0" y="382863"/>
                  </a:lnTo>
                  <a:close/>
                </a:path>
              </a:pathLst>
            </a:custGeom>
            <a:blipFill>
              <a:blip r:embed="rId3"/>
              <a:stretch>
                <a:fillRect l="-705" r="-705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652838" y="2571750"/>
            <a:ext cx="1828800" cy="1336119"/>
            <a:chOff x="0" y="0"/>
            <a:chExt cx="566658" cy="414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66658" cy="414000"/>
            </a:xfrm>
            <a:custGeom>
              <a:avLst/>
              <a:gdLst/>
              <a:ahLst/>
              <a:cxnLst/>
              <a:rect l="l" t="t" r="r" b="b"/>
              <a:pathLst>
                <a:path w="566658" h="414000">
                  <a:moveTo>
                    <a:pt x="0" y="0"/>
                  </a:moveTo>
                  <a:lnTo>
                    <a:pt x="566658" y="0"/>
                  </a:lnTo>
                  <a:lnTo>
                    <a:pt x="566658" y="414000"/>
                  </a:lnTo>
                  <a:lnTo>
                    <a:pt x="0" y="414000"/>
                  </a:lnTo>
                  <a:close/>
                </a:path>
              </a:pathLst>
            </a:custGeom>
            <a:blipFill>
              <a:blip r:embed="rId4"/>
              <a:stretch>
                <a:fillRect l="-26117" t="-32640" r="-47437" b="-10134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763" y="3907869"/>
            <a:ext cx="1828800" cy="1235631"/>
            <a:chOff x="0" y="0"/>
            <a:chExt cx="566658" cy="38286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66658" cy="382863"/>
            </a:xfrm>
            <a:custGeom>
              <a:avLst/>
              <a:gdLst/>
              <a:ahLst/>
              <a:cxnLst/>
              <a:rect l="l" t="t" r="r" b="b"/>
              <a:pathLst>
                <a:path w="566658" h="382863">
                  <a:moveTo>
                    <a:pt x="0" y="0"/>
                  </a:moveTo>
                  <a:lnTo>
                    <a:pt x="566658" y="0"/>
                  </a:lnTo>
                  <a:lnTo>
                    <a:pt x="566658" y="382863"/>
                  </a:lnTo>
                  <a:lnTo>
                    <a:pt x="0" y="382863"/>
                  </a:lnTo>
                  <a:close/>
                </a:path>
              </a:pathLst>
            </a:custGeom>
            <a:blipFill>
              <a:blip r:embed="rId5"/>
              <a:stretch>
                <a:fillRect l="-32970" t="-47155" b="-182007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486400" y="1262063"/>
            <a:ext cx="1828800" cy="1309688"/>
            <a:chOff x="0" y="0"/>
            <a:chExt cx="566658" cy="40581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66658" cy="405810"/>
            </a:xfrm>
            <a:custGeom>
              <a:avLst/>
              <a:gdLst/>
              <a:ahLst/>
              <a:cxnLst/>
              <a:rect l="l" t="t" r="r" b="b"/>
              <a:pathLst>
                <a:path w="566658" h="405810">
                  <a:moveTo>
                    <a:pt x="0" y="0"/>
                  </a:moveTo>
                  <a:lnTo>
                    <a:pt x="566658" y="0"/>
                  </a:lnTo>
                  <a:lnTo>
                    <a:pt x="566658" y="405810"/>
                  </a:lnTo>
                  <a:lnTo>
                    <a:pt x="0" y="405810"/>
                  </a:lnTo>
                  <a:close/>
                </a:path>
              </a:pathLst>
            </a:custGeom>
            <a:blipFill>
              <a:blip r:embed="rId6"/>
              <a:stretch>
                <a:fillRect l="-30186" t="-25490" r="-19417" b="-13776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315200" y="1285875"/>
            <a:ext cx="1828800" cy="1285875"/>
            <a:chOff x="0" y="0"/>
            <a:chExt cx="566658" cy="39843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66658" cy="398431"/>
            </a:xfrm>
            <a:custGeom>
              <a:avLst/>
              <a:gdLst/>
              <a:ahLst/>
              <a:cxnLst/>
              <a:rect l="l" t="t" r="r" b="b"/>
              <a:pathLst>
                <a:path w="566658" h="398431">
                  <a:moveTo>
                    <a:pt x="0" y="0"/>
                  </a:moveTo>
                  <a:lnTo>
                    <a:pt x="566658" y="0"/>
                  </a:lnTo>
                  <a:lnTo>
                    <a:pt x="566658" y="398431"/>
                  </a:lnTo>
                  <a:lnTo>
                    <a:pt x="0" y="398431"/>
                  </a:lnTo>
                  <a:close/>
                </a:path>
              </a:pathLst>
            </a:custGeom>
            <a:blipFill>
              <a:blip r:embed="rId7"/>
              <a:stretch>
                <a:fillRect l="-12500" r="-12500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662363" y="1285875"/>
            <a:ext cx="1828800" cy="1285875"/>
            <a:chOff x="0" y="0"/>
            <a:chExt cx="566658" cy="398431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66658" cy="398431"/>
            </a:xfrm>
            <a:custGeom>
              <a:avLst/>
              <a:gdLst/>
              <a:ahLst/>
              <a:cxnLst/>
              <a:rect l="l" t="t" r="r" b="b"/>
              <a:pathLst>
                <a:path w="566658" h="398431">
                  <a:moveTo>
                    <a:pt x="0" y="0"/>
                  </a:moveTo>
                  <a:lnTo>
                    <a:pt x="566658" y="0"/>
                  </a:lnTo>
                  <a:lnTo>
                    <a:pt x="566658" y="398431"/>
                  </a:lnTo>
                  <a:lnTo>
                    <a:pt x="0" y="398431"/>
                  </a:lnTo>
                  <a:close/>
                </a:path>
              </a:pathLst>
            </a:custGeom>
            <a:blipFill>
              <a:blip r:embed="rId8"/>
              <a:stretch>
                <a:fillRect l="-2767" r="-2767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315200" y="0"/>
            <a:ext cx="1828800" cy="1285875"/>
            <a:chOff x="0" y="0"/>
            <a:chExt cx="566658" cy="39843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66658" cy="398431"/>
            </a:xfrm>
            <a:custGeom>
              <a:avLst/>
              <a:gdLst/>
              <a:ahLst/>
              <a:cxnLst/>
              <a:rect l="l" t="t" r="r" b="b"/>
              <a:pathLst>
                <a:path w="566658" h="398431">
                  <a:moveTo>
                    <a:pt x="0" y="0"/>
                  </a:moveTo>
                  <a:lnTo>
                    <a:pt x="566658" y="0"/>
                  </a:lnTo>
                  <a:lnTo>
                    <a:pt x="566658" y="398431"/>
                  </a:lnTo>
                  <a:lnTo>
                    <a:pt x="0" y="398431"/>
                  </a:lnTo>
                  <a:close/>
                </a:path>
              </a:pathLst>
            </a:custGeom>
            <a:blipFill>
              <a:blip r:embed="rId9"/>
              <a:stretch>
                <a:fillRect l="-57630" t="-57081" r="-89111" b="-40312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5486400" y="0"/>
            <a:ext cx="1828800" cy="1285875"/>
            <a:chOff x="0" y="0"/>
            <a:chExt cx="566658" cy="39843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66658" cy="398431"/>
            </a:xfrm>
            <a:custGeom>
              <a:avLst/>
              <a:gdLst/>
              <a:ahLst/>
              <a:cxnLst/>
              <a:rect l="l" t="t" r="r" b="b"/>
              <a:pathLst>
                <a:path w="566658" h="398431">
                  <a:moveTo>
                    <a:pt x="0" y="0"/>
                  </a:moveTo>
                  <a:lnTo>
                    <a:pt x="566658" y="0"/>
                  </a:lnTo>
                  <a:lnTo>
                    <a:pt x="566658" y="398431"/>
                  </a:lnTo>
                  <a:lnTo>
                    <a:pt x="0" y="398431"/>
                  </a:lnTo>
                  <a:close/>
                </a:path>
              </a:pathLst>
            </a:custGeom>
            <a:blipFill>
              <a:blip r:embed="rId10"/>
              <a:stretch>
                <a:fillRect l="-16066" r="-16066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0" y="2571750"/>
            <a:ext cx="3652838" cy="1336119"/>
            <a:chOff x="0" y="0"/>
            <a:chExt cx="890536" cy="325736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90536" cy="325736"/>
            </a:xfrm>
            <a:custGeom>
              <a:avLst/>
              <a:gdLst/>
              <a:ahLst/>
              <a:cxnLst/>
              <a:rect l="l" t="t" r="r" b="b"/>
              <a:pathLst>
                <a:path w="890536" h="325736">
                  <a:moveTo>
                    <a:pt x="0" y="0"/>
                  </a:moveTo>
                  <a:lnTo>
                    <a:pt x="890536" y="0"/>
                  </a:lnTo>
                  <a:lnTo>
                    <a:pt x="890536" y="325736"/>
                  </a:lnTo>
                  <a:lnTo>
                    <a:pt x="0" y="325736"/>
                  </a:lnTo>
                  <a:close/>
                </a:path>
              </a:pathLst>
            </a:custGeom>
            <a:blipFill>
              <a:blip r:embed="rId11"/>
              <a:stretch>
                <a:fillRect t="-27062" b="-27062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3657600" y="0"/>
            <a:ext cx="1828800" cy="1285875"/>
            <a:chOff x="0" y="0"/>
            <a:chExt cx="566658" cy="398431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66658" cy="398431"/>
            </a:xfrm>
            <a:custGeom>
              <a:avLst/>
              <a:gdLst/>
              <a:ahLst/>
              <a:cxnLst/>
              <a:rect l="l" t="t" r="r" b="b"/>
              <a:pathLst>
                <a:path w="566658" h="398431">
                  <a:moveTo>
                    <a:pt x="0" y="0"/>
                  </a:moveTo>
                  <a:lnTo>
                    <a:pt x="566658" y="0"/>
                  </a:lnTo>
                  <a:lnTo>
                    <a:pt x="566658" y="398431"/>
                  </a:lnTo>
                  <a:lnTo>
                    <a:pt x="0" y="398431"/>
                  </a:lnTo>
                  <a:close/>
                </a:path>
              </a:pathLst>
            </a:custGeom>
            <a:blipFill>
              <a:blip r:embed="rId12"/>
              <a:stretch>
                <a:fillRect l="-2767" r="-2767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828800" y="1266825"/>
            <a:ext cx="1828800" cy="1304925"/>
            <a:chOff x="0" y="0"/>
            <a:chExt cx="566658" cy="40433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66658" cy="404334"/>
            </a:xfrm>
            <a:custGeom>
              <a:avLst/>
              <a:gdLst/>
              <a:ahLst/>
              <a:cxnLst/>
              <a:rect l="l" t="t" r="r" b="b"/>
              <a:pathLst>
                <a:path w="566658" h="404334">
                  <a:moveTo>
                    <a:pt x="0" y="0"/>
                  </a:moveTo>
                  <a:lnTo>
                    <a:pt x="566658" y="0"/>
                  </a:lnTo>
                  <a:lnTo>
                    <a:pt x="566658" y="404334"/>
                  </a:lnTo>
                  <a:lnTo>
                    <a:pt x="0" y="404334"/>
                  </a:lnTo>
                  <a:close/>
                </a:path>
              </a:pathLst>
            </a:custGeom>
            <a:blipFill>
              <a:blip r:embed="rId13"/>
              <a:stretch>
                <a:fillRect l="-3549" r="-3549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828800" y="0"/>
            <a:ext cx="1828800" cy="1285875"/>
            <a:chOff x="0" y="0"/>
            <a:chExt cx="566658" cy="398431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66658" cy="398431"/>
            </a:xfrm>
            <a:custGeom>
              <a:avLst/>
              <a:gdLst/>
              <a:ahLst/>
              <a:cxnLst/>
              <a:rect l="l" t="t" r="r" b="b"/>
              <a:pathLst>
                <a:path w="566658" h="398431">
                  <a:moveTo>
                    <a:pt x="0" y="0"/>
                  </a:moveTo>
                  <a:lnTo>
                    <a:pt x="566658" y="0"/>
                  </a:lnTo>
                  <a:lnTo>
                    <a:pt x="566658" y="398431"/>
                  </a:lnTo>
                  <a:lnTo>
                    <a:pt x="0" y="398431"/>
                  </a:lnTo>
                  <a:close/>
                </a:path>
              </a:pathLst>
            </a:custGeom>
            <a:blipFill>
              <a:blip r:embed="rId14"/>
              <a:stretch>
                <a:fillRect l="-2767" r="-2767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0" y="0"/>
            <a:ext cx="1828800" cy="1285875"/>
            <a:chOff x="0" y="0"/>
            <a:chExt cx="566658" cy="398431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66658" cy="398431"/>
            </a:xfrm>
            <a:custGeom>
              <a:avLst/>
              <a:gdLst/>
              <a:ahLst/>
              <a:cxnLst/>
              <a:rect l="l" t="t" r="r" b="b"/>
              <a:pathLst>
                <a:path w="566658" h="398431">
                  <a:moveTo>
                    <a:pt x="0" y="0"/>
                  </a:moveTo>
                  <a:lnTo>
                    <a:pt x="566658" y="0"/>
                  </a:lnTo>
                  <a:lnTo>
                    <a:pt x="566658" y="398431"/>
                  </a:lnTo>
                  <a:lnTo>
                    <a:pt x="0" y="398431"/>
                  </a:lnTo>
                  <a:close/>
                </a:path>
              </a:pathLst>
            </a:custGeom>
            <a:blipFill>
              <a:blip r:embed="rId15"/>
              <a:stretch>
                <a:fillRect l="-2767" r="-2767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4763" y="1285875"/>
            <a:ext cx="1819275" cy="1285875"/>
            <a:chOff x="0" y="0"/>
            <a:chExt cx="563707" cy="398431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63707" cy="398431"/>
            </a:xfrm>
            <a:custGeom>
              <a:avLst/>
              <a:gdLst/>
              <a:ahLst/>
              <a:cxnLst/>
              <a:rect l="l" t="t" r="r" b="b"/>
              <a:pathLst>
                <a:path w="563707" h="398431">
                  <a:moveTo>
                    <a:pt x="0" y="0"/>
                  </a:moveTo>
                  <a:lnTo>
                    <a:pt x="563707" y="0"/>
                  </a:lnTo>
                  <a:lnTo>
                    <a:pt x="563707" y="398431"/>
                  </a:lnTo>
                  <a:lnTo>
                    <a:pt x="0" y="398431"/>
                  </a:lnTo>
                  <a:close/>
                </a:path>
              </a:pathLst>
            </a:custGeom>
            <a:blipFill>
              <a:blip r:embed="rId16"/>
              <a:stretch>
                <a:fillRect l="-3043" r="-3043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sp>
        <p:nvSpPr>
          <p:cNvPr id="32" name="Freeform 32"/>
          <p:cNvSpPr/>
          <p:nvPr/>
        </p:nvSpPr>
        <p:spPr>
          <a:xfrm>
            <a:off x="6167438" y="1262063"/>
            <a:ext cx="472199" cy="490767"/>
          </a:xfrm>
          <a:custGeom>
            <a:avLst/>
            <a:gdLst/>
            <a:ahLst/>
            <a:cxnLst/>
            <a:rect l="l" t="t" r="r" b="b"/>
            <a:pathLst>
              <a:path w="944398" h="981534">
                <a:moveTo>
                  <a:pt x="0" y="0"/>
                </a:moveTo>
                <a:lnTo>
                  <a:pt x="944398" y="0"/>
                </a:lnTo>
                <a:lnTo>
                  <a:pt x="944398" y="981534"/>
                </a:lnTo>
                <a:lnTo>
                  <a:pt x="0" y="981534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-43203" r="-48000" b="-953"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450"/>
          </a:p>
        </p:txBody>
      </p:sp>
      <p:sp>
        <p:nvSpPr>
          <p:cNvPr id="33" name="Freeform 33"/>
          <p:cNvSpPr/>
          <p:nvPr/>
        </p:nvSpPr>
        <p:spPr>
          <a:xfrm>
            <a:off x="4297406" y="1677869"/>
            <a:ext cx="615863" cy="269994"/>
          </a:xfrm>
          <a:custGeom>
            <a:avLst/>
            <a:gdLst/>
            <a:ahLst/>
            <a:cxnLst/>
            <a:rect l="l" t="t" r="r" b="b"/>
            <a:pathLst>
              <a:path w="1231726" h="539987">
                <a:moveTo>
                  <a:pt x="0" y="0"/>
                </a:moveTo>
                <a:lnTo>
                  <a:pt x="1231726" y="0"/>
                </a:lnTo>
                <a:lnTo>
                  <a:pt x="1231726" y="539987"/>
                </a:lnTo>
                <a:lnTo>
                  <a:pt x="0" y="539987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alphaModFix amt="55000"/>
            </a:blip>
            <a:stretch>
              <a:fillRect t="-7188" r="-2155"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450"/>
          </a:p>
        </p:txBody>
      </p:sp>
      <p:grpSp>
        <p:nvGrpSpPr>
          <p:cNvPr id="34" name="Group 34"/>
          <p:cNvGrpSpPr/>
          <p:nvPr/>
        </p:nvGrpSpPr>
        <p:grpSpPr>
          <a:xfrm>
            <a:off x="5481638" y="3907869"/>
            <a:ext cx="1828800" cy="1235631"/>
            <a:chOff x="0" y="0"/>
            <a:chExt cx="566658" cy="382863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66658" cy="382863"/>
            </a:xfrm>
            <a:custGeom>
              <a:avLst/>
              <a:gdLst/>
              <a:ahLst/>
              <a:cxnLst/>
              <a:rect l="l" t="t" r="r" b="b"/>
              <a:pathLst>
                <a:path w="566658" h="382863">
                  <a:moveTo>
                    <a:pt x="0" y="0"/>
                  </a:moveTo>
                  <a:lnTo>
                    <a:pt x="566658" y="0"/>
                  </a:lnTo>
                  <a:lnTo>
                    <a:pt x="566658" y="382863"/>
                  </a:lnTo>
                  <a:lnTo>
                    <a:pt x="0" y="382863"/>
                  </a:lnTo>
                  <a:close/>
                </a:path>
              </a:pathLst>
            </a:custGeom>
            <a:blipFill>
              <a:blip r:embed="rId19"/>
              <a:stretch>
                <a:fillRect l="-56284" t="-42379" r="-51719" b="-62729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7310438" y="3907869"/>
            <a:ext cx="1828800" cy="1235631"/>
            <a:chOff x="0" y="0"/>
            <a:chExt cx="566658" cy="382863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566658" cy="382863"/>
            </a:xfrm>
            <a:custGeom>
              <a:avLst/>
              <a:gdLst/>
              <a:ahLst/>
              <a:cxnLst/>
              <a:rect l="l" t="t" r="r" b="b"/>
              <a:pathLst>
                <a:path w="566658" h="382863">
                  <a:moveTo>
                    <a:pt x="0" y="0"/>
                  </a:moveTo>
                  <a:lnTo>
                    <a:pt x="566658" y="0"/>
                  </a:lnTo>
                  <a:lnTo>
                    <a:pt x="566658" y="382863"/>
                  </a:lnTo>
                  <a:lnTo>
                    <a:pt x="0" y="382863"/>
                  </a:lnTo>
                  <a:close/>
                </a:path>
              </a:pathLst>
            </a:custGeom>
            <a:blipFill>
              <a:blip r:embed="rId20"/>
              <a:stretch>
                <a:fillRect t="-113232" b="-16005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6691887" y="2571750"/>
            <a:ext cx="1246626" cy="1336119"/>
            <a:chOff x="0" y="0"/>
            <a:chExt cx="386270" cy="4140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86270" cy="414000"/>
            </a:xfrm>
            <a:custGeom>
              <a:avLst/>
              <a:gdLst/>
              <a:ahLst/>
              <a:cxnLst/>
              <a:rect l="l" t="t" r="r" b="b"/>
              <a:pathLst>
                <a:path w="386270" h="414000">
                  <a:moveTo>
                    <a:pt x="0" y="0"/>
                  </a:moveTo>
                  <a:lnTo>
                    <a:pt x="386270" y="0"/>
                  </a:lnTo>
                  <a:lnTo>
                    <a:pt x="386270" y="414000"/>
                  </a:lnTo>
                  <a:lnTo>
                    <a:pt x="0" y="414000"/>
                  </a:lnTo>
                  <a:close/>
                </a:path>
              </a:pathLst>
            </a:custGeom>
            <a:blipFill>
              <a:blip r:embed="rId21"/>
              <a:stretch>
                <a:fillRect l="-69953" r="-77327" b="-29779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5481638" y="2571750"/>
            <a:ext cx="1210250" cy="1336119"/>
            <a:chOff x="0" y="0"/>
            <a:chExt cx="374999" cy="414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74999" cy="414000"/>
            </a:xfrm>
            <a:custGeom>
              <a:avLst/>
              <a:gdLst/>
              <a:ahLst/>
              <a:cxnLst/>
              <a:rect l="l" t="t" r="r" b="b"/>
              <a:pathLst>
                <a:path w="374999" h="414000">
                  <a:moveTo>
                    <a:pt x="0" y="0"/>
                  </a:moveTo>
                  <a:lnTo>
                    <a:pt x="374999" y="0"/>
                  </a:lnTo>
                  <a:lnTo>
                    <a:pt x="374999" y="414000"/>
                  </a:lnTo>
                  <a:lnTo>
                    <a:pt x="0" y="414000"/>
                  </a:lnTo>
                  <a:close/>
                </a:path>
              </a:pathLst>
            </a:custGeom>
            <a:blipFill>
              <a:blip r:embed="rId22"/>
              <a:stretch>
                <a:fillRect l="-12487" r="-12487" b="-23852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7911649" y="2571750"/>
            <a:ext cx="1232351" cy="1336119"/>
            <a:chOff x="0" y="0"/>
            <a:chExt cx="381847" cy="4140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381847" cy="414000"/>
            </a:xfrm>
            <a:custGeom>
              <a:avLst/>
              <a:gdLst/>
              <a:ahLst/>
              <a:cxnLst/>
              <a:rect l="l" t="t" r="r" b="b"/>
              <a:pathLst>
                <a:path w="381847" h="414000">
                  <a:moveTo>
                    <a:pt x="0" y="0"/>
                  </a:moveTo>
                  <a:lnTo>
                    <a:pt x="381847" y="0"/>
                  </a:lnTo>
                  <a:lnTo>
                    <a:pt x="381847" y="414000"/>
                  </a:lnTo>
                  <a:lnTo>
                    <a:pt x="0" y="414000"/>
                  </a:lnTo>
                  <a:close/>
                </a:path>
              </a:pathLst>
            </a:custGeom>
            <a:blipFill>
              <a:blip r:embed="rId23"/>
              <a:stretch>
                <a:fillRect l="-31686" r="-31686"/>
              </a:stretch>
            </a:blipFill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4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30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6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002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800" algn="l" defTabSz="457200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fr-FR" sz="450"/>
            </a:p>
          </p:txBody>
        </p:sp>
      </p:grpSp>
      <p:sp>
        <p:nvSpPr>
          <p:cNvPr id="44" name="Freeform 44"/>
          <p:cNvSpPr/>
          <p:nvPr/>
        </p:nvSpPr>
        <p:spPr>
          <a:xfrm>
            <a:off x="7760412" y="2876089"/>
            <a:ext cx="1553876" cy="815785"/>
          </a:xfrm>
          <a:custGeom>
            <a:avLst/>
            <a:gdLst/>
            <a:ahLst/>
            <a:cxnLst/>
            <a:rect l="l" t="t" r="r" b="b"/>
            <a:pathLst>
              <a:path w="3107752" h="1631570">
                <a:moveTo>
                  <a:pt x="0" y="0"/>
                </a:moveTo>
                <a:lnTo>
                  <a:pt x="3107752" y="0"/>
                </a:lnTo>
                <a:lnTo>
                  <a:pt x="3107752" y="1631569"/>
                </a:lnTo>
                <a:lnTo>
                  <a:pt x="0" y="1631569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450"/>
          </a:p>
        </p:txBody>
      </p:sp>
      <p:sp>
        <p:nvSpPr>
          <p:cNvPr id="45" name="TextBox 45"/>
          <p:cNvSpPr txBox="1"/>
          <p:nvPr/>
        </p:nvSpPr>
        <p:spPr>
          <a:xfrm>
            <a:off x="7742858" y="1402441"/>
            <a:ext cx="973485" cy="2171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ts val="1665"/>
              </a:lnSpc>
              <a:spcBef>
                <a:spcPct val="0"/>
              </a:spcBef>
            </a:pPr>
            <a:r>
              <a:rPr lang="en-US" sz="1500" b="1" u="none" strike="noStrike" spc="15" dirty="0" err="1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Projet</a:t>
            </a:r>
            <a:r>
              <a:rPr lang="en-US" sz="1500" b="1" u="none" strike="noStrike" spc="15" dirty="0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 </a:t>
            </a:r>
            <a:r>
              <a:rPr lang="en-US" sz="1500" b="1" u="none" strike="noStrike" spc="15" dirty="0" err="1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Éole</a:t>
            </a:r>
            <a:endParaRPr lang="en-US" sz="1500" b="1" u="none" strike="noStrike" spc="15" dirty="0">
              <a:solidFill>
                <a:srgbClr val="FFFFFF"/>
              </a:solidFill>
              <a:latin typeface="Fira Sans Bold"/>
              <a:ea typeface="Fira Sans Bold"/>
              <a:cs typeface="Fira Sans Bold"/>
              <a:sym typeface="Fira Sans Bold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3690937" y="-342979"/>
            <a:ext cx="1828800" cy="2689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6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02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algn="l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240"/>
              </a:lnSpc>
            </a:pPr>
            <a:r>
              <a:rPr lang="en-US" sz="1400" dirty="0">
                <a:solidFill>
                  <a:srgbClr val="FFFFFF"/>
                </a:solidFill>
                <a:latin typeface="Fira Sans" panose="020B0503050000020004" pitchFamily="34" charset="0"/>
                <a:ea typeface="Brittany"/>
                <a:cs typeface="Brittany"/>
                <a:sym typeface="Brittany"/>
              </a:rPr>
              <a:t>Jérôme </a:t>
            </a:r>
            <a:r>
              <a:rPr lang="en-US" sz="1400" dirty="0" err="1">
                <a:solidFill>
                  <a:srgbClr val="FFFFFF"/>
                </a:solidFill>
                <a:latin typeface="Fira Sans" panose="020B0503050000020004" pitchFamily="34" charset="0"/>
                <a:ea typeface="Brittany"/>
                <a:cs typeface="Brittany"/>
                <a:sym typeface="Brittany"/>
              </a:rPr>
              <a:t>Bretaudeau</a:t>
            </a:r>
            <a:endParaRPr lang="en-US" sz="1400" dirty="0">
              <a:solidFill>
                <a:srgbClr val="FFFFFF"/>
              </a:solidFill>
              <a:latin typeface="Fira Sans" panose="020B0503050000020004" pitchFamily="34" charset="0"/>
              <a:ea typeface="Brittany"/>
              <a:cs typeface="Brittany"/>
              <a:sym typeface="Brittany"/>
            </a:endParaRPr>
          </a:p>
        </p:txBody>
      </p:sp>
      <p:sp>
        <p:nvSpPr>
          <p:cNvPr id="47" name="Graphic 11">
            <a:extLst>
              <a:ext uri="{FF2B5EF4-FFF2-40B4-BE49-F238E27FC236}">
                <a16:creationId xmlns:a16="http://schemas.microsoft.com/office/drawing/2014/main" id="{CDB9079C-FD0C-478F-2670-41F2B6D8E141}"/>
              </a:ext>
            </a:extLst>
          </p:cNvPr>
          <p:cNvSpPr/>
          <p:nvPr/>
        </p:nvSpPr>
        <p:spPr>
          <a:xfrm>
            <a:off x="0" y="477"/>
            <a:ext cx="9144000" cy="5143023"/>
          </a:xfrm>
          <a:custGeom>
            <a:avLst/>
            <a:gdLst>
              <a:gd name="connsiteX0" fmla="*/ 94774 w 9144000"/>
              <a:gd name="connsiteY0" fmla="*/ 95250 h 5143023"/>
              <a:gd name="connsiteX1" fmla="*/ 9049226 w 9144000"/>
              <a:gd name="connsiteY1" fmla="*/ 95250 h 5143023"/>
              <a:gd name="connsiteX2" fmla="*/ 9049226 w 9144000"/>
              <a:gd name="connsiteY2" fmla="*/ 5048250 h 5143023"/>
              <a:gd name="connsiteX3" fmla="*/ 94774 w 9144000"/>
              <a:gd name="connsiteY3" fmla="*/ 5048250 h 5143023"/>
              <a:gd name="connsiteX4" fmla="*/ 94774 w 9144000"/>
              <a:gd name="connsiteY4" fmla="*/ 95250 h 5143023"/>
              <a:gd name="connsiteX5" fmla="*/ 0 w 9144000"/>
              <a:gd name="connsiteY5" fmla="*/ 5143024 h 5143023"/>
              <a:gd name="connsiteX6" fmla="*/ 9144000 w 9144000"/>
              <a:gd name="connsiteY6" fmla="*/ 5143024 h 5143023"/>
              <a:gd name="connsiteX7" fmla="*/ 9144000 w 9144000"/>
              <a:gd name="connsiteY7" fmla="*/ 0 h 5143023"/>
              <a:gd name="connsiteX8" fmla="*/ 0 w 9144000"/>
              <a:gd name="connsiteY8" fmla="*/ 0 h 5143023"/>
              <a:gd name="connsiteX9" fmla="*/ 0 w 9144000"/>
              <a:gd name="connsiteY9" fmla="*/ 5143024 h 5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5143023">
                <a:moveTo>
                  <a:pt x="94774" y="95250"/>
                </a:moveTo>
                <a:lnTo>
                  <a:pt x="9049226" y="95250"/>
                </a:lnTo>
                <a:lnTo>
                  <a:pt x="9049226" y="5048250"/>
                </a:lnTo>
                <a:lnTo>
                  <a:pt x="94774" y="5048250"/>
                </a:lnTo>
                <a:lnTo>
                  <a:pt x="94774" y="95250"/>
                </a:lnTo>
                <a:close/>
                <a:moveTo>
                  <a:pt x="0" y="5143024"/>
                </a:moveTo>
                <a:lnTo>
                  <a:pt x="9144000" y="5143024"/>
                </a:lnTo>
                <a:lnTo>
                  <a:pt x="9144000" y="0"/>
                </a:lnTo>
                <a:lnTo>
                  <a:pt x="0" y="0"/>
                </a:lnTo>
                <a:lnTo>
                  <a:pt x="0" y="5143024"/>
                </a:lnTo>
                <a:close/>
              </a:path>
            </a:pathLst>
          </a:custGeom>
          <a:blipFill dpi="0" rotWithShape="1">
            <a:blip r:embed="rId25"/>
            <a:srcRect/>
            <a:tile tx="-139700" ty="-139700" sx="90000" sy="90000" flip="none" algn="tl"/>
          </a:blip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8057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5AFE7-3AEC-59EC-E4EC-A4D6C722A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4FBB6-23BC-A794-E4A1-669FB2CA2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805" y="3107112"/>
            <a:ext cx="3400425" cy="615553"/>
          </a:xfrm>
        </p:spPr>
        <p:txBody>
          <a:bodyPr/>
          <a:lstStyle/>
          <a:p>
            <a:r>
              <a:rPr lang="fr-FR">
                <a:latin typeface="+mn-lt"/>
              </a:rPr>
              <a:t>Alain</a:t>
            </a:r>
            <a:br>
              <a:rPr lang="fr-FR"/>
            </a:br>
            <a:r>
              <a:rPr lang="fr-FR"/>
              <a:t>DI CRESCENZO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28264-AC42-6037-36ED-0E2DFFB936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82805" y="3722903"/>
            <a:ext cx="3381375" cy="957263"/>
          </a:xfrm>
        </p:spPr>
        <p:txBody>
          <a:bodyPr/>
          <a:lstStyle/>
          <a:p>
            <a:r>
              <a:rPr lang="fr-FR" dirty="0"/>
              <a:t>Président CCI France</a:t>
            </a:r>
          </a:p>
        </p:txBody>
      </p:sp>
      <p:pic>
        <p:nvPicPr>
          <p:cNvPr id="8" name="Picture Placeholder 7" descr="A person in a suit and glasses&#10;&#10;AI-generated content may be incorrect.">
            <a:extLst>
              <a:ext uri="{FF2B5EF4-FFF2-40B4-BE49-F238E27FC236}">
                <a16:creationId xmlns:a16="http://schemas.microsoft.com/office/drawing/2014/main" id="{6F1497AB-18CD-5642-67D6-44CFB66E439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5" b="28541"/>
          <a:stretch/>
        </p:blipFill>
        <p:spPr>
          <a:xfrm>
            <a:off x="1137168" y="1065161"/>
            <a:ext cx="3013177" cy="3013177"/>
          </a:xfr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9CD29DD-F152-D706-89CD-DC53F4917C1A}"/>
              </a:ext>
            </a:extLst>
          </p:cNvPr>
          <p:cNvSpPr txBox="1"/>
          <p:nvPr/>
        </p:nvSpPr>
        <p:spPr>
          <a:xfrm>
            <a:off x="4674987" y="941965"/>
            <a:ext cx="4572000" cy="14877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hangingPunct="1">
              <a:lnSpc>
                <a:spcPts val="5400"/>
              </a:lnSpc>
            </a:pPr>
            <a:r>
              <a:rPr lang="fr-FR" sz="4800" b="1" dirty="0">
                <a:gradFill flip="none" rotWithShape="1">
                  <a:gsLst>
                    <a:gs pos="68000">
                      <a:schemeClr val="tx2"/>
                    </a:gs>
                    <a:gs pos="0">
                      <a:schemeClr val="accent5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  <a:sym typeface="Fira Sans Regular"/>
              </a:rPr>
              <a:t>CAP </a:t>
            </a:r>
            <a:br>
              <a:rPr lang="fr-FR" sz="4800" b="1" dirty="0">
                <a:gradFill flip="none" rotWithShape="1">
                  <a:gsLst>
                    <a:gs pos="68000">
                      <a:schemeClr val="tx2"/>
                    </a:gs>
                    <a:gs pos="0">
                      <a:schemeClr val="accent5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  <a:sym typeface="Fira Sans Regular"/>
              </a:rPr>
            </a:br>
            <a:r>
              <a:rPr lang="fr-FR" sz="4800" b="1" dirty="0">
                <a:gradFill flip="none" rotWithShape="1">
                  <a:gsLst>
                    <a:gs pos="68000">
                      <a:schemeClr val="tx2"/>
                    </a:gs>
                    <a:gs pos="0">
                      <a:schemeClr val="accent5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  <a:sym typeface="Fira Sans Regular"/>
              </a:rPr>
              <a:t>SUR DEMAIN</a:t>
            </a:r>
            <a:endParaRPr lang="fr-FR" sz="4800" b="1" dirty="0">
              <a:gradFill flip="none" rotWithShape="1">
                <a:gsLst>
                  <a:gs pos="68000">
                    <a:schemeClr val="tx2"/>
                  </a:gs>
                  <a:gs pos="0">
                    <a:schemeClr val="accent5"/>
                  </a:gs>
                </a:gsLst>
                <a:lin ang="0" scaled="1"/>
                <a:tileRect/>
              </a:gradFill>
              <a:latin typeface="Fira Sans Black" panose="020B0503050000020004" pitchFamily="34" charset="0"/>
            </a:endParaRPr>
          </a:p>
        </p:txBody>
      </p:sp>
      <p:cxnSp>
        <p:nvCxnSpPr>
          <p:cNvPr id="6" name="Straight Connector 17">
            <a:extLst>
              <a:ext uri="{FF2B5EF4-FFF2-40B4-BE49-F238E27FC236}">
                <a16:creationId xmlns:a16="http://schemas.microsoft.com/office/drawing/2014/main" id="{12BEE3DE-5193-DDF5-1CA2-088695139416}"/>
              </a:ext>
            </a:extLst>
          </p:cNvPr>
          <p:cNvCxnSpPr>
            <a:cxnSpLocks/>
          </p:cNvCxnSpPr>
          <p:nvPr/>
        </p:nvCxnSpPr>
        <p:spPr>
          <a:xfrm flipH="1">
            <a:off x="4785823" y="2429680"/>
            <a:ext cx="3400425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66635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3">
            <a:extLst>
              <a:ext uri="{FF2B5EF4-FFF2-40B4-BE49-F238E27FC236}">
                <a16:creationId xmlns:a16="http://schemas.microsoft.com/office/drawing/2014/main" id="{7FC232DE-A15A-BC94-8E49-1227D48D42DE}"/>
              </a:ext>
            </a:extLst>
          </p:cNvPr>
          <p:cNvSpPr txBox="1">
            <a:spLocks/>
          </p:cNvSpPr>
          <p:nvPr/>
        </p:nvSpPr>
        <p:spPr>
          <a:xfrm>
            <a:off x="619351" y="110111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CÉLÉBRER</a:t>
            </a:r>
          </a:p>
        </p:txBody>
      </p:sp>
      <p:sp>
        <p:nvSpPr>
          <p:cNvPr id="10" name="Title 30">
            <a:extLst>
              <a:ext uri="{FF2B5EF4-FFF2-40B4-BE49-F238E27FC236}">
                <a16:creationId xmlns:a16="http://schemas.microsoft.com/office/drawing/2014/main" id="{587ECC4D-91AD-DD0B-6566-6158FD8E455F}"/>
              </a:ext>
            </a:extLst>
          </p:cNvPr>
          <p:cNvSpPr txBox="1">
            <a:spLocks/>
          </p:cNvSpPr>
          <p:nvPr/>
        </p:nvSpPr>
        <p:spPr>
          <a:xfrm>
            <a:off x="619352" y="1724279"/>
            <a:ext cx="2147296" cy="618631"/>
          </a:xfrm>
          <a:prstGeom prst="rect">
            <a:avLst/>
          </a:prstGeom>
          <a:noFill/>
        </p:spPr>
        <p:txBody>
          <a:bodyPr vert="horz" wrap="square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La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force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de notre réseau &amp;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le plaisir</a:t>
            </a:r>
            <a:r>
              <a:rPr lang="fr-FR" sz="1600" dirty="0">
                <a:solidFill>
                  <a:schemeClr val="accent5"/>
                </a:solidFill>
                <a:latin typeface="+mn-lt"/>
              </a:rPr>
              <a:t> 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d’être ensemble</a:t>
            </a:r>
          </a:p>
        </p:txBody>
      </p:sp>
      <p:sp>
        <p:nvSpPr>
          <p:cNvPr id="11" name="Title 30">
            <a:extLst>
              <a:ext uri="{FF2B5EF4-FFF2-40B4-BE49-F238E27FC236}">
                <a16:creationId xmlns:a16="http://schemas.microsoft.com/office/drawing/2014/main" id="{917A6DE8-0912-4CAE-861F-6ACA44228D12}"/>
              </a:ext>
            </a:extLst>
          </p:cNvPr>
          <p:cNvSpPr txBox="1">
            <a:spLocks/>
          </p:cNvSpPr>
          <p:nvPr/>
        </p:nvSpPr>
        <p:spPr>
          <a:xfrm>
            <a:off x="3250450" y="1724279"/>
            <a:ext cx="2147296" cy="413447"/>
          </a:xfrm>
          <a:prstGeom prst="rect">
            <a:avLst/>
          </a:prstGeom>
          <a:noFill/>
        </p:spPr>
        <p:txBody>
          <a:bodyPr vert="horz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Nos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résultats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</a:t>
            </a:r>
            <a:br>
              <a:rPr lang="fr-FR" sz="1600" dirty="0">
                <a:solidFill>
                  <a:schemeClr val="tx1"/>
                </a:solidFill>
                <a:latin typeface="+mn-lt"/>
              </a:rPr>
            </a:br>
            <a:r>
              <a:rPr lang="fr-FR" sz="1600" dirty="0">
                <a:solidFill>
                  <a:schemeClr val="tx1"/>
                </a:solidFill>
                <a:latin typeface="+mn-lt"/>
              </a:rPr>
              <a:t>&amp; nos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réussites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4" name="Title 30">
            <a:extLst>
              <a:ext uri="{FF2B5EF4-FFF2-40B4-BE49-F238E27FC236}">
                <a16:creationId xmlns:a16="http://schemas.microsoft.com/office/drawing/2014/main" id="{8F9D7840-D397-77A1-07EC-74DBB3F4B4F6}"/>
              </a:ext>
            </a:extLst>
          </p:cNvPr>
          <p:cNvSpPr txBox="1">
            <a:spLocks/>
          </p:cNvSpPr>
          <p:nvPr/>
        </p:nvSpPr>
        <p:spPr>
          <a:xfrm>
            <a:off x="5915051" y="1724279"/>
            <a:ext cx="2441007" cy="618631"/>
          </a:xfrm>
          <a:prstGeom prst="rect">
            <a:avLst/>
          </a:prstGeom>
          <a:noFill/>
        </p:spPr>
        <p:txBody>
          <a:bodyPr vert="horz" wrap="square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Sur les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nouveautés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qui touchent nos domaines d’intervention</a:t>
            </a:r>
          </a:p>
        </p:txBody>
      </p:sp>
      <p:sp>
        <p:nvSpPr>
          <p:cNvPr id="15" name="Titre 14">
            <a:extLst>
              <a:ext uri="{FF2B5EF4-FFF2-40B4-BE49-F238E27FC236}">
                <a16:creationId xmlns:a16="http://schemas.microsoft.com/office/drawing/2014/main" id="{4EB24DAE-EDF4-2B1C-59BC-C0F9F97DBB4B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r>
              <a:rPr lang="fr-FR"/>
              <a:t>Objectifs DES CCINERGIES 2025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4EF1322F-3133-2FF8-DA6E-5B686911D975}"/>
              </a:ext>
            </a:extLst>
          </p:cNvPr>
          <p:cNvSpPr txBox="1">
            <a:spLocks/>
          </p:cNvSpPr>
          <p:nvPr/>
        </p:nvSpPr>
        <p:spPr>
          <a:xfrm>
            <a:off x="3328050" y="110111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VALORISER</a:t>
            </a: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64ADF108-954A-5654-8EC3-D28497072E54}"/>
              </a:ext>
            </a:extLst>
          </p:cNvPr>
          <p:cNvSpPr txBox="1">
            <a:spLocks/>
          </p:cNvSpPr>
          <p:nvPr/>
        </p:nvSpPr>
        <p:spPr>
          <a:xfrm>
            <a:off x="6036749" y="110111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SE FORMER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BA30DE-6E99-D73D-2BDD-B3B7AE2C98F6}"/>
              </a:ext>
            </a:extLst>
          </p:cNvPr>
          <p:cNvCxnSpPr>
            <a:cxnSpLocks/>
          </p:cNvCxnSpPr>
          <p:nvPr/>
        </p:nvCxnSpPr>
        <p:spPr>
          <a:xfrm>
            <a:off x="3090681" y="1289669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CD39F3-FB40-1295-4EDF-AB24AFEDA074}"/>
              </a:ext>
            </a:extLst>
          </p:cNvPr>
          <p:cNvCxnSpPr>
            <a:cxnSpLocks/>
          </p:cNvCxnSpPr>
          <p:nvPr/>
        </p:nvCxnSpPr>
        <p:spPr>
          <a:xfrm>
            <a:off x="5751754" y="1289669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44D0DB-8326-8D25-5052-36E2010FF186}"/>
              </a:ext>
            </a:extLst>
          </p:cNvPr>
          <p:cNvCxnSpPr>
            <a:cxnSpLocks/>
          </p:cNvCxnSpPr>
          <p:nvPr/>
        </p:nvCxnSpPr>
        <p:spPr>
          <a:xfrm>
            <a:off x="3090681" y="2975108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3D6C9CF-DF80-81C5-FC8E-F246428E6619}"/>
              </a:ext>
            </a:extLst>
          </p:cNvPr>
          <p:cNvCxnSpPr>
            <a:cxnSpLocks/>
          </p:cNvCxnSpPr>
          <p:nvPr/>
        </p:nvCxnSpPr>
        <p:spPr>
          <a:xfrm>
            <a:off x="5751754" y="2975108"/>
            <a:ext cx="0" cy="122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88C4A4D-5439-9924-6C40-0AA55A2CDAAC}"/>
              </a:ext>
            </a:extLst>
          </p:cNvPr>
          <p:cNvCxnSpPr>
            <a:cxnSpLocks/>
          </p:cNvCxnSpPr>
          <p:nvPr/>
        </p:nvCxnSpPr>
        <p:spPr>
          <a:xfrm flipH="1">
            <a:off x="666243" y="2788259"/>
            <a:ext cx="2179950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4BFEFDF-25A9-3159-1065-88CAB22C06F5}"/>
              </a:ext>
            </a:extLst>
          </p:cNvPr>
          <p:cNvCxnSpPr>
            <a:cxnSpLocks/>
          </p:cNvCxnSpPr>
          <p:nvPr/>
        </p:nvCxnSpPr>
        <p:spPr>
          <a:xfrm flipH="1">
            <a:off x="3335169" y="2788259"/>
            <a:ext cx="2179950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CFB907D-5A41-34A0-B403-FE8B8DA3B1AC}"/>
              </a:ext>
            </a:extLst>
          </p:cNvPr>
          <p:cNvCxnSpPr>
            <a:cxnSpLocks/>
          </p:cNvCxnSpPr>
          <p:nvPr/>
        </p:nvCxnSpPr>
        <p:spPr>
          <a:xfrm flipH="1">
            <a:off x="6004095" y="2788259"/>
            <a:ext cx="2179950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itle 30">
            <a:extLst>
              <a:ext uri="{FF2B5EF4-FFF2-40B4-BE49-F238E27FC236}">
                <a16:creationId xmlns:a16="http://schemas.microsoft.com/office/drawing/2014/main" id="{F19DA487-272D-1121-D04C-0C209CC6E39A}"/>
              </a:ext>
            </a:extLst>
          </p:cNvPr>
          <p:cNvSpPr txBox="1">
            <a:spLocks/>
          </p:cNvSpPr>
          <p:nvPr/>
        </p:nvSpPr>
        <p:spPr>
          <a:xfrm>
            <a:off x="644510" y="3728832"/>
            <a:ext cx="2147296" cy="618631"/>
          </a:xfrm>
          <a:prstGeom prst="rect">
            <a:avLst/>
          </a:prstGeom>
          <a:noFill/>
        </p:spPr>
        <p:txBody>
          <a:bodyPr vert="horz" wrap="square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De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grands témoins </a:t>
            </a:r>
            <a:br>
              <a:rPr lang="fr-FR" sz="1600" b="1" dirty="0">
                <a:solidFill>
                  <a:schemeClr val="accent5"/>
                </a:solidFill>
                <a:latin typeface="+mn-lt"/>
              </a:rPr>
            </a:br>
            <a:r>
              <a:rPr lang="fr-FR" sz="1600" dirty="0">
                <a:solidFill>
                  <a:schemeClr val="tx1"/>
                </a:solidFill>
                <a:latin typeface="+mn-lt"/>
              </a:rPr>
              <a:t>&amp; acteurs de notre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réseau</a:t>
            </a:r>
          </a:p>
        </p:txBody>
      </p:sp>
      <p:sp>
        <p:nvSpPr>
          <p:cNvPr id="23" name="Title 30">
            <a:extLst>
              <a:ext uri="{FF2B5EF4-FFF2-40B4-BE49-F238E27FC236}">
                <a16:creationId xmlns:a16="http://schemas.microsoft.com/office/drawing/2014/main" id="{F7BDFD1C-A34C-45D2-F056-F7EF19E82765}"/>
              </a:ext>
            </a:extLst>
          </p:cNvPr>
          <p:cNvSpPr txBox="1">
            <a:spLocks/>
          </p:cNvSpPr>
          <p:nvPr/>
        </p:nvSpPr>
        <p:spPr>
          <a:xfrm>
            <a:off x="3275608" y="3728832"/>
            <a:ext cx="2147296" cy="413447"/>
          </a:xfrm>
          <a:prstGeom prst="rect">
            <a:avLst/>
          </a:prstGeom>
          <a:noFill/>
        </p:spPr>
        <p:txBody>
          <a:bodyPr vert="horz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Sur nos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domaines d’activités 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&amp;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au-delà</a:t>
            </a:r>
          </a:p>
        </p:txBody>
      </p:sp>
      <p:sp>
        <p:nvSpPr>
          <p:cNvPr id="24" name="Title 30">
            <a:extLst>
              <a:ext uri="{FF2B5EF4-FFF2-40B4-BE49-F238E27FC236}">
                <a16:creationId xmlns:a16="http://schemas.microsoft.com/office/drawing/2014/main" id="{EB209DBA-3F70-5946-ED0B-5B841854BDFC}"/>
              </a:ext>
            </a:extLst>
          </p:cNvPr>
          <p:cNvSpPr txBox="1">
            <a:spLocks/>
          </p:cNvSpPr>
          <p:nvPr/>
        </p:nvSpPr>
        <p:spPr>
          <a:xfrm>
            <a:off x="6061907" y="3728832"/>
            <a:ext cx="2147296" cy="413447"/>
          </a:xfrm>
          <a:prstGeom prst="rect">
            <a:avLst/>
          </a:prstGeom>
          <a:noFill/>
        </p:spPr>
        <p:txBody>
          <a:bodyPr vert="horz" lIns="54000" tIns="0" rIns="67500" bIns="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  <a:latin typeface="+mn-lt"/>
              </a:rPr>
              <a:t>Vers </a:t>
            </a:r>
            <a:r>
              <a:rPr lang="fr-FR" sz="1600" b="1" dirty="0">
                <a:solidFill>
                  <a:schemeClr val="accent5"/>
                </a:solidFill>
                <a:latin typeface="+mn-lt"/>
              </a:rPr>
              <a:t>l’avenir</a:t>
            </a:r>
            <a:r>
              <a:rPr lang="fr-FR" sz="1600" dirty="0">
                <a:solidFill>
                  <a:schemeClr val="tx1"/>
                </a:solidFill>
                <a:latin typeface="+mn-lt"/>
              </a:rPr>
              <a:t> </a:t>
            </a:r>
            <a:br>
              <a:rPr lang="fr-FR" sz="1600" dirty="0">
                <a:solidFill>
                  <a:schemeClr val="tx1"/>
                </a:solidFill>
                <a:latin typeface="+mn-lt"/>
              </a:rPr>
            </a:br>
            <a:r>
              <a:rPr lang="fr-FR" sz="1600" dirty="0">
                <a:solidFill>
                  <a:schemeClr val="tx1"/>
                </a:solidFill>
                <a:latin typeface="+mn-lt"/>
              </a:rPr>
              <a:t>de notre réseau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5EC1D2D4-46B2-63CF-F11A-58DB86D9820C}"/>
              </a:ext>
            </a:extLst>
          </p:cNvPr>
          <p:cNvSpPr txBox="1">
            <a:spLocks/>
          </p:cNvSpPr>
          <p:nvPr/>
        </p:nvSpPr>
        <p:spPr>
          <a:xfrm>
            <a:off x="644509" y="314207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S’INSPIRER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2865F987-5019-C298-BDF4-455C67862BD5}"/>
              </a:ext>
            </a:extLst>
          </p:cNvPr>
          <p:cNvSpPr txBox="1">
            <a:spLocks/>
          </p:cNvSpPr>
          <p:nvPr/>
        </p:nvSpPr>
        <p:spPr>
          <a:xfrm>
            <a:off x="3353208" y="314207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S’OUVRIR</a:t>
            </a:r>
          </a:p>
        </p:txBody>
      </p:sp>
      <p:sp>
        <p:nvSpPr>
          <p:cNvPr id="33" name="Espace réservé du texte 3">
            <a:extLst>
              <a:ext uri="{FF2B5EF4-FFF2-40B4-BE49-F238E27FC236}">
                <a16:creationId xmlns:a16="http://schemas.microsoft.com/office/drawing/2014/main" id="{15A0D084-095A-E799-1F99-1134930A7486}"/>
              </a:ext>
            </a:extLst>
          </p:cNvPr>
          <p:cNvSpPr txBox="1">
            <a:spLocks/>
          </p:cNvSpPr>
          <p:nvPr/>
        </p:nvSpPr>
        <p:spPr>
          <a:xfrm>
            <a:off x="6061907" y="3142073"/>
            <a:ext cx="2147296" cy="493179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774700" ty="-13970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</a:rPr>
              <a:t>SE PROJETER</a:t>
            </a:r>
          </a:p>
        </p:txBody>
      </p:sp>
    </p:spTree>
    <p:extLst>
      <p:ext uri="{BB962C8B-B14F-4D97-AF65-F5344CB8AC3E}">
        <p14:creationId xmlns:p14="http://schemas.microsoft.com/office/powerpoint/2010/main" val="32965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77ACF-2D4B-4E49-55B8-9348F5DBF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14">
            <a:extLst>
              <a:ext uri="{FF2B5EF4-FFF2-40B4-BE49-F238E27FC236}">
                <a16:creationId xmlns:a16="http://schemas.microsoft.com/office/drawing/2014/main" id="{85A5FD95-61A9-3CBE-7AC6-C99C78AC8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4" y="389469"/>
            <a:ext cx="2942492" cy="547047"/>
          </a:xfrm>
        </p:spPr>
        <p:txBody>
          <a:bodyPr lIns="0" tIns="0" rIns="0" bIns="0">
            <a:norm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Thème 2025</a:t>
            </a:r>
          </a:p>
        </p:txBody>
      </p:sp>
      <p:sp>
        <p:nvSpPr>
          <p:cNvPr id="43" name="ZoneTexte 2">
            <a:extLst>
              <a:ext uri="{FF2B5EF4-FFF2-40B4-BE49-F238E27FC236}">
                <a16:creationId xmlns:a16="http://schemas.microsoft.com/office/drawing/2014/main" id="{302F1812-A2BA-CB79-8D93-551F00A05B81}"/>
              </a:ext>
            </a:extLst>
          </p:cNvPr>
          <p:cNvSpPr txBox="1"/>
          <p:nvPr/>
        </p:nvSpPr>
        <p:spPr>
          <a:xfrm>
            <a:off x="222500" y="1096288"/>
            <a:ext cx="2510940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SzPct val="123000"/>
            </a:pPr>
            <a:r>
              <a:rPr lang="fr-FR" sz="2400" b="1" dirty="0">
                <a:ln w="12700">
                  <a:noFill/>
                </a:ln>
                <a:solidFill>
                  <a:schemeClr val="bg1"/>
                </a:solidFill>
                <a:latin typeface="Fira Sans Black" panose="020B0A03050000020004" pitchFamily="34" charset="0"/>
              </a:rPr>
              <a:t>TENSIONS</a:t>
            </a:r>
          </a:p>
        </p:txBody>
      </p:sp>
      <p:sp>
        <p:nvSpPr>
          <p:cNvPr id="48" name="ZoneTexte 22">
            <a:extLst>
              <a:ext uri="{FF2B5EF4-FFF2-40B4-BE49-F238E27FC236}">
                <a16:creationId xmlns:a16="http://schemas.microsoft.com/office/drawing/2014/main" id="{E2FC609D-4B54-7638-6A24-6F0024865F94}"/>
              </a:ext>
            </a:extLst>
          </p:cNvPr>
          <p:cNvSpPr txBox="1"/>
          <p:nvPr/>
        </p:nvSpPr>
        <p:spPr>
          <a:xfrm>
            <a:off x="3466631" y="196989"/>
            <a:ext cx="5174039" cy="873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6600"/>
              </a:lnSpc>
              <a:spcBef>
                <a:spcPts val="0"/>
              </a:spcBef>
            </a:pPr>
            <a:r>
              <a:rPr lang="fr-FR" sz="4300" dirty="0">
                <a:gradFill flip="none" rotWithShape="1">
                  <a:gsLst>
                    <a:gs pos="0">
                      <a:schemeClr val="accent5"/>
                    </a:gs>
                    <a:gs pos="68000">
                      <a:schemeClr val="tx2"/>
                    </a:gs>
                  </a:gsLst>
                  <a:lin ang="0" scaled="1"/>
                  <a:tileRect/>
                </a:gradFill>
                <a:latin typeface="+mn-lt"/>
              </a:rPr>
              <a:t>CAP SUR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954C0A5-8B3C-C784-D3E9-4B60E1845278}"/>
              </a:ext>
            </a:extLst>
          </p:cNvPr>
          <p:cNvSpPr txBox="1"/>
          <p:nvPr/>
        </p:nvSpPr>
        <p:spPr>
          <a:xfrm>
            <a:off x="4311748" y="804512"/>
            <a:ext cx="3494690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fr-FR" sz="5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2BEF0"/>
                    </a:gs>
                    <a:gs pos="68000">
                      <a:srgbClr val="373CF5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Fira Sans ExtraBold"/>
                <a:sym typeface="Fira Sans Regular"/>
              </a:rPr>
              <a:t>DEMAIN</a:t>
            </a:r>
            <a:endParaRPr lang="fr-FR" sz="4300" dirty="0"/>
          </a:p>
        </p:txBody>
      </p: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ED720499-39EC-DC9F-2445-EBD121665533}"/>
              </a:ext>
            </a:extLst>
          </p:cNvPr>
          <p:cNvSpPr/>
          <p:nvPr/>
        </p:nvSpPr>
        <p:spPr>
          <a:xfrm>
            <a:off x="2733440" y="522753"/>
            <a:ext cx="2208674" cy="328476"/>
          </a:xfrm>
          <a:prstGeom prst="rightArrow">
            <a:avLst>
              <a:gd name="adj1" fmla="val 24012"/>
              <a:gd name="adj2" fmla="val 67021"/>
            </a:avLst>
          </a:prstGeom>
          <a:blipFill dpi="0" rotWithShape="1">
            <a:blip r:embed="rId3"/>
            <a:srcRect/>
            <a:tile tx="-660400" ty="-660400" sx="70000" sy="70000" flip="none" algn="tl"/>
          </a:blipFill>
          <a:ln w="222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4" name="ZoneTexte 2">
            <a:extLst>
              <a:ext uri="{FF2B5EF4-FFF2-40B4-BE49-F238E27FC236}">
                <a16:creationId xmlns:a16="http://schemas.microsoft.com/office/drawing/2014/main" id="{1EAB8EBA-806E-906F-2D57-185F2995FE68}"/>
              </a:ext>
            </a:extLst>
          </p:cNvPr>
          <p:cNvSpPr txBox="1"/>
          <p:nvPr/>
        </p:nvSpPr>
        <p:spPr>
          <a:xfrm>
            <a:off x="3946820" y="2215331"/>
            <a:ext cx="4557100" cy="7882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0"/>
              </a:spcBef>
              <a:buSzPct val="123000"/>
            </a:pP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La réponse du réseau :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un accompagnement qui repose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sur 4 fondamentaux</a:t>
            </a:r>
          </a:p>
        </p:txBody>
      </p:sp>
      <p:sp>
        <p:nvSpPr>
          <p:cNvPr id="61" name="Rectangle : coins arrondis 6">
            <a:extLst>
              <a:ext uri="{FF2B5EF4-FFF2-40B4-BE49-F238E27FC236}">
                <a16:creationId xmlns:a16="http://schemas.microsoft.com/office/drawing/2014/main" id="{944DD15E-1126-BEF0-D23D-336A4856F108}"/>
              </a:ext>
            </a:extLst>
          </p:cNvPr>
          <p:cNvSpPr/>
          <p:nvPr/>
        </p:nvSpPr>
        <p:spPr>
          <a:xfrm>
            <a:off x="4483241" y="3104514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ct val="100000"/>
              </a:lnSpc>
              <a:spcBef>
                <a:spcPts val="0"/>
              </a:spcBef>
            </a:pPr>
            <a:r>
              <a:rPr lang="fr-FR" sz="1400" dirty="0">
                <a:solidFill>
                  <a:schemeClr val="tx1"/>
                </a:solidFill>
              </a:rPr>
              <a:t>Un leitmotiv "Ne rien lâcher"</a:t>
            </a:r>
          </a:p>
        </p:txBody>
      </p:sp>
      <p:sp>
        <p:nvSpPr>
          <p:cNvPr id="62" name="Rectangle : coins arrondis 6">
            <a:extLst>
              <a:ext uri="{FF2B5EF4-FFF2-40B4-BE49-F238E27FC236}">
                <a16:creationId xmlns:a16="http://schemas.microsoft.com/office/drawing/2014/main" id="{0FADEA08-F086-7C92-9BD0-C2D18ECE73E4}"/>
              </a:ext>
            </a:extLst>
          </p:cNvPr>
          <p:cNvSpPr/>
          <p:nvPr/>
        </p:nvSpPr>
        <p:spPr>
          <a:xfrm>
            <a:off x="4483241" y="3462246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Une méthode structurée </a:t>
            </a:r>
          </a:p>
        </p:txBody>
      </p:sp>
      <p:sp>
        <p:nvSpPr>
          <p:cNvPr id="17" name="Rectangle : coins arrondis 3">
            <a:extLst>
              <a:ext uri="{FF2B5EF4-FFF2-40B4-BE49-F238E27FC236}">
                <a16:creationId xmlns:a16="http://schemas.microsoft.com/office/drawing/2014/main" id="{B5D159A7-FCF2-7D53-4A72-001A4E57E28E}"/>
              </a:ext>
            </a:extLst>
          </p:cNvPr>
          <p:cNvSpPr/>
          <p:nvPr/>
        </p:nvSpPr>
        <p:spPr>
          <a:xfrm>
            <a:off x="521678" y="1557953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International : Conflits</a:t>
            </a:r>
          </a:p>
        </p:txBody>
      </p:sp>
      <p:sp>
        <p:nvSpPr>
          <p:cNvPr id="18" name="Rectangle : coins arrondis 4">
            <a:extLst>
              <a:ext uri="{FF2B5EF4-FFF2-40B4-BE49-F238E27FC236}">
                <a16:creationId xmlns:a16="http://schemas.microsoft.com/office/drawing/2014/main" id="{B969F454-C377-08CE-6979-B1FD4B1E419C}"/>
              </a:ext>
            </a:extLst>
          </p:cNvPr>
          <p:cNvSpPr/>
          <p:nvPr/>
        </p:nvSpPr>
        <p:spPr>
          <a:xfrm>
            <a:off x="841482" y="190518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Militaires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19" name="Rectangle : coins arrondis 5">
            <a:extLst>
              <a:ext uri="{FF2B5EF4-FFF2-40B4-BE49-F238E27FC236}">
                <a16:creationId xmlns:a16="http://schemas.microsoft.com/office/drawing/2014/main" id="{B547FD6B-1E22-E017-B13A-075E9107078D}"/>
              </a:ext>
            </a:extLst>
          </p:cNvPr>
          <p:cNvSpPr/>
          <p:nvPr/>
        </p:nvSpPr>
        <p:spPr>
          <a:xfrm>
            <a:off x="841482" y="225241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0" name="Rectangle : coins arrondis 3">
            <a:extLst>
              <a:ext uri="{FF2B5EF4-FFF2-40B4-BE49-F238E27FC236}">
                <a16:creationId xmlns:a16="http://schemas.microsoft.com/office/drawing/2014/main" id="{A76D9FA6-352D-A628-E4CD-7AE1115BB34C}"/>
              </a:ext>
            </a:extLst>
          </p:cNvPr>
          <p:cNvSpPr/>
          <p:nvPr/>
        </p:nvSpPr>
        <p:spPr>
          <a:xfrm>
            <a:off x="521678" y="2886010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National : Crises</a:t>
            </a:r>
          </a:p>
        </p:txBody>
      </p:sp>
      <p:sp>
        <p:nvSpPr>
          <p:cNvPr id="21" name="Rectangle : coins arrondis 4">
            <a:extLst>
              <a:ext uri="{FF2B5EF4-FFF2-40B4-BE49-F238E27FC236}">
                <a16:creationId xmlns:a16="http://schemas.microsoft.com/office/drawing/2014/main" id="{3CA57879-E566-C488-C42B-EF756466DEDE}"/>
              </a:ext>
            </a:extLst>
          </p:cNvPr>
          <p:cNvSpPr/>
          <p:nvPr/>
        </p:nvSpPr>
        <p:spPr>
          <a:xfrm>
            <a:off x="841482" y="3241117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Politique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2" name="Rectangle : coins arrondis 5">
            <a:extLst>
              <a:ext uri="{FF2B5EF4-FFF2-40B4-BE49-F238E27FC236}">
                <a16:creationId xmlns:a16="http://schemas.microsoft.com/office/drawing/2014/main" id="{56171684-A798-E0CE-7EA5-FCDF3CAB9F1C}"/>
              </a:ext>
            </a:extLst>
          </p:cNvPr>
          <p:cNvSpPr/>
          <p:nvPr/>
        </p:nvSpPr>
        <p:spPr>
          <a:xfrm>
            <a:off x="841482" y="3596224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Budgétaire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3" name="Rectangle : coins arrondis 4">
            <a:extLst>
              <a:ext uri="{FF2B5EF4-FFF2-40B4-BE49-F238E27FC236}">
                <a16:creationId xmlns:a16="http://schemas.microsoft.com/office/drawing/2014/main" id="{92BFF00D-C771-750F-CAAC-042B4B3667DD}"/>
              </a:ext>
            </a:extLst>
          </p:cNvPr>
          <p:cNvSpPr/>
          <p:nvPr/>
        </p:nvSpPr>
        <p:spPr>
          <a:xfrm>
            <a:off x="841482" y="3951331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4" name="Rectangle : coins arrondis 5">
            <a:extLst>
              <a:ext uri="{FF2B5EF4-FFF2-40B4-BE49-F238E27FC236}">
                <a16:creationId xmlns:a16="http://schemas.microsoft.com/office/drawing/2014/main" id="{DF933BE4-92DE-74FC-E0D4-A60E45138D5F}"/>
              </a:ext>
            </a:extLst>
          </p:cNvPr>
          <p:cNvSpPr/>
          <p:nvPr/>
        </p:nvSpPr>
        <p:spPr>
          <a:xfrm>
            <a:off x="841482" y="4306439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Sociale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7FF50F6-C2C7-8F91-63C2-D8298609CC3B}"/>
              </a:ext>
            </a:extLst>
          </p:cNvPr>
          <p:cNvSpPr txBox="1"/>
          <p:nvPr/>
        </p:nvSpPr>
        <p:spPr>
          <a:xfrm>
            <a:off x="3466631" y="1422837"/>
            <a:ext cx="5303520" cy="7125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2400"/>
              </a:lnSpc>
              <a:spcBef>
                <a:spcPts val="0"/>
              </a:spcBef>
            </a:pPr>
            <a:r>
              <a:rPr lang="fr-FR" sz="2400" b="1" dirty="0">
                <a:solidFill>
                  <a:schemeClr val="tx1"/>
                </a:solidFill>
                <a:latin typeface="+mj-lt"/>
              </a:rPr>
              <a:t>"Avancer au bon rythme </a:t>
            </a:r>
            <a:br>
              <a:rPr lang="fr-FR" sz="2400" b="1" dirty="0">
                <a:solidFill>
                  <a:schemeClr val="tx1"/>
                </a:solidFill>
                <a:latin typeface="+mj-lt"/>
              </a:rPr>
            </a:br>
            <a:r>
              <a:rPr lang="fr-FR" sz="2400" b="1" dirty="0">
                <a:solidFill>
                  <a:schemeClr val="tx1"/>
                </a:solidFill>
                <a:latin typeface="+mj-lt"/>
              </a:rPr>
              <a:t>&amp; dans la bonne direction "</a:t>
            </a:r>
            <a:endParaRPr lang="fr-FR" sz="2400" b="1" dirty="0">
              <a:solidFill>
                <a:schemeClr val="tx1"/>
              </a:solidFill>
              <a:latin typeface="Fira Sans ExtraBold"/>
            </a:endParaRPr>
          </a:p>
        </p:txBody>
      </p:sp>
      <p:sp>
        <p:nvSpPr>
          <p:cNvPr id="27" name="Rectangle : coins arrondis 6">
            <a:extLst>
              <a:ext uri="{FF2B5EF4-FFF2-40B4-BE49-F238E27FC236}">
                <a16:creationId xmlns:a16="http://schemas.microsoft.com/office/drawing/2014/main" id="{05266D14-2B3B-73B7-A19F-329C9E38A10A}"/>
              </a:ext>
            </a:extLst>
          </p:cNvPr>
          <p:cNvSpPr/>
          <p:nvPr/>
        </p:nvSpPr>
        <p:spPr>
          <a:xfrm>
            <a:off x="4483241" y="3819978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Des plans d'actions solides</a:t>
            </a:r>
          </a:p>
        </p:txBody>
      </p:sp>
      <p:sp>
        <p:nvSpPr>
          <p:cNvPr id="28" name="Rectangle : coins arrondis 6">
            <a:extLst>
              <a:ext uri="{FF2B5EF4-FFF2-40B4-BE49-F238E27FC236}">
                <a16:creationId xmlns:a16="http://schemas.microsoft.com/office/drawing/2014/main" id="{1CF579AD-2F69-8137-4BD5-5C2099414689}"/>
              </a:ext>
            </a:extLst>
          </p:cNvPr>
          <p:cNvSpPr/>
          <p:nvPr/>
        </p:nvSpPr>
        <p:spPr>
          <a:xfrm>
            <a:off x="4483241" y="4177710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Une équipe engagée</a:t>
            </a:r>
          </a:p>
        </p:txBody>
      </p:sp>
      <p:sp>
        <p:nvSpPr>
          <p:cNvPr id="2" name="Rectangle : coins arrondis 6">
            <a:extLst>
              <a:ext uri="{FF2B5EF4-FFF2-40B4-BE49-F238E27FC236}">
                <a16:creationId xmlns:a16="http://schemas.microsoft.com/office/drawing/2014/main" id="{A4ABAA92-3CB8-08E9-8C53-EC7A7060C60F}"/>
              </a:ext>
            </a:extLst>
          </p:cNvPr>
          <p:cNvSpPr/>
          <p:nvPr/>
        </p:nvSpPr>
        <p:spPr>
          <a:xfrm>
            <a:off x="4793480" y="4528864"/>
            <a:ext cx="2769058" cy="503986"/>
          </a:xfrm>
          <a:prstGeom prst="roundRect">
            <a:avLst>
              <a:gd name="adj" fmla="val 0"/>
            </a:avLst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100" b="0" i="1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 accompagnement que nous allon</a:t>
            </a:r>
            <a:r>
              <a:rPr lang="fr-FR" sz="1100" i="1" dirty="0">
                <a:solidFill>
                  <a:schemeClr val="tx1"/>
                </a:solidFill>
              </a:rPr>
              <a:t>s passer en revue pendant ces 2 jours</a:t>
            </a:r>
            <a:endParaRPr kumimoji="0" lang="fr-FR" sz="1100" b="0" i="1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2518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77ACF-2D4B-4E49-55B8-9348F5DBF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14">
            <a:extLst>
              <a:ext uri="{FF2B5EF4-FFF2-40B4-BE49-F238E27FC236}">
                <a16:creationId xmlns:a16="http://schemas.microsoft.com/office/drawing/2014/main" id="{85A5FD95-61A9-3CBE-7AC6-C99C78AC8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14312"/>
            <a:ext cx="8239125" cy="545805"/>
          </a:xfrm>
        </p:spPr>
        <p:txBody>
          <a:bodyPr lIns="0" tIns="0" rIns="0" bIns="0">
            <a:normAutofit fontScale="90000"/>
          </a:bodyPr>
          <a:lstStyle/>
          <a:p>
            <a:r>
              <a:rPr lang="fr-FR" dirty="0"/>
              <a:t>Cap sur demain : DES TENSIONS</a:t>
            </a:r>
            <a:br>
              <a:rPr lang="fr-FR" dirty="0"/>
            </a:br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45E2C5F-9FB7-9A8E-4C1E-31087C3744AB}"/>
              </a:ext>
            </a:extLst>
          </p:cNvPr>
          <p:cNvSpPr txBox="1"/>
          <p:nvPr/>
        </p:nvSpPr>
        <p:spPr>
          <a:xfrm>
            <a:off x="2558784" y="914404"/>
            <a:ext cx="4245241" cy="480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3pPr lvl="2" indent="-2286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  <a:defRPr sz="1200" kern="100">
                <a:latin typeface="+mn-lt"/>
                <a:cs typeface="Times New Roman" panose="02020603050405020304" pitchFamily="18" charset="0"/>
              </a:defRPr>
            </a:lvl3pPr>
          </a:lstStyle>
          <a:p>
            <a:pPr marL="179388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dirty="0"/>
              <a:t>Guerre en </a:t>
            </a:r>
            <a:r>
              <a:rPr lang="fr-FR" sz="1100" b="1" dirty="0"/>
              <a:t>Ukraine</a:t>
            </a:r>
          </a:p>
          <a:p>
            <a:pPr marL="179388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dirty="0"/>
              <a:t>Conflit </a:t>
            </a:r>
            <a:r>
              <a:rPr lang="fr-FR" sz="1100" b="1" dirty="0" err="1"/>
              <a:t>Israëlo-Palestinien</a:t>
            </a:r>
            <a:r>
              <a:rPr lang="fr-FR" sz="1100" b="1" dirty="0"/>
              <a:t> 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BDC90EF-5027-A3DC-CC45-5963B69C90C5}"/>
              </a:ext>
            </a:extLst>
          </p:cNvPr>
          <p:cNvSpPr txBox="1"/>
          <p:nvPr/>
        </p:nvSpPr>
        <p:spPr>
          <a:xfrm>
            <a:off x="2558784" y="1431970"/>
            <a:ext cx="4245241" cy="480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0" bIns="4572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3pPr lvl="2" indent="-2286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  <a:defRPr sz="1200" kern="100">
                <a:latin typeface="+mn-lt"/>
                <a:cs typeface="Times New Roman" panose="02020603050405020304" pitchFamily="18" charset="0"/>
              </a:defRPr>
            </a:lvl3pPr>
          </a:lstStyle>
          <a:p>
            <a:pPr marL="17907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>
                <a:cs typeface="Times New Roman"/>
              </a:rPr>
              <a:t>Droits de douanes </a:t>
            </a:r>
            <a:r>
              <a:rPr lang="fr-FR" sz="1100" dirty="0">
                <a:cs typeface="Times New Roman"/>
              </a:rPr>
              <a:t>américains et dégradation de la </a:t>
            </a:r>
            <a:r>
              <a:rPr lang="fr-FR" sz="1100" b="1" dirty="0">
                <a:cs typeface="Times New Roman"/>
              </a:rPr>
              <a:t>parité </a:t>
            </a:r>
            <a:r>
              <a:rPr lang="fr-FR" sz="1100" dirty="0">
                <a:cs typeface="Times New Roman"/>
              </a:rPr>
              <a:t>€/$</a:t>
            </a:r>
            <a:endParaRPr lang="fr-FR" sz="1100" dirty="0"/>
          </a:p>
          <a:p>
            <a:pPr marL="17907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dirty="0">
                <a:cs typeface="Times New Roman"/>
              </a:rPr>
              <a:t>Contrôles des </a:t>
            </a:r>
            <a:r>
              <a:rPr lang="fr-FR" sz="1100" b="1" dirty="0">
                <a:cs typeface="Times New Roman"/>
              </a:rPr>
              <a:t>matières premières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5EB9287-51C3-EC3F-34D6-1E4ECE18CA41}"/>
              </a:ext>
            </a:extLst>
          </p:cNvPr>
          <p:cNvCxnSpPr>
            <a:cxnSpLocks/>
          </p:cNvCxnSpPr>
          <p:nvPr/>
        </p:nvCxnSpPr>
        <p:spPr>
          <a:xfrm>
            <a:off x="1716888" y="1061733"/>
            <a:ext cx="705638" cy="0"/>
          </a:xfrm>
          <a:prstGeom prst="line">
            <a:avLst/>
          </a:prstGeom>
          <a:noFill/>
          <a:ln w="254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10800000" scaled="1"/>
              <a:tileRect/>
            </a:gra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7E8237E-E880-A700-2D87-891C0D02C639}"/>
              </a:ext>
            </a:extLst>
          </p:cNvPr>
          <p:cNvCxnSpPr>
            <a:cxnSpLocks/>
          </p:cNvCxnSpPr>
          <p:nvPr/>
        </p:nvCxnSpPr>
        <p:spPr>
          <a:xfrm>
            <a:off x="1716888" y="1535754"/>
            <a:ext cx="705638" cy="0"/>
          </a:xfrm>
          <a:prstGeom prst="line">
            <a:avLst/>
          </a:prstGeom>
          <a:noFill/>
          <a:ln w="254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10800000" scaled="1"/>
              <a:tileRect/>
            </a:gra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88017154-A379-3E91-8B0A-63ECF84DC01F}"/>
              </a:ext>
            </a:extLst>
          </p:cNvPr>
          <p:cNvCxnSpPr>
            <a:cxnSpLocks/>
          </p:cNvCxnSpPr>
          <p:nvPr/>
        </p:nvCxnSpPr>
        <p:spPr>
          <a:xfrm>
            <a:off x="1706667" y="2277161"/>
            <a:ext cx="705638" cy="0"/>
          </a:xfrm>
          <a:prstGeom prst="line">
            <a:avLst/>
          </a:prstGeom>
          <a:noFill/>
          <a:ln w="254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10800000" scaled="1"/>
              <a:tileRect/>
            </a:gra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E87F897-29D4-91E6-B446-1FBDA49C4097}"/>
              </a:ext>
            </a:extLst>
          </p:cNvPr>
          <p:cNvCxnSpPr>
            <a:cxnSpLocks/>
          </p:cNvCxnSpPr>
          <p:nvPr/>
        </p:nvCxnSpPr>
        <p:spPr>
          <a:xfrm>
            <a:off x="1706667" y="2886479"/>
            <a:ext cx="705638" cy="0"/>
          </a:xfrm>
          <a:prstGeom prst="line">
            <a:avLst/>
          </a:prstGeom>
          <a:noFill/>
          <a:ln w="254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10800000" scaled="1"/>
              <a:tileRect/>
            </a:gra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71458C33-73CA-4503-39B1-DB933816761B}"/>
              </a:ext>
            </a:extLst>
          </p:cNvPr>
          <p:cNvCxnSpPr>
            <a:cxnSpLocks/>
          </p:cNvCxnSpPr>
          <p:nvPr/>
        </p:nvCxnSpPr>
        <p:spPr>
          <a:xfrm>
            <a:off x="1706667" y="3534306"/>
            <a:ext cx="705638" cy="0"/>
          </a:xfrm>
          <a:prstGeom prst="line">
            <a:avLst/>
          </a:prstGeom>
          <a:noFill/>
          <a:ln w="254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10800000" scaled="1"/>
              <a:tileRect/>
            </a:gra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B6D687EC-BB80-15C3-D21C-9F94E4997877}"/>
              </a:ext>
            </a:extLst>
          </p:cNvPr>
          <p:cNvCxnSpPr>
            <a:cxnSpLocks/>
          </p:cNvCxnSpPr>
          <p:nvPr/>
        </p:nvCxnSpPr>
        <p:spPr>
          <a:xfrm>
            <a:off x="1706667" y="4583097"/>
            <a:ext cx="705638" cy="0"/>
          </a:xfrm>
          <a:prstGeom prst="line">
            <a:avLst/>
          </a:prstGeom>
          <a:noFill/>
          <a:ln w="254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10800000" scaled="1"/>
              <a:tileRect/>
            </a:gra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F97BE5E6-634C-A3FC-9951-CD7B9F4D41C2}"/>
              </a:ext>
            </a:extLst>
          </p:cNvPr>
          <p:cNvSpPr txBox="1"/>
          <p:nvPr/>
        </p:nvSpPr>
        <p:spPr>
          <a:xfrm>
            <a:off x="2558784" y="2123591"/>
            <a:ext cx="4541581" cy="6783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3pPr lvl="2" indent="-2286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  <a:defRPr sz="1200" kern="100">
                <a:latin typeface="+mn-lt"/>
                <a:cs typeface="Times New Roman" panose="02020603050405020304" pitchFamily="18" charset="0"/>
              </a:defRPr>
            </a:lvl3pPr>
          </a:lstStyle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/>
              <a:t>6 gouvernements </a:t>
            </a:r>
            <a:r>
              <a:rPr lang="fr-FR" sz="1100" dirty="0"/>
              <a:t>en 2 ans</a:t>
            </a:r>
          </a:p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/>
              <a:t>Pas de majorité </a:t>
            </a:r>
            <a:r>
              <a:rPr lang="fr-FR" sz="1100" dirty="0"/>
              <a:t>pour gouverner</a:t>
            </a:r>
          </a:p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/>
              <a:t>Une confiance au plus bas </a:t>
            </a:r>
            <a:r>
              <a:rPr lang="fr-FR" sz="1100" dirty="0"/>
              <a:t>en nos dirigeants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801B68A-22B4-D644-9235-E7D2A1672B7A}"/>
              </a:ext>
            </a:extLst>
          </p:cNvPr>
          <p:cNvSpPr txBox="1"/>
          <p:nvPr/>
        </p:nvSpPr>
        <p:spPr>
          <a:xfrm>
            <a:off x="2558784" y="2754595"/>
            <a:ext cx="4541581" cy="6783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0" bIns="45720" anchor="t">
            <a:noAutofit/>
          </a:bodyPr>
          <a:lstStyle/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kern="100" dirty="0">
                <a:latin typeface="+mn-lt"/>
                <a:cs typeface="Times New Roman"/>
              </a:rPr>
              <a:t>3 350 Mds€ </a:t>
            </a:r>
            <a:r>
              <a:rPr lang="fr-FR" sz="1100" kern="100" dirty="0">
                <a:latin typeface="+mn-lt"/>
                <a:cs typeface="Times New Roman"/>
              </a:rPr>
              <a:t>de dettes à fin T1 2025 </a:t>
            </a: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kern="100" dirty="0">
                <a:latin typeface="+mn-lt"/>
                <a:cs typeface="Times New Roman"/>
              </a:rPr>
              <a:t>170 Mds €  </a:t>
            </a:r>
            <a:r>
              <a:rPr lang="fr-FR" sz="1100" kern="100" dirty="0">
                <a:latin typeface="+mn-lt"/>
                <a:cs typeface="Times New Roman"/>
              </a:rPr>
              <a:t>de déficit budgétaire en 2024</a:t>
            </a:r>
          </a:p>
          <a:p>
            <a:pPr marL="171450" lvl="2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kern="100" dirty="0">
                <a:latin typeface="+mn-lt"/>
                <a:cs typeface="Times New Roman"/>
              </a:rPr>
              <a:t>60 Mds € </a:t>
            </a:r>
            <a:r>
              <a:rPr lang="fr-FR" sz="1100" kern="100" dirty="0">
                <a:latin typeface="+mn-lt"/>
                <a:cs typeface="Times New Roman"/>
              </a:rPr>
              <a:t>de coûts de la dette en 2025 projetés à 100 B€ en 2029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41E597A-3F2B-2BF7-3431-23431E0E8ED4}"/>
              </a:ext>
            </a:extLst>
          </p:cNvPr>
          <p:cNvSpPr txBox="1"/>
          <p:nvPr/>
        </p:nvSpPr>
        <p:spPr>
          <a:xfrm>
            <a:off x="2558784" y="3374542"/>
            <a:ext cx="6183772" cy="10736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0" bIns="4572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3pPr lvl="2" indent="-2286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  <a:defRPr sz="1200" kern="100">
                <a:latin typeface="+mn-lt"/>
                <a:cs typeface="Times New Roman" panose="02020603050405020304" pitchFamily="18" charset="0"/>
              </a:defRPr>
            </a:lvl3pPr>
          </a:lstStyle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>
                <a:cs typeface="Times New Roman"/>
              </a:rPr>
              <a:t>Des secteurs activité à la peine </a:t>
            </a:r>
            <a:r>
              <a:rPr lang="fr-FR" sz="1100" dirty="0">
                <a:cs typeface="Times New Roman"/>
              </a:rPr>
              <a:t>: BTP, Immobilier, Commerce, CHR, Automobile, Chimie...</a:t>
            </a:r>
          </a:p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>
                <a:cs typeface="Times New Roman"/>
              </a:rPr>
              <a:t>Des entreprises qui souffrent </a:t>
            </a:r>
            <a:r>
              <a:rPr lang="fr-FR" sz="1100" dirty="0">
                <a:cs typeface="Times New Roman"/>
              </a:rPr>
              <a:t>quelle que soit leur taille ou leur empreinte territoriale</a:t>
            </a:r>
          </a:p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>
                <a:cs typeface="Times New Roman"/>
              </a:rPr>
              <a:t>Une baisse des investissements </a:t>
            </a:r>
            <a:r>
              <a:rPr lang="fr-FR" sz="1100" dirty="0">
                <a:cs typeface="Times New Roman"/>
              </a:rPr>
              <a:t>: -5,4% ménages,</a:t>
            </a:r>
            <a:br>
              <a:rPr lang="fr-FR" sz="1100" dirty="0">
                <a:cs typeface="Times New Roman"/>
              </a:rPr>
            </a:br>
            <a:r>
              <a:rPr lang="fr-FR" sz="1100" dirty="0">
                <a:cs typeface="Times New Roman"/>
              </a:rPr>
              <a:t>-10,4% pour les biens d’équipements des entreprises</a:t>
            </a:r>
          </a:p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>
                <a:cs typeface="Times New Roman"/>
              </a:rPr>
              <a:t>Un record de défaillance d’entreprise : </a:t>
            </a:r>
            <a:r>
              <a:rPr lang="fr-FR" sz="1100" dirty="0">
                <a:cs typeface="Times New Roman"/>
              </a:rPr>
              <a:t>66 000 en 2024 / anticipé à 68 000 en 2025</a:t>
            </a:r>
          </a:p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>
                <a:cs typeface="Times New Roman"/>
              </a:rPr>
              <a:t>Peu de croissance : </a:t>
            </a:r>
            <a:r>
              <a:rPr lang="fr-FR" sz="1100" dirty="0">
                <a:cs typeface="Times New Roman"/>
              </a:rPr>
              <a:t>1,2% en 2024 et 0,8% en 2025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F0D3B83-38AF-A83D-59BA-BC195B3DEFB4}"/>
              </a:ext>
            </a:extLst>
          </p:cNvPr>
          <p:cNvSpPr txBox="1"/>
          <p:nvPr/>
        </p:nvSpPr>
        <p:spPr>
          <a:xfrm>
            <a:off x="2558784" y="4448415"/>
            <a:ext cx="5646481" cy="480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0" bIns="4572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3pPr lvl="2" indent="-2286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  <a:defRPr sz="1200" kern="100">
                <a:latin typeface="+mn-lt"/>
                <a:cs typeface="Times New Roman" panose="02020603050405020304" pitchFamily="18" charset="0"/>
              </a:defRPr>
            </a:lvl3pPr>
          </a:lstStyle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>
                <a:cs typeface="Times New Roman"/>
              </a:rPr>
              <a:t>Un taux de chômage élevé : </a:t>
            </a:r>
            <a:r>
              <a:rPr lang="fr-FR" sz="1100" dirty="0">
                <a:cs typeface="Times New Roman"/>
              </a:rPr>
              <a:t>7,5% (Allemagne: 6%, UK: 4,7%, Pays-Bas: 3,9%, USA: 4,3%) </a:t>
            </a:r>
            <a:br>
              <a:rPr lang="fr-FR" sz="1100" dirty="0">
                <a:cs typeface="Times New Roman"/>
              </a:rPr>
            </a:br>
            <a:r>
              <a:rPr lang="fr-FR" sz="1100" dirty="0">
                <a:cs typeface="Times New Roman"/>
              </a:rPr>
              <a:t>et qui augmente</a:t>
            </a:r>
          </a:p>
          <a:p>
            <a:pPr marL="171450" lvl="2" indent="-171450">
              <a:lnSpc>
                <a:spcPts val="1000"/>
              </a:lnSpc>
              <a:spcAft>
                <a:spcPts val="300"/>
              </a:spcAft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fr-FR" sz="1100" b="1" dirty="0">
                <a:cs typeface="Times New Roman"/>
              </a:rPr>
              <a:t>Des mouvements de contestation :  </a:t>
            </a:r>
            <a:r>
              <a:rPr lang="fr-FR" sz="1100" dirty="0">
                <a:cs typeface="Times New Roman"/>
              </a:rPr>
              <a:t>10 septembre, 18 septembre, 26 septembre …</a:t>
            </a:r>
          </a:p>
        </p:txBody>
      </p:sp>
      <p:sp>
        <p:nvSpPr>
          <p:cNvPr id="18" name="Rectangle : coins arrondis 4">
            <a:extLst>
              <a:ext uri="{FF2B5EF4-FFF2-40B4-BE49-F238E27FC236}">
                <a16:creationId xmlns:a16="http://schemas.microsoft.com/office/drawing/2014/main" id="{B969F454-C377-08CE-6979-B1FD4B1E419C}"/>
              </a:ext>
            </a:extLst>
          </p:cNvPr>
          <p:cNvSpPr/>
          <p:nvPr/>
        </p:nvSpPr>
        <p:spPr>
          <a:xfrm>
            <a:off x="542709" y="925130"/>
            <a:ext cx="1272977" cy="27320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0" scaled="1"/>
              <a:tileRect/>
            </a:gra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Militaires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  <p:sp>
        <p:nvSpPr>
          <p:cNvPr id="19" name="Rectangle : coins arrondis 5">
            <a:extLst>
              <a:ext uri="{FF2B5EF4-FFF2-40B4-BE49-F238E27FC236}">
                <a16:creationId xmlns:a16="http://schemas.microsoft.com/office/drawing/2014/main" id="{B547FD6B-1E22-E017-B13A-075E9107078D}"/>
              </a:ext>
            </a:extLst>
          </p:cNvPr>
          <p:cNvSpPr/>
          <p:nvPr/>
        </p:nvSpPr>
        <p:spPr>
          <a:xfrm>
            <a:off x="542709" y="1399152"/>
            <a:ext cx="1272977" cy="27320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0" scaled="1"/>
              <a:tileRect/>
            </a:gra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  <p:sp>
        <p:nvSpPr>
          <p:cNvPr id="17" name="Rectangle : coins arrondis 3">
            <a:extLst>
              <a:ext uri="{FF2B5EF4-FFF2-40B4-BE49-F238E27FC236}">
                <a16:creationId xmlns:a16="http://schemas.microsoft.com/office/drawing/2014/main" id="{B5D159A7-FCF2-7D53-4A72-001A4E57E28E}"/>
              </a:ext>
            </a:extLst>
          </p:cNvPr>
          <p:cNvSpPr/>
          <p:nvPr/>
        </p:nvSpPr>
        <p:spPr>
          <a:xfrm>
            <a:off x="298909" y="596982"/>
            <a:ext cx="1760577" cy="2732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1"/>
              </a:gs>
            </a:gsLst>
            <a:lin ang="0" scaled="1"/>
          </a:gra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spc="0" normalizeH="0" baseline="0" dirty="0">
                <a:solidFill>
                  <a:schemeClr val="bg1"/>
                </a:solidFill>
                <a:effectLst/>
                <a:uFillTx/>
              </a:rPr>
              <a:t>International : Conflits</a:t>
            </a:r>
          </a:p>
        </p:txBody>
      </p:sp>
      <p:sp>
        <p:nvSpPr>
          <p:cNvPr id="20" name="Rectangle : coins arrondis 3">
            <a:extLst>
              <a:ext uri="{FF2B5EF4-FFF2-40B4-BE49-F238E27FC236}">
                <a16:creationId xmlns:a16="http://schemas.microsoft.com/office/drawing/2014/main" id="{A76D9FA6-352D-A628-E4CD-7AE1115BB34C}"/>
              </a:ext>
            </a:extLst>
          </p:cNvPr>
          <p:cNvSpPr/>
          <p:nvPr/>
        </p:nvSpPr>
        <p:spPr>
          <a:xfrm>
            <a:off x="298909" y="1825089"/>
            <a:ext cx="1760577" cy="2732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1"/>
              </a:gs>
            </a:gsLst>
            <a:lin ang="0" scaled="1"/>
          </a:gra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solidFill>
                  <a:schemeClr val="bg1"/>
                </a:solidFill>
                <a:effectLst/>
                <a:uFillTx/>
              </a:rPr>
              <a:t>National : Crises</a:t>
            </a:r>
          </a:p>
        </p:txBody>
      </p:sp>
      <p:sp>
        <p:nvSpPr>
          <p:cNvPr id="21" name="Rectangle : coins arrondis 4">
            <a:extLst>
              <a:ext uri="{FF2B5EF4-FFF2-40B4-BE49-F238E27FC236}">
                <a16:creationId xmlns:a16="http://schemas.microsoft.com/office/drawing/2014/main" id="{3CA57879-E566-C488-C42B-EF756466DEDE}"/>
              </a:ext>
            </a:extLst>
          </p:cNvPr>
          <p:cNvSpPr/>
          <p:nvPr/>
        </p:nvSpPr>
        <p:spPr>
          <a:xfrm>
            <a:off x="542709" y="2140559"/>
            <a:ext cx="1272977" cy="27320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0" scaled="1"/>
              <a:tileRect/>
            </a:gra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Politique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  <p:sp>
        <p:nvSpPr>
          <p:cNvPr id="22" name="Rectangle : coins arrondis 5">
            <a:extLst>
              <a:ext uri="{FF2B5EF4-FFF2-40B4-BE49-F238E27FC236}">
                <a16:creationId xmlns:a16="http://schemas.microsoft.com/office/drawing/2014/main" id="{56171684-A798-E0CE-7EA5-FCDF3CAB9F1C}"/>
              </a:ext>
            </a:extLst>
          </p:cNvPr>
          <p:cNvSpPr/>
          <p:nvPr/>
        </p:nvSpPr>
        <p:spPr>
          <a:xfrm>
            <a:off x="542709" y="2749877"/>
            <a:ext cx="1272977" cy="27320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0" scaled="1"/>
              <a:tileRect/>
            </a:gra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Budgétaire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  <p:sp>
        <p:nvSpPr>
          <p:cNvPr id="23" name="Rectangle : coins arrondis 4">
            <a:extLst>
              <a:ext uri="{FF2B5EF4-FFF2-40B4-BE49-F238E27FC236}">
                <a16:creationId xmlns:a16="http://schemas.microsoft.com/office/drawing/2014/main" id="{92BFF00D-C771-750F-CAAC-042B4B3667DD}"/>
              </a:ext>
            </a:extLst>
          </p:cNvPr>
          <p:cNvSpPr/>
          <p:nvPr/>
        </p:nvSpPr>
        <p:spPr>
          <a:xfrm>
            <a:off x="542709" y="3397704"/>
            <a:ext cx="1272977" cy="27320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0" scaled="1"/>
              <a:tileRect/>
            </a:gra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Économique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  <p:sp>
        <p:nvSpPr>
          <p:cNvPr id="24" name="Rectangle : coins arrondis 5">
            <a:extLst>
              <a:ext uri="{FF2B5EF4-FFF2-40B4-BE49-F238E27FC236}">
                <a16:creationId xmlns:a16="http://schemas.microsoft.com/office/drawing/2014/main" id="{DF933BE4-92DE-74FC-E0D4-A60E45138D5F}"/>
              </a:ext>
            </a:extLst>
          </p:cNvPr>
          <p:cNvSpPr/>
          <p:nvPr/>
        </p:nvSpPr>
        <p:spPr>
          <a:xfrm>
            <a:off x="542709" y="4446495"/>
            <a:ext cx="1272977" cy="27320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>
            <a:gradFill flip="none" rotWithShape="1">
              <a:gsLst>
                <a:gs pos="0">
                  <a:schemeClr val="accent5"/>
                </a:gs>
                <a:gs pos="100000">
                  <a:schemeClr val="tx1"/>
                </a:gs>
              </a:gsLst>
              <a:lin ang="0" scaled="1"/>
              <a:tileRect/>
            </a:gra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Sociale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2261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53E9A-A8FA-1777-9E7A-BC06E5F31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14">
            <a:extLst>
              <a:ext uri="{FF2B5EF4-FFF2-40B4-BE49-F238E27FC236}">
                <a16:creationId xmlns:a16="http://schemas.microsoft.com/office/drawing/2014/main" id="{95C66EA2-F678-385A-3D95-737336FBD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4" y="389469"/>
            <a:ext cx="2942492" cy="547047"/>
          </a:xfrm>
        </p:spPr>
        <p:txBody>
          <a:bodyPr lIns="0" tIns="0" rIns="0" bIns="0">
            <a:norm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Thème 2025</a:t>
            </a:r>
          </a:p>
        </p:txBody>
      </p:sp>
      <p:sp>
        <p:nvSpPr>
          <p:cNvPr id="43" name="ZoneTexte 2">
            <a:extLst>
              <a:ext uri="{FF2B5EF4-FFF2-40B4-BE49-F238E27FC236}">
                <a16:creationId xmlns:a16="http://schemas.microsoft.com/office/drawing/2014/main" id="{0D0A83E1-F7C2-2B7B-9CB7-A18146DA1B88}"/>
              </a:ext>
            </a:extLst>
          </p:cNvPr>
          <p:cNvSpPr txBox="1"/>
          <p:nvPr/>
        </p:nvSpPr>
        <p:spPr>
          <a:xfrm>
            <a:off x="222500" y="1096288"/>
            <a:ext cx="2510940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SzPct val="123000"/>
            </a:pPr>
            <a:r>
              <a:rPr lang="fr-FR" sz="2400" b="1" dirty="0">
                <a:ln w="12700">
                  <a:noFill/>
                </a:ln>
                <a:solidFill>
                  <a:schemeClr val="bg1"/>
                </a:solidFill>
                <a:latin typeface="Fira Sans Black" panose="020B0A03050000020004" pitchFamily="34" charset="0"/>
              </a:rPr>
              <a:t>TENSIONS</a:t>
            </a:r>
          </a:p>
        </p:txBody>
      </p:sp>
      <p:sp>
        <p:nvSpPr>
          <p:cNvPr id="48" name="ZoneTexte 22">
            <a:extLst>
              <a:ext uri="{FF2B5EF4-FFF2-40B4-BE49-F238E27FC236}">
                <a16:creationId xmlns:a16="http://schemas.microsoft.com/office/drawing/2014/main" id="{88AA0C3D-249B-2B90-D415-6CC8504273B8}"/>
              </a:ext>
            </a:extLst>
          </p:cNvPr>
          <p:cNvSpPr txBox="1"/>
          <p:nvPr/>
        </p:nvSpPr>
        <p:spPr>
          <a:xfrm>
            <a:off x="3466631" y="196989"/>
            <a:ext cx="5174039" cy="873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6600"/>
              </a:lnSpc>
              <a:spcBef>
                <a:spcPts val="0"/>
              </a:spcBef>
            </a:pPr>
            <a:r>
              <a:rPr lang="fr-FR" sz="4300" dirty="0">
                <a:gradFill flip="none" rotWithShape="1">
                  <a:gsLst>
                    <a:gs pos="0">
                      <a:schemeClr val="accent5"/>
                    </a:gs>
                    <a:gs pos="68000">
                      <a:schemeClr val="tx2"/>
                    </a:gs>
                  </a:gsLst>
                  <a:lin ang="0" scaled="1"/>
                  <a:tileRect/>
                </a:gradFill>
                <a:latin typeface="+mn-lt"/>
              </a:rPr>
              <a:t>CAP SUR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F61F051-61EF-E667-1023-1EB3A92F038A}"/>
              </a:ext>
            </a:extLst>
          </p:cNvPr>
          <p:cNvSpPr txBox="1"/>
          <p:nvPr/>
        </p:nvSpPr>
        <p:spPr>
          <a:xfrm>
            <a:off x="4311748" y="804512"/>
            <a:ext cx="3494690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fr-FR" sz="5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2BEF0"/>
                    </a:gs>
                    <a:gs pos="68000">
                      <a:srgbClr val="373CF5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Fira Sans ExtraBold"/>
                <a:sym typeface="Fira Sans Regular"/>
              </a:rPr>
              <a:t>DEMAIN</a:t>
            </a:r>
            <a:endParaRPr lang="fr-FR" sz="4300" dirty="0"/>
          </a:p>
        </p:txBody>
      </p: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5D4B8946-864D-7298-5E4F-01E160524882}"/>
              </a:ext>
            </a:extLst>
          </p:cNvPr>
          <p:cNvSpPr/>
          <p:nvPr/>
        </p:nvSpPr>
        <p:spPr>
          <a:xfrm>
            <a:off x="2733440" y="522753"/>
            <a:ext cx="2208674" cy="328476"/>
          </a:xfrm>
          <a:prstGeom prst="rightArrow">
            <a:avLst>
              <a:gd name="adj1" fmla="val 24012"/>
              <a:gd name="adj2" fmla="val 67021"/>
            </a:avLst>
          </a:prstGeom>
          <a:blipFill dpi="0" rotWithShape="1">
            <a:blip r:embed="rId3"/>
            <a:srcRect/>
            <a:tile tx="-660400" ty="-660400" sx="70000" sy="70000" flip="none" algn="tl"/>
          </a:blipFill>
          <a:ln w="222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4" name="ZoneTexte 2">
            <a:extLst>
              <a:ext uri="{FF2B5EF4-FFF2-40B4-BE49-F238E27FC236}">
                <a16:creationId xmlns:a16="http://schemas.microsoft.com/office/drawing/2014/main" id="{5BB76B37-F514-C72B-91D9-BB91E6793D1F}"/>
              </a:ext>
            </a:extLst>
          </p:cNvPr>
          <p:cNvSpPr txBox="1"/>
          <p:nvPr/>
        </p:nvSpPr>
        <p:spPr>
          <a:xfrm>
            <a:off x="3946820" y="2251907"/>
            <a:ext cx="4557100" cy="7882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0"/>
              </a:spcBef>
              <a:buSzPct val="123000"/>
            </a:pP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La réponse du réseau :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un accompagnement qui repose </a:t>
            </a:r>
            <a:b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</a:br>
            <a:r>
              <a:rPr lang="fr-FR" b="1" dirty="0">
                <a:ln w="12700">
                  <a:noFill/>
                </a:ln>
                <a:solidFill>
                  <a:schemeClr val="accent5"/>
                </a:solidFill>
                <a:latin typeface="Fira Sans Black" panose="020B0A03050000020004" pitchFamily="34" charset="0"/>
              </a:rPr>
              <a:t>sur 4 fondamentaux</a:t>
            </a:r>
          </a:p>
        </p:txBody>
      </p:sp>
      <p:sp>
        <p:nvSpPr>
          <p:cNvPr id="61" name="Rectangle : coins arrondis 6">
            <a:extLst>
              <a:ext uri="{FF2B5EF4-FFF2-40B4-BE49-F238E27FC236}">
                <a16:creationId xmlns:a16="http://schemas.microsoft.com/office/drawing/2014/main" id="{DF5AB507-4B52-6425-C0F5-519993E43DAB}"/>
              </a:ext>
            </a:extLst>
          </p:cNvPr>
          <p:cNvSpPr/>
          <p:nvPr/>
        </p:nvSpPr>
        <p:spPr>
          <a:xfrm>
            <a:off x="4483241" y="3232530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ct val="100000"/>
              </a:lnSpc>
              <a:spcBef>
                <a:spcPts val="0"/>
              </a:spcBef>
            </a:pPr>
            <a:r>
              <a:rPr lang="fr-FR" sz="1600" b="1" dirty="0">
                <a:gradFill>
                  <a:gsLst>
                    <a:gs pos="7000">
                      <a:schemeClr val="tx2"/>
                    </a:gs>
                    <a:gs pos="76000">
                      <a:schemeClr val="accent5"/>
                    </a:gs>
                  </a:gsLst>
                  <a:lin ang="10800000" scaled="1"/>
                </a:gradFill>
                <a:latin typeface="Fira Sans Black" panose="020B0503050000020004" pitchFamily="34" charset="0"/>
              </a:rPr>
              <a:t>UN LEITMOTIV "NE RIEN LÂCHER"</a:t>
            </a:r>
          </a:p>
        </p:txBody>
      </p:sp>
      <p:sp>
        <p:nvSpPr>
          <p:cNvPr id="62" name="Rectangle : coins arrondis 6">
            <a:extLst>
              <a:ext uri="{FF2B5EF4-FFF2-40B4-BE49-F238E27FC236}">
                <a16:creationId xmlns:a16="http://schemas.microsoft.com/office/drawing/2014/main" id="{3D549C1D-581A-2BF0-309F-060B928F32E3}"/>
              </a:ext>
            </a:extLst>
          </p:cNvPr>
          <p:cNvSpPr/>
          <p:nvPr/>
        </p:nvSpPr>
        <p:spPr>
          <a:xfrm>
            <a:off x="4483241" y="3590262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Une méthode structurée </a:t>
            </a:r>
          </a:p>
        </p:txBody>
      </p:sp>
      <p:sp>
        <p:nvSpPr>
          <p:cNvPr id="17" name="Rectangle : coins arrondis 3">
            <a:extLst>
              <a:ext uri="{FF2B5EF4-FFF2-40B4-BE49-F238E27FC236}">
                <a16:creationId xmlns:a16="http://schemas.microsoft.com/office/drawing/2014/main" id="{CD4C7854-9074-BBB8-8009-A4973AFF45B2}"/>
              </a:ext>
            </a:extLst>
          </p:cNvPr>
          <p:cNvSpPr/>
          <p:nvPr/>
        </p:nvSpPr>
        <p:spPr>
          <a:xfrm>
            <a:off x="521678" y="1557953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International : Conflits</a:t>
            </a:r>
          </a:p>
        </p:txBody>
      </p:sp>
      <p:sp>
        <p:nvSpPr>
          <p:cNvPr id="18" name="Rectangle : coins arrondis 4">
            <a:extLst>
              <a:ext uri="{FF2B5EF4-FFF2-40B4-BE49-F238E27FC236}">
                <a16:creationId xmlns:a16="http://schemas.microsoft.com/office/drawing/2014/main" id="{CF95A768-867E-679E-70BF-B3C6D3AFC46B}"/>
              </a:ext>
            </a:extLst>
          </p:cNvPr>
          <p:cNvSpPr/>
          <p:nvPr/>
        </p:nvSpPr>
        <p:spPr>
          <a:xfrm>
            <a:off x="841482" y="190518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Militaires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19" name="Rectangle : coins arrondis 5">
            <a:extLst>
              <a:ext uri="{FF2B5EF4-FFF2-40B4-BE49-F238E27FC236}">
                <a16:creationId xmlns:a16="http://schemas.microsoft.com/office/drawing/2014/main" id="{419490B6-5033-B1B8-B0D0-D224BE59FDAB}"/>
              </a:ext>
            </a:extLst>
          </p:cNvPr>
          <p:cNvSpPr/>
          <p:nvPr/>
        </p:nvSpPr>
        <p:spPr>
          <a:xfrm>
            <a:off x="841482" y="2252413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Économiques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0" name="Rectangle : coins arrondis 3">
            <a:extLst>
              <a:ext uri="{FF2B5EF4-FFF2-40B4-BE49-F238E27FC236}">
                <a16:creationId xmlns:a16="http://schemas.microsoft.com/office/drawing/2014/main" id="{127E7B75-4A8C-1E2D-7AE5-185C2E4F0777}"/>
              </a:ext>
            </a:extLst>
          </p:cNvPr>
          <p:cNvSpPr/>
          <p:nvPr/>
        </p:nvSpPr>
        <p:spPr>
          <a:xfrm>
            <a:off x="521678" y="2886010"/>
            <a:ext cx="1912584" cy="27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National : Crises</a:t>
            </a:r>
          </a:p>
        </p:txBody>
      </p:sp>
      <p:sp>
        <p:nvSpPr>
          <p:cNvPr id="21" name="Rectangle : coins arrondis 4">
            <a:extLst>
              <a:ext uri="{FF2B5EF4-FFF2-40B4-BE49-F238E27FC236}">
                <a16:creationId xmlns:a16="http://schemas.microsoft.com/office/drawing/2014/main" id="{26A009EC-E9BD-E1F5-E3A0-D30457452066}"/>
              </a:ext>
            </a:extLst>
          </p:cNvPr>
          <p:cNvSpPr/>
          <p:nvPr/>
        </p:nvSpPr>
        <p:spPr>
          <a:xfrm>
            <a:off x="841482" y="3241117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Politique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2" name="Rectangle : coins arrondis 5">
            <a:extLst>
              <a:ext uri="{FF2B5EF4-FFF2-40B4-BE49-F238E27FC236}">
                <a16:creationId xmlns:a16="http://schemas.microsoft.com/office/drawing/2014/main" id="{47EF7621-B34A-247B-754C-048A586E3674}"/>
              </a:ext>
            </a:extLst>
          </p:cNvPr>
          <p:cNvSpPr/>
          <p:nvPr/>
        </p:nvSpPr>
        <p:spPr>
          <a:xfrm>
            <a:off x="841482" y="3596224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Budgétaire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3" name="Rectangle : coins arrondis 4">
            <a:extLst>
              <a:ext uri="{FF2B5EF4-FFF2-40B4-BE49-F238E27FC236}">
                <a16:creationId xmlns:a16="http://schemas.microsoft.com/office/drawing/2014/main" id="{A5C00108-CDC3-8898-11F5-3FEF5F8A8126}"/>
              </a:ext>
            </a:extLst>
          </p:cNvPr>
          <p:cNvSpPr/>
          <p:nvPr/>
        </p:nvSpPr>
        <p:spPr>
          <a:xfrm>
            <a:off x="841482" y="3951331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Économique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4" name="Rectangle : coins arrondis 5">
            <a:extLst>
              <a:ext uri="{FF2B5EF4-FFF2-40B4-BE49-F238E27FC236}">
                <a16:creationId xmlns:a16="http://schemas.microsoft.com/office/drawing/2014/main" id="{F370631C-73A1-00B9-B486-7B32ADD7E785}"/>
              </a:ext>
            </a:extLst>
          </p:cNvPr>
          <p:cNvSpPr/>
          <p:nvPr/>
        </p:nvSpPr>
        <p:spPr>
          <a:xfrm>
            <a:off x="841482" y="4306439"/>
            <a:ext cx="1272977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marL="0" marR="0" indent="0" algn="ctr" defTabSz="914400" rtl="0" fontAlgn="auto" latinLnBrk="1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</a:rPr>
              <a:t>Sociale</a:t>
            </a:r>
            <a:endParaRPr kumimoji="0" lang="fr-FR" sz="12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861C461-17EA-BF2F-8423-62CB3FA31DC9}"/>
              </a:ext>
            </a:extLst>
          </p:cNvPr>
          <p:cNvSpPr txBox="1"/>
          <p:nvPr/>
        </p:nvSpPr>
        <p:spPr>
          <a:xfrm>
            <a:off x="3466631" y="1422837"/>
            <a:ext cx="5303520" cy="10695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2400" b="1" dirty="0">
                <a:solidFill>
                  <a:schemeClr val="tx1"/>
                </a:solidFill>
                <a:latin typeface="+mj-lt"/>
              </a:rPr>
              <a:t>"Avancer au bon rythme </a:t>
            </a:r>
            <a:br>
              <a:rPr lang="fr-FR" sz="2400" b="1" dirty="0">
                <a:solidFill>
                  <a:schemeClr val="tx1"/>
                </a:solidFill>
                <a:latin typeface="+mj-lt"/>
              </a:rPr>
            </a:br>
            <a:r>
              <a:rPr lang="fr-FR" sz="2400" b="1" dirty="0">
                <a:solidFill>
                  <a:schemeClr val="tx1"/>
                </a:solidFill>
                <a:latin typeface="+mj-lt"/>
              </a:rPr>
              <a:t>&amp; dans la bonne direction "</a:t>
            </a:r>
            <a:endParaRPr lang="fr-FR" sz="2400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ts val="2400"/>
              </a:lnSpc>
              <a:spcBef>
                <a:spcPts val="0"/>
              </a:spcBef>
            </a:pPr>
            <a:endParaRPr lang="fr-FR" sz="2400" b="1" dirty="0">
              <a:solidFill>
                <a:schemeClr val="tx1"/>
              </a:solidFill>
              <a:latin typeface="Fira Sans ExtraBold"/>
            </a:endParaRPr>
          </a:p>
        </p:txBody>
      </p:sp>
      <p:sp>
        <p:nvSpPr>
          <p:cNvPr id="27" name="Rectangle : coins arrondis 6">
            <a:extLst>
              <a:ext uri="{FF2B5EF4-FFF2-40B4-BE49-F238E27FC236}">
                <a16:creationId xmlns:a16="http://schemas.microsoft.com/office/drawing/2014/main" id="{C88118B5-A37C-1EE7-8905-989F14B19DCA}"/>
              </a:ext>
            </a:extLst>
          </p:cNvPr>
          <p:cNvSpPr/>
          <p:nvPr/>
        </p:nvSpPr>
        <p:spPr>
          <a:xfrm>
            <a:off x="4483241" y="3947994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Des plans d'actions solides</a:t>
            </a:r>
          </a:p>
        </p:txBody>
      </p:sp>
      <p:sp>
        <p:nvSpPr>
          <p:cNvPr id="28" name="Rectangle : coins arrondis 6">
            <a:extLst>
              <a:ext uri="{FF2B5EF4-FFF2-40B4-BE49-F238E27FC236}">
                <a16:creationId xmlns:a16="http://schemas.microsoft.com/office/drawing/2014/main" id="{EFF6118C-2494-D52D-9081-FAF381E41544}"/>
              </a:ext>
            </a:extLst>
          </p:cNvPr>
          <p:cNvSpPr/>
          <p:nvPr/>
        </p:nvSpPr>
        <p:spPr>
          <a:xfrm>
            <a:off x="4483241" y="4305726"/>
            <a:ext cx="3282512" cy="273205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ctr">
            <a:noAutofit/>
          </a:bodyPr>
          <a:lstStyle/>
          <a:p>
            <a:pPr algn="ctr" defTabSz="914400" latinLnBrk="1">
              <a:lnSpc>
                <a:spcPts val="1200"/>
              </a:lnSpc>
              <a:spcBef>
                <a:spcPts val="0"/>
              </a:spcBef>
            </a:pPr>
            <a:r>
              <a:rPr kumimoji="0" lang="fr-FR" sz="1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</a:rPr>
              <a:t>Une équipe engagée</a:t>
            </a:r>
          </a:p>
        </p:txBody>
      </p:sp>
    </p:spTree>
    <p:extLst>
      <p:ext uri="{BB962C8B-B14F-4D97-AF65-F5344CB8AC3E}">
        <p14:creationId xmlns:p14="http://schemas.microsoft.com/office/powerpoint/2010/main" val="37910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AA3B2A-7B95-E6F8-26A6-17D0727B8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AGENDA</a:t>
            </a:r>
          </a:p>
        </p:txBody>
      </p:sp>
      <p:sp>
        <p:nvSpPr>
          <p:cNvPr id="5" name="Espace réservé du numéro de diapositive 3">
            <a:extLst>
              <a:ext uri="{FF2B5EF4-FFF2-40B4-BE49-F238E27FC236}">
                <a16:creationId xmlns:a16="http://schemas.microsoft.com/office/drawing/2014/main" id="{956B4367-B322-43B7-5662-6B20E73EA4FE}"/>
              </a:ext>
            </a:extLst>
          </p:cNvPr>
          <p:cNvSpPr txBox="1">
            <a:spLocks/>
          </p:cNvSpPr>
          <p:nvPr/>
        </p:nvSpPr>
        <p:spPr>
          <a:xfrm>
            <a:off x="8467107" y="4730304"/>
            <a:ext cx="196516" cy="243078"/>
          </a:xfrm>
          <a:prstGeom prst="roundRect">
            <a:avLst>
              <a:gd name="adj" fmla="val 9065"/>
            </a:avLst>
          </a:prstGeom>
          <a:noFill/>
          <a:ln w="12700">
            <a:solidFill>
              <a:schemeClr val="bg1"/>
            </a:solidFill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36000" numCol="1" spcCol="1098550" anchor="b">
            <a:noAutofit/>
          </a:bodyPr>
          <a:lstStyle>
            <a:lvl1pPr marL="0" marR="0" indent="0" algn="l" defTabSz="914377" rtl="0" latinLnBrk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0" u="none" strike="noStrike" cap="none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r" hangingPunct="1"/>
            <a:fld id="{06FD752D-FBA7-492A-B17E-AE96B3919299}" type="slidenum">
              <a:rPr lang="fr-FR" sz="1000" smtClean="0"/>
              <a:pPr algn="r" hangingPunct="1"/>
              <a:t>3</a:t>
            </a:fld>
            <a:endParaRPr lang="fr-FR" sz="100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ACEE6A9E-FD86-3D72-91AE-E350E7E760C6}"/>
              </a:ext>
            </a:extLst>
          </p:cNvPr>
          <p:cNvSpPr txBox="1">
            <a:spLocks/>
          </p:cNvSpPr>
          <p:nvPr/>
        </p:nvSpPr>
        <p:spPr>
          <a:xfrm>
            <a:off x="1938553" y="977777"/>
            <a:ext cx="5411531" cy="1485166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 w="12700">
            <a:solidFill>
              <a:schemeClr val="bg1"/>
            </a:solidFill>
            <a:miter lim="400000"/>
          </a:ln>
          <a:effectLst>
            <a:outerShdw blurRad="63500" algn="ctr" rotWithShape="0">
              <a:prstClr val="black">
                <a:alpha val="24000"/>
              </a:prstClr>
            </a:outerShdw>
          </a:effectLst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 spcCol="1098550" anchor="ctr">
            <a:noAutofit/>
          </a:bodyPr>
          <a:lstStyle>
            <a:lvl1pPr marL="0" marR="0" indent="0" algn="l" defTabSz="914377" rtl="0" latinLnBrk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0" u="none" strike="noStrike" cap="none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1916113" indent="-130175" hangingPunct="1">
              <a:spcAft>
                <a:spcPts val="600"/>
              </a:spcAft>
            </a:pPr>
            <a:r>
              <a:rPr lang="fr-FR" sz="2400" dirty="0">
                <a:gradFill>
                  <a:gsLst>
                    <a:gs pos="25000">
                      <a:schemeClr val="accent5"/>
                    </a:gs>
                    <a:gs pos="100000">
                      <a:schemeClr val="tx2"/>
                    </a:gs>
                  </a:gsLst>
                  <a:lin ang="18600000" scaled="0"/>
                </a:gradFill>
              </a:rPr>
              <a:t>Jeudi 25 septembre </a:t>
            </a:r>
          </a:p>
          <a:p>
            <a:pPr marL="1916113" indent="-130175" hangingPunct="1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2"/>
                </a:solidFill>
              </a:rPr>
              <a:t>13h30 : Accueil</a:t>
            </a:r>
          </a:p>
          <a:p>
            <a:pPr marL="1916113" indent="-130175" hangingPunct="1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2"/>
                </a:solidFill>
              </a:rPr>
              <a:t>14h00 : Ateliers</a:t>
            </a:r>
          </a:p>
          <a:p>
            <a:pPr marL="1916113" indent="-130175" hangingPunct="1"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2"/>
                </a:solidFill>
              </a:rPr>
              <a:t>16h30 : Plénière 1</a:t>
            </a:r>
          </a:p>
          <a:p>
            <a:pPr marL="1916113" indent="-130175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tx2"/>
                </a:solidFill>
              </a:rPr>
              <a:t>19h30 : Cocktail aux Machines de l’île</a:t>
            </a:r>
            <a:endParaRPr lang="fr-FR" sz="2000" dirty="0">
              <a:solidFill>
                <a:schemeClr val="tx2"/>
              </a:solidFill>
            </a:endParaRPr>
          </a:p>
        </p:txBody>
      </p:sp>
      <p:sp>
        <p:nvSpPr>
          <p:cNvPr id="20" name="Espace réservé du texte 1">
            <a:extLst>
              <a:ext uri="{FF2B5EF4-FFF2-40B4-BE49-F238E27FC236}">
                <a16:creationId xmlns:a16="http://schemas.microsoft.com/office/drawing/2014/main" id="{B69C4708-DE83-6BEE-F34F-78BCD59DA512}"/>
              </a:ext>
            </a:extLst>
          </p:cNvPr>
          <p:cNvSpPr txBox="1">
            <a:spLocks/>
          </p:cNvSpPr>
          <p:nvPr/>
        </p:nvSpPr>
        <p:spPr>
          <a:xfrm>
            <a:off x="1977777" y="1008532"/>
            <a:ext cx="1418537" cy="1426221"/>
          </a:xfrm>
          <a:prstGeom prst="roundRect">
            <a:avLst>
              <a:gd name="adj" fmla="val 7895"/>
            </a:avLst>
          </a:prstGeom>
          <a:blipFill dpi="0" rotWithShape="1">
            <a:blip r:embed="rId2"/>
            <a:srcRect/>
            <a:tile tx="-774700" ty="-139700" sx="50000" sy="50000" flip="none" algn="tl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4400"/>
              <a:t>01</a:t>
            </a:r>
            <a:endParaRPr lang="fr-FR" sz="4400" dirty="0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2CFE21A9-66F8-0C25-826A-BDE985EE8C0E}"/>
              </a:ext>
            </a:extLst>
          </p:cNvPr>
          <p:cNvSpPr/>
          <p:nvPr/>
        </p:nvSpPr>
        <p:spPr>
          <a:xfrm>
            <a:off x="1866234" y="907632"/>
            <a:ext cx="5561560" cy="1619021"/>
          </a:xfrm>
          <a:prstGeom prst="roundRect">
            <a:avLst>
              <a:gd name="adj" fmla="val 8224"/>
            </a:avLst>
          </a:prstGeom>
          <a:noFill/>
          <a:ln w="28575" cap="flat">
            <a:solidFill>
              <a:schemeClr val="tx1">
                <a:lumMod val="60000"/>
                <a:lumOff val="4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C915BFD-6E31-37FF-03AB-17CCB1B5BEDA}"/>
              </a:ext>
            </a:extLst>
          </p:cNvPr>
          <p:cNvSpPr txBox="1">
            <a:spLocks/>
          </p:cNvSpPr>
          <p:nvPr/>
        </p:nvSpPr>
        <p:spPr>
          <a:xfrm>
            <a:off x="1938553" y="2885868"/>
            <a:ext cx="5411531" cy="1485166"/>
          </a:xfrm>
          <a:prstGeom prst="roundRect">
            <a:avLst>
              <a:gd name="adj" fmla="val 9065"/>
            </a:avLst>
          </a:prstGeom>
          <a:solidFill>
            <a:srgbClr val="FFFFFF"/>
          </a:solidFill>
          <a:ln w="12700">
            <a:solidFill>
              <a:schemeClr val="bg1"/>
            </a:solidFill>
            <a:miter lim="400000"/>
          </a:ln>
          <a:effectLst>
            <a:outerShdw blurRad="63500" algn="ctr" rotWithShape="0">
              <a:prstClr val="black">
                <a:alpha val="24000"/>
              </a:prstClr>
            </a:outerShdw>
          </a:effectLst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 spcCol="1098550" anchor="ctr">
            <a:noAutofit/>
          </a:bodyPr>
          <a:lstStyle>
            <a:lvl1pPr marL="0" marR="0" indent="0" algn="l" defTabSz="914377" rtl="0" latinLnBrk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0" u="none" strike="noStrike" cap="none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1916113" indent="-130175" hangingPunct="1">
              <a:spcAft>
                <a:spcPts val="600"/>
              </a:spcAft>
            </a:pPr>
            <a:r>
              <a:rPr lang="fr-FR" sz="2400" dirty="0">
                <a:gradFill>
                  <a:gsLst>
                    <a:gs pos="30000">
                      <a:schemeClr val="bg2"/>
                    </a:gs>
                    <a:gs pos="79000">
                      <a:schemeClr val="tx2"/>
                    </a:gs>
                  </a:gsLst>
                  <a:lin ang="18600000" scaled="0"/>
                </a:gradFill>
              </a:rPr>
              <a:t>Vendredi 26 septembre </a:t>
            </a:r>
          </a:p>
          <a:p>
            <a:pPr marL="1916113" indent="-130175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bg2"/>
                </a:solidFill>
              </a:rPr>
              <a:t>08h30 : Accueil</a:t>
            </a:r>
          </a:p>
          <a:p>
            <a:pPr marL="1916113" indent="-130175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bg2"/>
                </a:solidFill>
              </a:rPr>
              <a:t>09h30: Plénière 2</a:t>
            </a:r>
          </a:p>
          <a:p>
            <a:pPr marL="1916113" indent="-130175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solidFill>
                  <a:schemeClr val="bg2"/>
                </a:solidFill>
              </a:rPr>
              <a:t>13h00 : Cocktail déjeunatoire</a:t>
            </a:r>
          </a:p>
        </p:txBody>
      </p:sp>
      <p:sp>
        <p:nvSpPr>
          <p:cNvPr id="23" name="Espace réservé du texte 1">
            <a:extLst>
              <a:ext uri="{FF2B5EF4-FFF2-40B4-BE49-F238E27FC236}">
                <a16:creationId xmlns:a16="http://schemas.microsoft.com/office/drawing/2014/main" id="{1A57A6AB-B75D-C9E8-033F-9DEEE4BDBA6C}"/>
              </a:ext>
            </a:extLst>
          </p:cNvPr>
          <p:cNvSpPr txBox="1">
            <a:spLocks/>
          </p:cNvSpPr>
          <p:nvPr/>
        </p:nvSpPr>
        <p:spPr>
          <a:xfrm>
            <a:off x="1977777" y="2916622"/>
            <a:ext cx="1418537" cy="1426221"/>
          </a:xfrm>
          <a:prstGeom prst="roundRect">
            <a:avLst>
              <a:gd name="adj" fmla="val 7895"/>
            </a:avLst>
          </a:prstGeom>
          <a:blipFill dpi="0" rotWithShape="1">
            <a:blip r:embed="rId3"/>
            <a:srcRect/>
            <a:tile tx="-882650" ty="-1695450" sx="50000" sy="50000" flip="none" algn="ctr"/>
          </a:blipFill>
          <a:ln w="12700">
            <a:noFill/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4400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11633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FC2238-1456-DDE2-6AE5-9142B880A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2" y="388937"/>
            <a:ext cx="4273757" cy="1644879"/>
          </a:xfrm>
        </p:spPr>
        <p:txBody>
          <a:bodyPr lIns="0" tIns="0" rIns="0" bIns="0" anchor="t">
            <a:normAutofit/>
          </a:bodyPr>
          <a:lstStyle/>
          <a:p>
            <a:r>
              <a:rPr lang="fr-FR" dirty="0"/>
              <a:t>« Ne rien lâcher » </a:t>
            </a:r>
            <a:br>
              <a:rPr lang="fr-FR" dirty="0"/>
            </a:br>
            <a:r>
              <a:rPr lang="fr-FR" dirty="0"/>
              <a:t>CAP sur hier  : nos OBJECTIFS 2024/2025</a:t>
            </a:r>
          </a:p>
        </p:txBody>
      </p:sp>
      <p:pic>
        <p:nvPicPr>
          <p:cNvPr id="14" name="Image 15">
            <a:extLst>
              <a:ext uri="{FF2B5EF4-FFF2-40B4-BE49-F238E27FC236}">
                <a16:creationId xmlns:a16="http://schemas.microsoft.com/office/drawing/2014/main" id="{39C05A4B-DDFC-728C-F097-AAABA134F5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6013" r="26013"/>
          <a:stretch/>
        </p:blipFill>
        <p:spPr/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0101225-0E66-70F1-81EE-4795BF1CA328}"/>
              </a:ext>
            </a:extLst>
          </p:cNvPr>
          <p:cNvSpPr txBox="1"/>
          <p:nvPr/>
        </p:nvSpPr>
        <p:spPr>
          <a:xfrm>
            <a:off x="5081695" y="1780604"/>
            <a:ext cx="3401451" cy="2418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normAutofit/>
          </a:bodyPr>
          <a:lstStyle/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Continuer à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PERFORMER</a:t>
            </a:r>
            <a:r>
              <a:rPr lang="fr-FR" cap="all" dirty="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Jouer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COLLECTIF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Dépasser nos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LIMITES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Être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LISIBLES</a:t>
            </a:r>
            <a:r>
              <a:rPr lang="fr-FR" sz="1200" dirty="0">
                <a:solidFill>
                  <a:schemeClr val="tx1"/>
                </a:solidFill>
              </a:rPr>
              <a:t> et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VISIBLES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Avoir le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BON ÉTAT D’ESPRIT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8A26CD4-7B96-2228-3A2D-B702BDDC223E}"/>
              </a:ext>
            </a:extLst>
          </p:cNvPr>
          <p:cNvSpPr/>
          <p:nvPr/>
        </p:nvSpPr>
        <p:spPr>
          <a:xfrm>
            <a:off x="4760913" y="1780604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C46FD44-C5A2-C832-ECD0-B76312F172E0}"/>
              </a:ext>
            </a:extLst>
          </p:cNvPr>
          <p:cNvSpPr/>
          <p:nvPr/>
        </p:nvSpPr>
        <p:spPr>
          <a:xfrm>
            <a:off x="4760913" y="2247472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28DCF7-85CA-8675-AE74-787820445649}"/>
              </a:ext>
            </a:extLst>
          </p:cNvPr>
          <p:cNvSpPr/>
          <p:nvPr/>
        </p:nvSpPr>
        <p:spPr>
          <a:xfrm>
            <a:off x="4760913" y="2714340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CF18886-3259-85CE-5C43-38C085686778}"/>
              </a:ext>
            </a:extLst>
          </p:cNvPr>
          <p:cNvSpPr/>
          <p:nvPr/>
        </p:nvSpPr>
        <p:spPr>
          <a:xfrm>
            <a:off x="4760913" y="3181208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4A1E5FF-5A1A-F1F7-8E92-E9C691938EDC}"/>
              </a:ext>
            </a:extLst>
          </p:cNvPr>
          <p:cNvSpPr/>
          <p:nvPr/>
        </p:nvSpPr>
        <p:spPr>
          <a:xfrm>
            <a:off x="4760913" y="3648075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737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7EE07-8FE9-280C-A41E-149153437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30F89697-1EF1-D76F-720F-143E9497D082}"/>
              </a:ext>
            </a:extLst>
          </p:cNvPr>
          <p:cNvSpPr txBox="1"/>
          <p:nvPr/>
        </p:nvSpPr>
        <p:spPr>
          <a:xfrm>
            <a:off x="5081695" y="1780604"/>
            <a:ext cx="3401451" cy="2418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normAutofit/>
          </a:bodyPr>
          <a:lstStyle/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Continuer à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PERFORMER</a:t>
            </a:r>
            <a:r>
              <a:rPr lang="fr-FR" cap="all" dirty="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Jouer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COLLECTIF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Dépasser nos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LIMITES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Être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LISIBLES</a:t>
            </a:r>
            <a:r>
              <a:rPr lang="fr-FR" sz="1200" dirty="0">
                <a:solidFill>
                  <a:schemeClr val="tx1"/>
                </a:solidFill>
              </a:rPr>
              <a:t> et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VISIBLES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Avoir le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BON ÉTAT D’ESPRIT</a:t>
            </a:r>
          </a:p>
        </p:txBody>
      </p:sp>
      <p:sp>
        <p:nvSpPr>
          <p:cNvPr id="6" name="Freeform: Shape 18">
            <a:extLst>
              <a:ext uri="{FF2B5EF4-FFF2-40B4-BE49-F238E27FC236}">
                <a16:creationId xmlns:a16="http://schemas.microsoft.com/office/drawing/2014/main" id="{9734FCAC-60B6-F38D-B9AE-BAB38E2E1CB0}"/>
              </a:ext>
            </a:extLst>
          </p:cNvPr>
          <p:cNvSpPr/>
          <p:nvPr/>
        </p:nvSpPr>
        <p:spPr>
          <a:xfrm>
            <a:off x="4760913" y="1780604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2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" name="Freeform: Shape 21">
            <a:extLst>
              <a:ext uri="{FF2B5EF4-FFF2-40B4-BE49-F238E27FC236}">
                <a16:creationId xmlns:a16="http://schemas.microsoft.com/office/drawing/2014/main" id="{468A8D2D-54FF-CBDA-C4C6-63ADEF9B0387}"/>
              </a:ext>
            </a:extLst>
          </p:cNvPr>
          <p:cNvSpPr/>
          <p:nvPr/>
        </p:nvSpPr>
        <p:spPr>
          <a:xfrm>
            <a:off x="4760913" y="2247472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2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Freeform: Shape 22">
            <a:extLst>
              <a:ext uri="{FF2B5EF4-FFF2-40B4-BE49-F238E27FC236}">
                <a16:creationId xmlns:a16="http://schemas.microsoft.com/office/drawing/2014/main" id="{C8424C80-3247-1903-8630-B678F8EF282B}"/>
              </a:ext>
            </a:extLst>
          </p:cNvPr>
          <p:cNvSpPr/>
          <p:nvPr/>
        </p:nvSpPr>
        <p:spPr>
          <a:xfrm>
            <a:off x="4760913" y="2714340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2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" name="Freeform: Shape 23">
            <a:extLst>
              <a:ext uri="{FF2B5EF4-FFF2-40B4-BE49-F238E27FC236}">
                <a16:creationId xmlns:a16="http://schemas.microsoft.com/office/drawing/2014/main" id="{D33E38BD-7ECE-E9B1-6536-51175AC8F107}"/>
              </a:ext>
            </a:extLst>
          </p:cNvPr>
          <p:cNvSpPr/>
          <p:nvPr/>
        </p:nvSpPr>
        <p:spPr>
          <a:xfrm>
            <a:off x="4760913" y="3181208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2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Freeform: Shape 24">
            <a:extLst>
              <a:ext uri="{FF2B5EF4-FFF2-40B4-BE49-F238E27FC236}">
                <a16:creationId xmlns:a16="http://schemas.microsoft.com/office/drawing/2014/main" id="{95D34A6A-938F-FD68-AF74-F3FA92106E75}"/>
              </a:ext>
            </a:extLst>
          </p:cNvPr>
          <p:cNvSpPr/>
          <p:nvPr/>
        </p:nvSpPr>
        <p:spPr>
          <a:xfrm>
            <a:off x="4760913" y="3648075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2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B73255A-219C-0DC0-B1A8-D24855175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3" y="388938"/>
            <a:ext cx="4066564" cy="1149350"/>
          </a:xfrm>
        </p:spPr>
        <p:txBody>
          <a:bodyPr lIns="0" tIns="0" rIns="0" bIns="0" anchor="t">
            <a:normAutofit/>
          </a:bodyPr>
          <a:lstStyle/>
          <a:p>
            <a:r>
              <a:rPr lang="fr-FR" dirty="0"/>
              <a:t>CAP SUR Nos </a:t>
            </a:r>
            <a:br>
              <a:rPr lang="fr-FR" dirty="0"/>
            </a:br>
            <a:r>
              <a:rPr lang="fr-FR" dirty="0"/>
              <a:t>résultats 2024/2025</a:t>
            </a:r>
          </a:p>
        </p:txBody>
      </p:sp>
      <p:pic>
        <p:nvPicPr>
          <p:cNvPr id="14" name="Image 15">
            <a:extLst>
              <a:ext uri="{FF2B5EF4-FFF2-40B4-BE49-F238E27FC236}">
                <a16:creationId xmlns:a16="http://schemas.microsoft.com/office/drawing/2014/main" id="{41013F9B-DEEB-FF5A-D09A-C20FFBD4192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6013" r="26013"/>
          <a:stretch/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C09FCA3-1377-EF74-FAAC-CFA5F672982B}"/>
              </a:ext>
            </a:extLst>
          </p:cNvPr>
          <p:cNvSpPr/>
          <p:nvPr/>
        </p:nvSpPr>
        <p:spPr>
          <a:xfrm>
            <a:off x="4572000" y="2065406"/>
            <a:ext cx="3684337" cy="1941094"/>
          </a:xfrm>
          <a:prstGeom prst="rect">
            <a:avLst/>
          </a:prstGeom>
          <a:solidFill>
            <a:srgbClr val="FFFFFF">
              <a:alpha val="79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7083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FC60030-7885-7B58-D241-E09907683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885" t="1471" r="23070" b="4881"/>
          <a:stretch>
            <a:fillRect/>
          </a:stretch>
        </p:blipFill>
        <p:spPr>
          <a:xfrm>
            <a:off x="603602" y="1138386"/>
            <a:ext cx="1234784" cy="1234784"/>
          </a:xfrm>
          <a:custGeom>
            <a:avLst/>
            <a:gdLst>
              <a:gd name="connsiteX0" fmla="*/ 852906 w 1705812"/>
              <a:gd name="connsiteY0" fmla="*/ 0 h 1705812"/>
              <a:gd name="connsiteX1" fmla="*/ 1705812 w 1705812"/>
              <a:gd name="connsiteY1" fmla="*/ 852906 h 1705812"/>
              <a:gd name="connsiteX2" fmla="*/ 852906 w 1705812"/>
              <a:gd name="connsiteY2" fmla="*/ 1705812 h 1705812"/>
              <a:gd name="connsiteX3" fmla="*/ 0 w 1705812"/>
              <a:gd name="connsiteY3" fmla="*/ 852906 h 1705812"/>
              <a:gd name="connsiteX4" fmla="*/ 852906 w 1705812"/>
              <a:gd name="connsiteY4" fmla="*/ 0 h 170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812" h="1705812">
                <a:moveTo>
                  <a:pt x="852906" y="0"/>
                </a:moveTo>
                <a:cubicBezTo>
                  <a:pt x="1323953" y="0"/>
                  <a:pt x="1705812" y="381859"/>
                  <a:pt x="1705812" y="852906"/>
                </a:cubicBezTo>
                <a:cubicBezTo>
                  <a:pt x="1705812" y="1323953"/>
                  <a:pt x="1323953" y="1705812"/>
                  <a:pt x="852906" y="1705812"/>
                </a:cubicBezTo>
                <a:cubicBezTo>
                  <a:pt x="381859" y="1705812"/>
                  <a:pt x="0" y="1323953"/>
                  <a:pt x="0" y="852906"/>
                </a:cubicBezTo>
                <a:cubicBezTo>
                  <a:pt x="0" y="381859"/>
                  <a:pt x="381859" y="0"/>
                  <a:pt x="852906" y="0"/>
                </a:cubicBezTo>
                <a:close/>
              </a:path>
            </a:pathLst>
          </a:custGeom>
          <a:ln>
            <a:noFill/>
          </a:ln>
        </p:spPr>
      </p:pic>
      <p:pic>
        <p:nvPicPr>
          <p:cNvPr id="19" name="Picture 18" descr="femme plaçant des notes autocollantes sur le mur">
            <a:extLst>
              <a:ext uri="{FF2B5EF4-FFF2-40B4-BE49-F238E27FC236}">
                <a16:creationId xmlns:a16="http://schemas.microsoft.com/office/drawing/2014/main" id="{FCF24FB9-74A0-AED4-D1BB-0D5432314E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64" t="1928" r="20791" b="4424"/>
          <a:stretch>
            <a:fillRect/>
          </a:stretch>
        </p:blipFill>
        <p:spPr bwMode="auto">
          <a:xfrm>
            <a:off x="3416953" y="1138386"/>
            <a:ext cx="1234784" cy="1234784"/>
          </a:xfrm>
          <a:custGeom>
            <a:avLst/>
            <a:gdLst>
              <a:gd name="connsiteX0" fmla="*/ 852906 w 1705812"/>
              <a:gd name="connsiteY0" fmla="*/ 0 h 1705812"/>
              <a:gd name="connsiteX1" fmla="*/ 1705812 w 1705812"/>
              <a:gd name="connsiteY1" fmla="*/ 852906 h 1705812"/>
              <a:gd name="connsiteX2" fmla="*/ 852906 w 1705812"/>
              <a:gd name="connsiteY2" fmla="*/ 1705812 h 1705812"/>
              <a:gd name="connsiteX3" fmla="*/ 0 w 1705812"/>
              <a:gd name="connsiteY3" fmla="*/ 852906 h 1705812"/>
              <a:gd name="connsiteX4" fmla="*/ 852906 w 1705812"/>
              <a:gd name="connsiteY4" fmla="*/ 0 h 170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812" h="1705812">
                <a:moveTo>
                  <a:pt x="852906" y="0"/>
                </a:moveTo>
                <a:cubicBezTo>
                  <a:pt x="1323953" y="0"/>
                  <a:pt x="1705812" y="381859"/>
                  <a:pt x="1705812" y="852906"/>
                </a:cubicBezTo>
                <a:cubicBezTo>
                  <a:pt x="1705812" y="1323953"/>
                  <a:pt x="1323953" y="1705812"/>
                  <a:pt x="852906" y="1705812"/>
                </a:cubicBezTo>
                <a:cubicBezTo>
                  <a:pt x="381859" y="1705812"/>
                  <a:pt x="0" y="1323953"/>
                  <a:pt x="0" y="852906"/>
                </a:cubicBezTo>
                <a:cubicBezTo>
                  <a:pt x="0" y="381859"/>
                  <a:pt x="381859" y="0"/>
                  <a:pt x="852906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vion gris sur le parking">
            <a:extLst>
              <a:ext uri="{FF2B5EF4-FFF2-40B4-BE49-F238E27FC236}">
                <a16:creationId xmlns:a16="http://schemas.microsoft.com/office/drawing/2014/main" id="{C51A8BBE-ECC6-DBA2-6648-9CFEAC358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65" t="1928" r="6626" b="4424"/>
          <a:stretch>
            <a:fillRect/>
          </a:stretch>
        </p:blipFill>
        <p:spPr bwMode="auto">
          <a:xfrm>
            <a:off x="6056892" y="1138386"/>
            <a:ext cx="1234784" cy="1234784"/>
          </a:xfrm>
          <a:custGeom>
            <a:avLst/>
            <a:gdLst>
              <a:gd name="connsiteX0" fmla="*/ 852906 w 1705812"/>
              <a:gd name="connsiteY0" fmla="*/ 0 h 1705812"/>
              <a:gd name="connsiteX1" fmla="*/ 1705812 w 1705812"/>
              <a:gd name="connsiteY1" fmla="*/ 852906 h 1705812"/>
              <a:gd name="connsiteX2" fmla="*/ 852906 w 1705812"/>
              <a:gd name="connsiteY2" fmla="*/ 1705812 h 1705812"/>
              <a:gd name="connsiteX3" fmla="*/ 0 w 1705812"/>
              <a:gd name="connsiteY3" fmla="*/ 852906 h 1705812"/>
              <a:gd name="connsiteX4" fmla="*/ 852906 w 1705812"/>
              <a:gd name="connsiteY4" fmla="*/ 0 h 170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812" h="1705812">
                <a:moveTo>
                  <a:pt x="852906" y="0"/>
                </a:moveTo>
                <a:cubicBezTo>
                  <a:pt x="1323953" y="0"/>
                  <a:pt x="1705812" y="381859"/>
                  <a:pt x="1705812" y="852906"/>
                </a:cubicBezTo>
                <a:cubicBezTo>
                  <a:pt x="1705812" y="1323953"/>
                  <a:pt x="1323953" y="1705812"/>
                  <a:pt x="852906" y="1705812"/>
                </a:cubicBezTo>
                <a:cubicBezTo>
                  <a:pt x="381859" y="1705812"/>
                  <a:pt x="0" y="1323953"/>
                  <a:pt x="0" y="852906"/>
                </a:cubicBezTo>
                <a:cubicBezTo>
                  <a:pt x="0" y="381859"/>
                  <a:pt x="381859" y="0"/>
                  <a:pt x="852906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7FC2238-1456-DDE2-6AE5-9142B880A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/>
          <a:lstStyle/>
          <a:p>
            <a:r>
              <a:rPr lang="fr-FR" dirty="0"/>
              <a:t>CONTINUER à PERFORMER</a:t>
            </a:r>
          </a:p>
        </p:txBody>
      </p:sp>
      <p:sp>
        <p:nvSpPr>
          <p:cNvPr id="53" name="Titre 1">
            <a:extLst>
              <a:ext uri="{FF2B5EF4-FFF2-40B4-BE49-F238E27FC236}">
                <a16:creationId xmlns:a16="http://schemas.microsoft.com/office/drawing/2014/main" id="{AF6F14B2-B03D-D993-C9DF-6F6A57D1082D}"/>
              </a:ext>
            </a:extLst>
          </p:cNvPr>
          <p:cNvSpPr txBox="1">
            <a:spLocks/>
          </p:cNvSpPr>
          <p:nvPr/>
        </p:nvSpPr>
        <p:spPr>
          <a:xfrm>
            <a:off x="228600" y="531472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b="1" dirty="0">
                <a:solidFill>
                  <a:schemeClr val="tx1"/>
                </a:solidFill>
                <a:latin typeface="Fira Sans Black"/>
              </a:rPr>
              <a:t>PERFORMER </a:t>
            </a:r>
            <a:r>
              <a:rPr lang="fr-FR" sz="1800" dirty="0">
                <a:solidFill>
                  <a:schemeClr val="tx1"/>
                </a:solidFill>
                <a:latin typeface="Fira Sans"/>
              </a:rPr>
              <a:t>par la </a:t>
            </a:r>
            <a:r>
              <a:rPr lang="fr-FR" sz="2000" cap="all" dirty="0">
                <a:solidFill>
                  <a:schemeClr val="tx1"/>
                </a:solidFill>
                <a:ea typeface="+mn-ea"/>
                <a:cs typeface="+mn-cs"/>
              </a:rPr>
              <a:t>dimension</a:t>
            </a:r>
            <a:r>
              <a:rPr lang="fr-FR" sz="1600" dirty="0">
                <a:solidFill>
                  <a:schemeClr val="tx1"/>
                </a:solidFill>
                <a:latin typeface="Fira Sans"/>
              </a:rPr>
              <a:t> de </a:t>
            </a:r>
            <a:r>
              <a:rPr lang="fr-FR" sz="1800" dirty="0">
                <a:solidFill>
                  <a:schemeClr val="tx1"/>
                </a:solidFill>
                <a:latin typeface="Fira Sans"/>
              </a:rPr>
              <a:t>nos 3 métiers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657835D-774E-CF4A-DC4D-E6D1E97B65DF}"/>
              </a:ext>
            </a:extLst>
          </p:cNvPr>
          <p:cNvSpPr txBox="1"/>
          <p:nvPr/>
        </p:nvSpPr>
        <p:spPr>
          <a:xfrm>
            <a:off x="603602" y="2835329"/>
            <a:ext cx="2390518" cy="7017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483 000</a:t>
            </a: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porteurs </a:t>
            </a:r>
            <a:b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</a:b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de projets </a:t>
            </a:r>
            <a:r>
              <a:rPr lang="fr-F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reçus, orientés, accompagnés </a:t>
            </a:r>
            <a:endParaRPr lang="fr-FR" sz="14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0C5D48-ED41-1FEE-4FAA-3466FADD3E16}"/>
              </a:ext>
            </a:extLst>
          </p:cNvPr>
          <p:cNvSpPr txBox="1"/>
          <p:nvPr/>
        </p:nvSpPr>
        <p:spPr>
          <a:xfrm>
            <a:off x="603602" y="3704866"/>
            <a:ext cx="2390518" cy="5355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656 000 </a:t>
            </a: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entreprises </a:t>
            </a:r>
            <a:r>
              <a:rPr lang="fr-F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sensibilisées et accompagnées</a:t>
            </a:r>
            <a:endParaRPr lang="fr-FR" sz="14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EAA725F-4207-EAF3-CE3B-D011D20D080E}"/>
              </a:ext>
            </a:extLst>
          </p:cNvPr>
          <p:cNvSpPr txBox="1"/>
          <p:nvPr/>
        </p:nvSpPr>
        <p:spPr>
          <a:xfrm>
            <a:off x="3416953" y="2835329"/>
            <a:ext cx="2426521" cy="7017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525 000 </a:t>
            </a: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jeunes </a:t>
            </a:r>
            <a:b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</a:b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et adultes </a:t>
            </a:r>
            <a:r>
              <a:rPr lang="fr-F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formés </a:t>
            </a:r>
            <a:br>
              <a:rPr lang="fr-F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</a:br>
            <a:r>
              <a:rPr lang="fr-F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chaque année</a:t>
            </a:r>
            <a:endParaRPr lang="fr-FR" sz="14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87412453-1808-0A9D-4B73-CEE0D4241711}"/>
              </a:ext>
            </a:extLst>
          </p:cNvPr>
          <p:cNvSpPr txBox="1"/>
          <p:nvPr/>
        </p:nvSpPr>
        <p:spPr>
          <a:xfrm>
            <a:off x="3416953" y="4417263"/>
            <a:ext cx="2553996" cy="5355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lvl="0"/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245</a:t>
            </a:r>
            <a:r>
              <a:rPr lang="fr-FR" sz="2000" dirty="0">
                <a:solidFill>
                  <a:srgbClr val="373CF5">
                    <a:lumMod val="50000"/>
                  </a:srgbClr>
                </a:solidFill>
                <a:latin typeface="+mn-lt"/>
              </a:rPr>
              <a:t> </a:t>
            </a: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certifications professionnelles</a:t>
            </a:r>
            <a:endParaRPr lang="fr-FR" sz="14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05CB190-795A-7950-0F37-F3DCE9984B94}"/>
              </a:ext>
            </a:extLst>
          </p:cNvPr>
          <p:cNvSpPr txBox="1"/>
          <p:nvPr/>
        </p:nvSpPr>
        <p:spPr>
          <a:xfrm>
            <a:off x="6056892" y="2835329"/>
            <a:ext cx="2315310" cy="5355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580</a:t>
            </a:r>
            <a:r>
              <a:rPr lang="fr-FR" sz="2000" b="1" dirty="0">
                <a:solidFill>
                  <a:prstClr val="white"/>
                </a:solidFill>
                <a:latin typeface="+mn-lt"/>
              </a:rPr>
              <a:t> </a:t>
            </a: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équipements </a:t>
            </a:r>
            <a:b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</a:b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gérées</a:t>
            </a:r>
            <a:endParaRPr lang="fr-FR" sz="14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5267474-57EF-81A5-FC00-8FC4B721B8F6}"/>
              </a:ext>
            </a:extLst>
          </p:cNvPr>
          <p:cNvSpPr txBox="1"/>
          <p:nvPr/>
        </p:nvSpPr>
        <p:spPr>
          <a:xfrm>
            <a:off x="6056892" y="3704866"/>
            <a:ext cx="2426520" cy="7017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89/101</a:t>
            </a:r>
            <a:r>
              <a:rPr lang="fr-FR" sz="1600" b="1" dirty="0">
                <a:solidFill>
                  <a:prstClr val="white"/>
                </a:solidFill>
                <a:latin typeface="+mn-lt"/>
              </a:rPr>
              <a:t> </a:t>
            </a: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départements</a:t>
            </a:r>
            <a:r>
              <a:rPr lang="fr-F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 </a:t>
            </a:r>
            <a:br>
              <a:rPr lang="fr-F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</a:br>
            <a:r>
              <a:rPr lang="fr-F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ont au moins une infrastructure gérée par une CCI</a:t>
            </a:r>
            <a:endParaRPr lang="fr-FR" sz="11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F156C26-710F-340D-D335-E532A2B50111}"/>
              </a:ext>
            </a:extLst>
          </p:cNvPr>
          <p:cNvSpPr txBox="1"/>
          <p:nvPr/>
        </p:nvSpPr>
        <p:spPr>
          <a:xfrm>
            <a:off x="3416953" y="3850291"/>
            <a:ext cx="2426520" cy="5355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lvl="0"/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270</a:t>
            </a:r>
            <a:r>
              <a:rPr lang="fr-FR" sz="1400" b="1" dirty="0">
                <a:solidFill>
                  <a:prstClr val="white"/>
                </a:solidFill>
                <a:latin typeface="+mn-lt"/>
              </a:rPr>
              <a:t> </a:t>
            </a: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organismes </a:t>
            </a:r>
            <a:b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</a:br>
            <a:r>
              <a:rPr lang="fr-FR" sz="12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de formation</a:t>
            </a:r>
            <a:endParaRPr lang="fr-FR" sz="14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6B6CCB68-50D5-C21C-E148-54778C3CB1E4}"/>
              </a:ext>
            </a:extLst>
          </p:cNvPr>
          <p:cNvSpPr txBox="1">
            <a:spLocks/>
          </p:cNvSpPr>
          <p:nvPr/>
        </p:nvSpPr>
        <p:spPr>
          <a:xfrm>
            <a:off x="603602" y="2387188"/>
            <a:ext cx="980490" cy="492175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32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pPr algn="l"/>
            <a:r>
              <a:rPr lang="fr-FR" sz="2400" dirty="0">
                <a:ln w="12700">
                  <a:noFill/>
                </a:ln>
                <a:gradFill>
                  <a:gsLst>
                    <a:gs pos="0">
                      <a:schemeClr val="tx2"/>
                    </a:gs>
                    <a:gs pos="100000">
                      <a:schemeClr val="accent5"/>
                    </a:gs>
                  </a:gsLst>
                  <a:lin ang="10800000" scaled="1"/>
                </a:gradFill>
              </a:rPr>
              <a:t>APPUI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4AA3196F-1374-4A90-3CF4-1E95F7ECF01B}"/>
              </a:ext>
            </a:extLst>
          </p:cNvPr>
          <p:cNvSpPr txBox="1">
            <a:spLocks/>
          </p:cNvSpPr>
          <p:nvPr/>
        </p:nvSpPr>
        <p:spPr>
          <a:xfrm>
            <a:off x="3416953" y="2387187"/>
            <a:ext cx="1952973" cy="492175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l" hangingPunct="1"/>
            <a:r>
              <a:rPr lang="fr-FR" sz="2400" dirty="0">
                <a:ln w="12700">
                  <a:noFill/>
                </a:ln>
                <a:gradFill>
                  <a:gsLst>
                    <a:gs pos="0">
                      <a:schemeClr val="tx2"/>
                    </a:gs>
                    <a:gs pos="100000">
                      <a:schemeClr val="accent5"/>
                    </a:gs>
                  </a:gsLst>
                  <a:lin ang="10800000" scaled="1"/>
                </a:gradFill>
              </a:rPr>
              <a:t>FORMATION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722E7482-D60C-8F12-92D5-91C5067E168C}"/>
              </a:ext>
            </a:extLst>
          </p:cNvPr>
          <p:cNvSpPr txBox="1">
            <a:spLocks/>
          </p:cNvSpPr>
          <p:nvPr/>
        </p:nvSpPr>
        <p:spPr>
          <a:xfrm>
            <a:off x="6056892" y="2395513"/>
            <a:ext cx="2482874" cy="492175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32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pPr algn="l"/>
            <a:r>
              <a:rPr lang="fr-FR" sz="2400" dirty="0">
                <a:ln w="12700">
                  <a:noFill/>
                </a:ln>
                <a:gradFill>
                  <a:gsLst>
                    <a:gs pos="0">
                      <a:schemeClr val="tx2"/>
                    </a:gs>
                    <a:gs pos="100000">
                      <a:schemeClr val="accent5"/>
                    </a:gs>
                  </a:gsLst>
                  <a:lin ang="10800000" scaled="1"/>
                </a:gradFill>
              </a:rPr>
              <a:t>INFRASTRUCTURES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5EED8F4-FA36-BCC1-794E-708E320D7237}"/>
              </a:ext>
            </a:extLst>
          </p:cNvPr>
          <p:cNvSpPr txBox="1"/>
          <p:nvPr/>
        </p:nvSpPr>
        <p:spPr>
          <a:xfrm>
            <a:off x="3416952" y="3430613"/>
            <a:ext cx="2183717" cy="403957"/>
          </a:xfrm>
          <a:prstGeom prst="rect">
            <a:avLst/>
          </a:prstGeom>
          <a:noFill/>
        </p:spPr>
        <p:txBody>
          <a:bodyPr wrap="square" lIns="0" tIns="45720" rIns="91440" bIns="45720" anchor="t">
            <a:spAutoFit/>
          </a:bodyPr>
          <a:lstStyle/>
          <a:p>
            <a:r>
              <a:rPr lang="fr-FR" sz="1200" b="1" dirty="0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 10 000  vs. n-1</a:t>
            </a:r>
            <a:br>
              <a:rPr lang="fr-FR" sz="1200" b="1" dirty="0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</a:br>
            <a:r>
              <a:rPr lang="fr-FR" sz="1050" dirty="0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Soit 2 fois la moyenne nationale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93532F6-F655-578A-EFE7-662DEB901A2F}"/>
              </a:ext>
            </a:extLst>
          </p:cNvPr>
          <p:cNvSpPr txBox="1"/>
          <p:nvPr/>
        </p:nvSpPr>
        <p:spPr>
          <a:xfrm>
            <a:off x="6750467" y="3112328"/>
            <a:ext cx="1371145" cy="258532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fr-FR" sz="1200" b="1" dirty="0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 5 vs. n-1</a:t>
            </a:r>
            <a:endParaRPr lang="fr-FR" sz="1200" dirty="0">
              <a:solidFill>
                <a:schemeClr val="accent5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1B4919C-B387-28B4-5333-1F6DE350CF04}"/>
              </a:ext>
            </a:extLst>
          </p:cNvPr>
          <p:cNvCxnSpPr>
            <a:cxnSpLocks/>
          </p:cNvCxnSpPr>
          <p:nvPr/>
        </p:nvCxnSpPr>
        <p:spPr>
          <a:xfrm>
            <a:off x="2994120" y="2387186"/>
            <a:ext cx="0" cy="248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68" name="Straight Connector 7167">
            <a:extLst>
              <a:ext uri="{FF2B5EF4-FFF2-40B4-BE49-F238E27FC236}">
                <a16:creationId xmlns:a16="http://schemas.microsoft.com/office/drawing/2014/main" id="{9AD91412-2168-6343-B4EF-63B9B58BA784}"/>
              </a:ext>
            </a:extLst>
          </p:cNvPr>
          <p:cNvCxnSpPr>
            <a:cxnSpLocks/>
          </p:cNvCxnSpPr>
          <p:nvPr/>
        </p:nvCxnSpPr>
        <p:spPr>
          <a:xfrm>
            <a:off x="5584920" y="2387186"/>
            <a:ext cx="0" cy="248400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F73131E6-0FAD-E848-2B8C-32B6A59A5283}"/>
              </a:ext>
            </a:extLst>
          </p:cNvPr>
          <p:cNvSpPr txBox="1"/>
          <p:nvPr/>
        </p:nvSpPr>
        <p:spPr>
          <a:xfrm>
            <a:off x="535421" y="4281071"/>
            <a:ext cx="1371145" cy="2585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200" b="1">
                <a:solidFill>
                  <a:schemeClr val="accent5"/>
                </a:solidFill>
                <a:latin typeface="+mn-lt"/>
                <a:sym typeface="Wingdings" panose="05000000000000000000" pitchFamily="2" charset="2"/>
              </a:rPr>
              <a:t> </a:t>
            </a:r>
            <a:r>
              <a:rPr lang="fr-FR" sz="1200" b="1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+ 1% vs. n-1</a:t>
            </a:r>
            <a:endParaRPr lang="fr-FR" sz="120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64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925EF-75EF-8E5B-A635-37A367D5A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655856-3DA6-0A3C-1819-10DDCAAC0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CONTINUER à PERFORMER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EAB2F7D-61B6-44D9-8C34-D9F7F305E491}"/>
              </a:ext>
            </a:extLst>
          </p:cNvPr>
          <p:cNvSpPr txBox="1"/>
          <p:nvPr/>
        </p:nvSpPr>
        <p:spPr>
          <a:xfrm>
            <a:off x="638314" y="1397868"/>
            <a:ext cx="2558924" cy="2404512"/>
          </a:xfrm>
          <a:prstGeom prst="roundRect">
            <a:avLst>
              <a:gd name="adj" fmla="val 8427"/>
            </a:avLst>
          </a:prstGeom>
          <a:blipFill dpi="0" rotWithShape="1">
            <a:blip r:embed="rId2"/>
            <a:srcRect/>
            <a:tile tx="-152400" ty="2540000" sx="100000" sy="100000" flip="none" algn="tl"/>
          </a:blip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hangingPunct="1">
              <a:lnSpc>
                <a:spcPts val="2400"/>
              </a:lnSpc>
              <a:buSzPct val="123000"/>
              <a:defRPr/>
            </a:pPr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  <a:latin typeface="Fira Sans Black" panose="020B0A03050000020004" pitchFamily="34" charset="0"/>
              </a:rPr>
              <a:t>OPÉRATIONS TERRITORIALES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/>
            </a:pPr>
            <a:endParaRPr lang="fr-FR" sz="1800" b="1" kern="1200" dirty="0">
              <a:latin typeface="Fira Sans"/>
              <a:cs typeface="Arial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/>
            </a:pPr>
            <a:r>
              <a:rPr lang="fr-FR" sz="1800" b="1" kern="1200" noProof="0" dirty="0">
                <a:solidFill>
                  <a:schemeClr val="bg1"/>
                </a:solidFill>
                <a:latin typeface="Fira Sans"/>
                <a:cs typeface="Arial"/>
              </a:rPr>
              <a:t> </a:t>
            </a:r>
            <a:r>
              <a:rPr lang="fr-FR" sz="1800" i="1" kern="1200" noProof="0" dirty="0">
                <a:solidFill>
                  <a:schemeClr val="bg1"/>
                </a:solidFill>
                <a:latin typeface="Fira Sans"/>
                <a:cs typeface="Arial"/>
              </a:rPr>
              <a:t>Opérations des CCI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/>
            </a:pPr>
            <a:r>
              <a:rPr lang="fr-FR" sz="1800" i="1" kern="1200" noProof="0" dirty="0">
                <a:solidFill>
                  <a:schemeClr val="bg1"/>
                </a:solidFill>
                <a:latin typeface="Fira Sans"/>
                <a:cs typeface="Arial"/>
              </a:rPr>
              <a:t>sur des thèmes communs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CCD73DA9-C9F0-0A1D-1095-03327EE92338}"/>
              </a:ext>
            </a:extLst>
          </p:cNvPr>
          <p:cNvSpPr txBox="1"/>
          <p:nvPr/>
        </p:nvSpPr>
        <p:spPr>
          <a:xfrm>
            <a:off x="6019650" y="1397868"/>
            <a:ext cx="2558924" cy="2404512"/>
          </a:xfrm>
          <a:prstGeom prst="roundRect">
            <a:avLst>
              <a:gd name="adj" fmla="val 7794"/>
            </a:avLst>
          </a:prstGeom>
          <a:blipFill dpi="0" rotWithShape="1">
            <a:blip r:embed="rId2"/>
            <a:srcRect/>
            <a:tile tx="-152400" ty="2540000" sx="100000" sy="100000" flip="none" algn="tl"/>
          </a:blip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b="1" kern="1200">
                <a:solidFill>
                  <a:schemeClr val="bg1"/>
                </a:solidFill>
                <a:latin typeface="Fira Sans"/>
                <a:cs typeface="Arial"/>
              </a:defRPr>
            </a:lvl1pPr>
          </a:lstStyle>
          <a:p>
            <a:pPr defTabSz="914377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SzPct val="123000"/>
              <a:tabLst/>
              <a:defRPr/>
            </a:pPr>
            <a:r>
              <a:rPr lang="fr-FR" sz="2400" b="0" dirty="0">
                <a:ln w="12700">
                  <a:noFill/>
                </a:ln>
                <a:solidFill>
                  <a:srgbClr val="FFFFFF"/>
                </a:solidFill>
                <a:latin typeface="Fira Sans Black" panose="020B0A03050000020004" pitchFamily="34" charset="0"/>
              </a:rPr>
              <a:t>OPÉRATIONS NATIONALES</a:t>
            </a:r>
          </a:p>
          <a:p>
            <a:endParaRPr lang="fr-FR" dirty="0"/>
          </a:p>
          <a:p>
            <a:r>
              <a:rPr lang="fr-FR" b="0" i="1" dirty="0"/>
              <a:t>Opérations des CCI contractualisées avec l'Etat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D4E46B-016B-60B8-A199-E59015A44834}"/>
              </a:ext>
            </a:extLst>
          </p:cNvPr>
          <p:cNvSpPr txBox="1"/>
          <p:nvPr/>
        </p:nvSpPr>
        <p:spPr>
          <a:xfrm>
            <a:off x="3328982" y="1386946"/>
            <a:ext cx="2558924" cy="2404512"/>
          </a:xfrm>
          <a:prstGeom prst="roundRect">
            <a:avLst>
              <a:gd name="adj" fmla="val 8111"/>
            </a:avLst>
          </a:prstGeom>
          <a:blipFill dpi="0" rotWithShape="1">
            <a:blip r:embed="rId2"/>
            <a:srcRect/>
            <a:tile tx="-152400" ty="2540000" sx="100000" sy="100000" flip="none" algn="tl"/>
          </a:blip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hangingPunct="1">
              <a:lnSpc>
                <a:spcPts val="2400"/>
              </a:lnSpc>
              <a:buSzPct val="123000"/>
              <a:defRPr/>
            </a:pPr>
            <a:r>
              <a:rPr lang="fr-FR" sz="2400" dirty="0">
                <a:ln w="12700">
                  <a:noFill/>
                </a:ln>
                <a:solidFill>
                  <a:srgbClr val="FFFFFF"/>
                </a:solidFill>
                <a:latin typeface="Fira Sans Black" panose="020B0A03050000020004" pitchFamily="34" charset="0"/>
              </a:rPr>
              <a:t>OPÉRATIONS RÉSEAU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/>
            </a:pPr>
            <a:endParaRPr lang="fr-FR" sz="1800" b="1" kern="1200" dirty="0">
              <a:latin typeface="Fira Sans"/>
              <a:cs typeface="Arial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/>
            </a:pPr>
            <a:r>
              <a:rPr lang="fr-FR" sz="1800" i="1" kern="1200" noProof="0" dirty="0">
                <a:solidFill>
                  <a:schemeClr val="bg1"/>
                </a:solidFill>
                <a:latin typeface="Fira Sans"/>
                <a:cs typeface="Arial"/>
              </a:rPr>
              <a:t>Opérations</a:t>
            </a:r>
            <a:r>
              <a:rPr lang="fr-FR" sz="1800" b="1" kern="1200" noProof="0" dirty="0">
                <a:solidFill>
                  <a:schemeClr val="bg1"/>
                </a:solidFill>
                <a:latin typeface="Fira Sans"/>
                <a:cs typeface="Arial"/>
              </a:rPr>
              <a:t> </a:t>
            </a:r>
            <a:r>
              <a:rPr lang="fr-FR" sz="1800" i="1" kern="1200" noProof="0" dirty="0">
                <a:solidFill>
                  <a:schemeClr val="bg1"/>
                </a:solidFill>
                <a:latin typeface="Fira Sans"/>
                <a:cs typeface="Arial"/>
              </a:rPr>
              <a:t>des CCI contractualisées avec CCI France</a:t>
            </a:r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96DE4F8A-3D81-90BC-8A2A-E9C9215E7126}"/>
              </a:ext>
            </a:extLst>
          </p:cNvPr>
          <p:cNvSpPr txBox="1">
            <a:spLocks/>
          </p:cNvSpPr>
          <p:nvPr/>
        </p:nvSpPr>
        <p:spPr>
          <a:xfrm>
            <a:off x="8467107" y="4730304"/>
            <a:ext cx="196516" cy="243078"/>
          </a:xfrm>
          <a:prstGeom prst="roundRect">
            <a:avLst>
              <a:gd name="adj" fmla="val 9065"/>
            </a:avLst>
          </a:prstGeom>
          <a:noFill/>
          <a:ln w="12700">
            <a:solidFill>
              <a:schemeClr val="bg1"/>
            </a:solidFill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36000" numCol="1" spcCol="1098550" anchor="b">
            <a:noAutofit/>
          </a:bodyPr>
          <a:lstStyle>
            <a:lvl1pPr marL="0" marR="0" indent="0" algn="l" defTabSz="914377" rtl="0" latinLnBrk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0" u="none" strike="noStrike" cap="none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r" hangingPunct="1"/>
            <a:fld id="{06FD752D-FBA7-492A-B17E-AE96B3919299}" type="slidenum">
              <a:rPr lang="fr-FR" sz="1000" smtClean="0"/>
              <a:pPr algn="r" hangingPunct="1"/>
              <a:t>33</a:t>
            </a:fld>
            <a:endParaRPr lang="fr-FR" sz="100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EE8BAC6-D0EC-2FD6-5936-9BCDAB0F19A3}"/>
              </a:ext>
            </a:extLst>
          </p:cNvPr>
          <p:cNvSpPr txBox="1">
            <a:spLocks/>
          </p:cNvSpPr>
          <p:nvPr/>
        </p:nvSpPr>
        <p:spPr>
          <a:xfrm>
            <a:off x="228600" y="531472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b="1" dirty="0">
                <a:solidFill>
                  <a:schemeClr val="tx1"/>
                </a:solidFill>
                <a:latin typeface="Fira Sans Black" panose="020B0A03050000020004" pitchFamily="34" charset="0"/>
              </a:rPr>
              <a:t>PERFORMER </a:t>
            </a:r>
            <a:r>
              <a:rPr lang="fr-FR" sz="1800" dirty="0">
                <a:solidFill>
                  <a:schemeClr val="tx1"/>
                </a:solidFill>
                <a:latin typeface="Fira Sans" panose="020B0503050000020004" pitchFamily="34" charset="0"/>
              </a:rPr>
              <a:t>par la </a:t>
            </a:r>
            <a:r>
              <a:rPr lang="fr-FR" sz="2000" cap="all" dirty="0">
                <a:solidFill>
                  <a:schemeClr val="tx1"/>
                </a:solidFill>
                <a:ea typeface="+mn-ea"/>
                <a:cs typeface="+mn-cs"/>
              </a:rPr>
              <a:t>dimension</a:t>
            </a:r>
            <a:r>
              <a:rPr lang="fr-FR" sz="1600" dirty="0">
                <a:solidFill>
                  <a:schemeClr val="tx1"/>
                </a:solidFill>
                <a:latin typeface="Fira Sans" panose="020B0503050000020004" pitchFamily="34" charset="0"/>
              </a:rPr>
              <a:t> </a:t>
            </a:r>
            <a:r>
              <a:rPr lang="fr-FR" sz="1800" dirty="0">
                <a:solidFill>
                  <a:schemeClr val="tx1"/>
                </a:solidFill>
                <a:latin typeface="Fira Sans" panose="020B0503050000020004" pitchFamily="34" charset="0"/>
              </a:rPr>
              <a:t>de nos opérations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451681C-E74A-8C7A-A19B-E2250871A867}"/>
              </a:ext>
            </a:extLst>
          </p:cNvPr>
          <p:cNvCxnSpPr>
            <a:cxnSpLocks/>
          </p:cNvCxnSpPr>
          <p:nvPr/>
        </p:nvCxnSpPr>
        <p:spPr>
          <a:xfrm flipH="1">
            <a:off x="856578" y="2503358"/>
            <a:ext cx="2047612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015F758-8FA4-01F3-EFA4-A8D11267EA03}"/>
              </a:ext>
            </a:extLst>
          </p:cNvPr>
          <p:cNvCxnSpPr>
            <a:cxnSpLocks/>
          </p:cNvCxnSpPr>
          <p:nvPr/>
        </p:nvCxnSpPr>
        <p:spPr>
          <a:xfrm flipH="1">
            <a:off x="3562107" y="2503358"/>
            <a:ext cx="2047612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FF347D9-13C2-004E-5EB5-6EF812FC0D45}"/>
              </a:ext>
            </a:extLst>
          </p:cNvPr>
          <p:cNvCxnSpPr>
            <a:cxnSpLocks/>
          </p:cNvCxnSpPr>
          <p:nvPr/>
        </p:nvCxnSpPr>
        <p:spPr>
          <a:xfrm flipH="1">
            <a:off x="6267635" y="2503358"/>
            <a:ext cx="2047612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55318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FC2238-1456-DDE2-6AE5-9142B880A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CONTINUER à PERFORMER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9FDB311-96E2-D3AD-04BF-E880B1D628BC}"/>
              </a:ext>
            </a:extLst>
          </p:cNvPr>
          <p:cNvSpPr txBox="1"/>
          <p:nvPr/>
        </p:nvSpPr>
        <p:spPr>
          <a:xfrm>
            <a:off x="486537" y="2571750"/>
            <a:ext cx="2390518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1  139 000 </a:t>
            </a:r>
            <a:r>
              <a:rPr lang="fr-FR" sz="14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entreprises et porteurs </a:t>
            </a:r>
            <a:br>
              <a:rPr lang="fr-FR" sz="14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</a:br>
            <a:r>
              <a:rPr lang="fr-FR" sz="14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de projets accompagnés </a:t>
            </a:r>
            <a:endParaRPr lang="fr-FR" sz="16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A5F6C38-9EAC-094A-05B2-98980E971D77}"/>
              </a:ext>
            </a:extLst>
          </p:cNvPr>
          <p:cNvSpPr txBox="1"/>
          <p:nvPr/>
        </p:nvSpPr>
        <p:spPr>
          <a:xfrm>
            <a:off x="3654639" y="1549670"/>
            <a:ext cx="5222821" cy="31239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1 700 000</a:t>
            </a: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  <a:r>
              <a:rPr lang="fr-FR" sz="14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formalités </a:t>
            </a:r>
            <a:r>
              <a:rPr lang="fr-FR" sz="14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nationales et internationales</a:t>
            </a:r>
          </a:p>
          <a:p>
            <a:pPr marL="0" marR="0" lvl="0" indent="0" algn="l" defTabSz="914377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308 000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projets de création d’entreprise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accompagnés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0047BB">
                  <a:lumMod val="50000"/>
                </a:srgbClr>
              </a:solidFill>
              <a:effectLst/>
              <a:uLnTx/>
              <a:uFillTx/>
              <a:latin typeface="Fira Sans"/>
              <a:sym typeface="Fira Sans Regular"/>
            </a:endParaRPr>
          </a:p>
          <a:p>
            <a:pPr marL="0" marR="0" lvl="0" indent="0" algn="l" defTabSz="914377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200 000 </a:t>
            </a:r>
            <a:r>
              <a:rPr kumimoji="0" lang="fr-FR" sz="1400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entreprises sensibilisées </a:t>
            </a:r>
            <a:br>
              <a:rPr kumimoji="0" lang="fr-FR" sz="1400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</a:br>
            <a:r>
              <a:rPr lang="fr-FR" sz="1400" dirty="0">
                <a:solidFill>
                  <a:srgbClr val="0047BB">
                    <a:lumMod val="50000"/>
                  </a:srgbClr>
                </a:solidFill>
                <a:latin typeface="Fira Sans"/>
              </a:rPr>
              <a:t>&amp;</a:t>
            </a:r>
            <a:r>
              <a:rPr kumimoji="0" lang="fr-FR" sz="1400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 accompagnées  dans leur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transition numérique</a:t>
            </a:r>
          </a:p>
          <a:p>
            <a:pPr marL="0" marR="0" lvl="0" indent="0" algn="l" defTabSz="914377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140 000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entreprises sensibilisées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&amp; accompagnées  dans leur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transition écologique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0047BB">
                  <a:lumMod val="50000"/>
                </a:srgbClr>
              </a:solidFill>
              <a:effectLst/>
              <a:uLnTx/>
              <a:uFillTx/>
              <a:latin typeface="Fira Sans"/>
              <a:sym typeface="Fira Sans Regular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fr-FR" sz="2400" cap="all" dirty="0">
                <a:solidFill>
                  <a:srgbClr val="32BEF0"/>
                </a:solidFill>
                <a:latin typeface="Fira Sans ExtraBold"/>
                <a:ea typeface="+mn-ea"/>
                <a:cs typeface="+mn-cs"/>
              </a:rPr>
              <a:t>31 000 </a:t>
            </a:r>
            <a:r>
              <a:rPr lang="fr-FR" sz="1400" dirty="0">
                <a:solidFill>
                  <a:srgbClr val="00235D"/>
                </a:solidFill>
                <a:latin typeface="Fira Sans"/>
                <a:ea typeface="+mn-ea"/>
                <a:cs typeface="+mn-cs"/>
              </a:rPr>
              <a:t>entreprises sensibilisées à </a:t>
            </a:r>
            <a:r>
              <a:rPr lang="fr-FR" sz="1400" b="1" dirty="0">
                <a:solidFill>
                  <a:srgbClr val="00235D"/>
                </a:solidFill>
                <a:latin typeface="Fira Sans"/>
                <a:ea typeface="+mn-ea"/>
                <a:cs typeface="+mn-cs"/>
              </a:rPr>
              <a:t>l'export</a:t>
            </a:r>
            <a:endParaRPr lang="fr-FR" b="1" dirty="0"/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99 000 </a:t>
            </a:r>
            <a:r>
              <a:rPr lang="fr-FR" sz="1400" dirty="0">
                <a:solidFill>
                  <a:srgbClr val="00235D"/>
                </a:solidFill>
                <a:latin typeface="Fira Sans"/>
                <a:ea typeface="+mn-ea"/>
                <a:cs typeface="+mn-cs"/>
              </a:rPr>
              <a:t>entreprises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sensibilisées aux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Regular"/>
              </a:rPr>
              <a:t>transitions RH</a:t>
            </a:r>
            <a:endParaRPr lang="fr-FR" sz="1600" b="1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Accolade ouvrante 4">
            <a:extLst>
              <a:ext uri="{FF2B5EF4-FFF2-40B4-BE49-F238E27FC236}">
                <a16:creationId xmlns:a16="http://schemas.microsoft.com/office/drawing/2014/main" id="{7CD1E4BD-D41C-DFDA-255F-5B220330088A}"/>
              </a:ext>
            </a:extLst>
          </p:cNvPr>
          <p:cNvSpPr/>
          <p:nvPr/>
        </p:nvSpPr>
        <p:spPr>
          <a:xfrm>
            <a:off x="3184383" y="1642110"/>
            <a:ext cx="162928" cy="2878644"/>
          </a:xfrm>
          <a:prstGeom prst="leftBrace">
            <a:avLst/>
          </a:prstGeom>
          <a:noFill/>
          <a:ln w="25400" cap="flat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gradFill>
                <a:gsLst>
                  <a:gs pos="0">
                    <a:schemeClr val="accent5"/>
                  </a:gs>
                  <a:gs pos="73000">
                    <a:schemeClr val="tx2"/>
                  </a:gs>
                </a:gsLst>
                <a:lin ang="18600000" scaled="0"/>
              </a:gradFill>
              <a:effectLst/>
              <a:uFillTx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5E488A14-D466-0EB5-CC4C-301E4990D5EC}"/>
              </a:ext>
            </a:extLst>
          </p:cNvPr>
          <p:cNvSpPr txBox="1">
            <a:spLocks/>
          </p:cNvSpPr>
          <p:nvPr/>
        </p:nvSpPr>
        <p:spPr>
          <a:xfrm>
            <a:off x="228600" y="531472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b="1" dirty="0">
                <a:solidFill>
                  <a:schemeClr val="bg1"/>
                </a:solidFill>
                <a:latin typeface="Fira Sans Black" panose="020B0A03050000020004" pitchFamily="34" charset="0"/>
              </a:rPr>
              <a:t>PERFORMER </a:t>
            </a:r>
            <a:r>
              <a:rPr lang="fr-FR" sz="1800" dirty="0">
                <a:solidFill>
                  <a:schemeClr val="bg1"/>
                </a:solidFill>
                <a:latin typeface="Fira Sans" panose="020B0503050000020004" pitchFamily="34" charset="0"/>
              </a:rPr>
              <a:t>par la </a:t>
            </a:r>
            <a:r>
              <a:rPr lang="fr-FR" sz="2000" cap="all" dirty="0">
                <a:solidFill>
                  <a:schemeClr val="bg1"/>
                </a:solidFill>
                <a:ea typeface="+mn-ea"/>
                <a:cs typeface="+mn-cs"/>
              </a:rPr>
              <a:t>dimension</a:t>
            </a:r>
            <a:r>
              <a:rPr lang="fr-FR" sz="1600" dirty="0">
                <a:solidFill>
                  <a:schemeClr val="bg1"/>
                </a:solidFill>
                <a:latin typeface="Fira Sans" panose="020B0503050000020004" pitchFamily="34" charset="0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Fira Sans" panose="020B0503050000020004" pitchFamily="34" charset="0"/>
              </a:rPr>
              <a:t>de nos opérations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92E81A6F-1E33-59DA-8F96-9780ABA2B66D}"/>
              </a:ext>
            </a:extLst>
          </p:cNvPr>
          <p:cNvSpPr txBox="1"/>
          <p:nvPr/>
        </p:nvSpPr>
        <p:spPr>
          <a:xfrm>
            <a:off x="6266050" y="929090"/>
            <a:ext cx="2786070" cy="363892"/>
          </a:xfrm>
          <a:prstGeom prst="round2Same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b="1" kern="1200">
                <a:solidFill>
                  <a:schemeClr val="bg1"/>
                </a:solidFill>
                <a:latin typeface="Fira Sans"/>
                <a:cs typeface="Arial"/>
              </a:defRPr>
            </a:lvl1pPr>
          </a:lstStyle>
          <a:p>
            <a:r>
              <a:rPr lang="fr-FR" sz="1600" b="0" dirty="0">
                <a:latin typeface="+mj-lt"/>
              </a:rPr>
              <a:t>OPÉRATIONS NATIONALES 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8AED72F8-5300-2138-44F9-2ECF8FD5084E}"/>
              </a:ext>
            </a:extLst>
          </p:cNvPr>
          <p:cNvSpPr txBox="1"/>
          <p:nvPr/>
        </p:nvSpPr>
        <p:spPr>
          <a:xfrm>
            <a:off x="4121626" y="929090"/>
            <a:ext cx="2240917" cy="363892"/>
          </a:xfrm>
          <a:prstGeom prst="round2Same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b="1" kern="1200">
                <a:solidFill>
                  <a:schemeClr val="bg1"/>
                </a:solidFill>
                <a:latin typeface="Fira Sans"/>
                <a:cs typeface="Arial"/>
              </a:defRPr>
            </a:lvl1pPr>
          </a:lstStyle>
          <a:p>
            <a:r>
              <a:rPr lang="fr-FR" sz="1600" b="0" dirty="0">
                <a:latin typeface="+mj-lt"/>
              </a:rPr>
              <a:t>OPÉRATIONS RÉSEAU 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2EB618DF-59AE-F0BE-FB9D-D892204546A7}"/>
              </a:ext>
            </a:extLst>
          </p:cNvPr>
          <p:cNvSpPr txBox="1"/>
          <p:nvPr/>
        </p:nvSpPr>
        <p:spPr>
          <a:xfrm>
            <a:off x="1326202" y="929090"/>
            <a:ext cx="2881708" cy="363892"/>
          </a:xfrm>
          <a:prstGeom prst="round2SameRect">
            <a:avLst/>
          </a:prstGeom>
          <a:blipFill dpi="0" rotWithShape="1">
            <a:blip r:embed="rId2"/>
            <a:srcRect/>
            <a:tile tx="-152400" ty="2540000" sx="100000" sy="100000" flip="none" algn="ctr"/>
          </a:blip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b="1" kern="1200">
                <a:solidFill>
                  <a:schemeClr val="bg1"/>
                </a:solidFill>
                <a:latin typeface="Fira Sans"/>
                <a:cs typeface="Arial"/>
              </a:defRPr>
            </a:lvl1pPr>
          </a:lstStyle>
          <a:p>
            <a:r>
              <a:rPr lang="fr-FR" sz="1600" b="0" dirty="0">
                <a:latin typeface="+mj-lt"/>
              </a:rPr>
              <a:t>OPÉRATIONS TERRITORIALES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FDE3F22-B5B2-F761-4DBD-763CC8690CE8}"/>
              </a:ext>
            </a:extLst>
          </p:cNvPr>
          <p:cNvSpPr txBox="1"/>
          <p:nvPr/>
        </p:nvSpPr>
        <p:spPr>
          <a:xfrm>
            <a:off x="7773252" y="2823986"/>
            <a:ext cx="1371145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defTabSz="914377" rtl="0" eaLnBrk="1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 typeface="Wingdings 3" panose="05040102010807070707" pitchFamily="18" charset="2"/>
              <a:buChar char="p"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Fira Sans"/>
                <a:sym typeface="Wingdings 3" panose="05040102010807070707" pitchFamily="18" charset="2"/>
              </a:rPr>
              <a:t>+7% vs. n-1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A8FC3D1-A5ED-6708-854E-97247462A8F0}"/>
              </a:ext>
            </a:extLst>
          </p:cNvPr>
          <p:cNvSpPr txBox="1"/>
          <p:nvPr/>
        </p:nvSpPr>
        <p:spPr>
          <a:xfrm>
            <a:off x="7181683" y="4085144"/>
            <a:ext cx="1371145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defTabSz="914377" rtl="0" eaLnBrk="1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 typeface="Wingdings 3" panose="05040102010807070707" pitchFamily="18" charset="2"/>
              <a:buChar char="p"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Fira Sans"/>
                <a:sym typeface="Wingdings 3" panose="05040102010807070707" pitchFamily="18" charset="2"/>
              </a:rPr>
              <a:t>+2% vs. n-1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942BC00-4C09-3FBF-44AF-BC3B5350E6FB}"/>
              </a:ext>
            </a:extLst>
          </p:cNvPr>
          <p:cNvSpPr txBox="1"/>
          <p:nvPr/>
        </p:nvSpPr>
        <p:spPr>
          <a:xfrm>
            <a:off x="5989335" y="2309108"/>
            <a:ext cx="1371145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defTabSz="914377" rtl="0" eaLnBrk="1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 typeface="Wingdings 3" panose="05040102010807070707" pitchFamily="18" charset="2"/>
              <a:buChar char="p"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Fira Sans"/>
                <a:sym typeface="Wingdings 3" panose="05040102010807070707" pitchFamily="18" charset="2"/>
              </a:rPr>
              <a:t>+7% vs. n-1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A8472F7-79F2-FB99-5089-7DFCAC3B211C}"/>
              </a:ext>
            </a:extLst>
          </p:cNvPr>
          <p:cNvSpPr txBox="1"/>
          <p:nvPr/>
        </p:nvSpPr>
        <p:spPr>
          <a:xfrm>
            <a:off x="792861" y="3842766"/>
            <a:ext cx="1649854" cy="4892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fr-FR" sz="1400" b="1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Bold"/>
              </a:rPr>
              <a:t>Des</a:t>
            </a:r>
            <a:r>
              <a:rPr lang="fr-FR" sz="1400" b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 millions vs. des milliers</a:t>
            </a:r>
          </a:p>
        </p:txBody>
      </p:sp>
      <p:sp>
        <p:nvSpPr>
          <p:cNvPr id="14" name="Arrow: Right 52">
            <a:extLst>
              <a:ext uri="{FF2B5EF4-FFF2-40B4-BE49-F238E27FC236}">
                <a16:creationId xmlns:a16="http://schemas.microsoft.com/office/drawing/2014/main" id="{51E73ED2-C739-ED8D-9A32-9592FE8BBD85}"/>
              </a:ext>
            </a:extLst>
          </p:cNvPr>
          <p:cNvSpPr/>
          <p:nvPr/>
        </p:nvSpPr>
        <p:spPr>
          <a:xfrm>
            <a:off x="449726" y="3995187"/>
            <a:ext cx="338726" cy="191316"/>
          </a:xfrm>
          <a:prstGeom prst="rightArrow">
            <a:avLst>
              <a:gd name="adj1" fmla="val 24012"/>
              <a:gd name="adj2" fmla="val 67021"/>
            </a:avLst>
          </a:prstGeom>
          <a:blipFill dpi="0" rotWithShape="1">
            <a:blip r:embed="rId2"/>
            <a:srcRect/>
            <a:tile tx="-660400" ty="-660400" sx="70000" sy="70000" flip="none" algn="tl"/>
          </a:blipFill>
          <a:ln w="2222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cxnSp>
        <p:nvCxnSpPr>
          <p:cNvPr id="20" name="Straight Connector 2">
            <a:extLst>
              <a:ext uri="{FF2B5EF4-FFF2-40B4-BE49-F238E27FC236}">
                <a16:creationId xmlns:a16="http://schemas.microsoft.com/office/drawing/2014/main" id="{07EC9779-D269-1C28-A01D-4EF95F726C63}"/>
              </a:ext>
            </a:extLst>
          </p:cNvPr>
          <p:cNvCxnSpPr>
            <a:cxnSpLocks/>
          </p:cNvCxnSpPr>
          <p:nvPr/>
        </p:nvCxnSpPr>
        <p:spPr>
          <a:xfrm>
            <a:off x="436959" y="3134011"/>
            <a:ext cx="4572" cy="97045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DDA199BE-62B5-7DE8-BE5F-2369C4C39F8F}"/>
              </a:ext>
            </a:extLst>
          </p:cNvPr>
          <p:cNvSpPr txBox="1"/>
          <p:nvPr/>
        </p:nvSpPr>
        <p:spPr>
          <a:xfrm>
            <a:off x="7224412" y="4520754"/>
            <a:ext cx="1371145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defTabSz="914377" rtl="0" eaLnBrk="1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 typeface="Wingdings 3" panose="05040102010807070707" pitchFamily="18" charset="2"/>
              <a:buChar char="p"/>
              <a:tabLst/>
              <a:defRPr/>
            </a:pPr>
            <a:r>
              <a:rPr kumimoji="0" lang="fr-FR" sz="12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Fira Sans"/>
                <a:sym typeface="Wingdings 3" panose="05040102010807070707" pitchFamily="18" charset="2"/>
              </a:rPr>
              <a:t>+3% vs. n-1</a:t>
            </a:r>
          </a:p>
        </p:txBody>
      </p:sp>
    </p:spTree>
    <p:extLst>
      <p:ext uri="{BB962C8B-B14F-4D97-AF65-F5344CB8AC3E}">
        <p14:creationId xmlns:p14="http://schemas.microsoft.com/office/powerpoint/2010/main" val="207601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C8ED1-5817-29E0-60F2-C105DAA9C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C8973D-CBC5-91DC-F8EA-CEB496A91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CONTINUER à PERFORMER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810603B0-37AB-E7BB-C039-9CB658E5A38A}"/>
              </a:ext>
            </a:extLst>
          </p:cNvPr>
          <p:cNvSpPr txBox="1">
            <a:spLocks/>
          </p:cNvSpPr>
          <p:nvPr/>
        </p:nvSpPr>
        <p:spPr>
          <a:xfrm>
            <a:off x="228600" y="531472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b="1" dirty="0">
                <a:solidFill>
                  <a:schemeClr val="bg1"/>
                </a:solidFill>
                <a:latin typeface="Fira Sans Black" panose="020B0A03050000020004" pitchFamily="34" charset="0"/>
              </a:rPr>
              <a:t>PERFORMER </a:t>
            </a:r>
            <a:r>
              <a:rPr lang="fr-FR" sz="1800" dirty="0">
                <a:solidFill>
                  <a:schemeClr val="bg1"/>
                </a:solidFill>
                <a:latin typeface="Fira Sans" panose="020B0503050000020004" pitchFamily="34" charset="0"/>
              </a:rPr>
              <a:t>par la </a:t>
            </a:r>
            <a:r>
              <a:rPr lang="fr-FR" sz="2000" cap="all" dirty="0">
                <a:solidFill>
                  <a:schemeClr val="bg1"/>
                </a:solidFill>
                <a:ea typeface="+mn-ea"/>
                <a:cs typeface="+mn-cs"/>
              </a:rPr>
              <a:t>dimension</a:t>
            </a:r>
            <a:r>
              <a:rPr lang="fr-FR" sz="1600" dirty="0">
                <a:solidFill>
                  <a:schemeClr val="bg1"/>
                </a:solidFill>
                <a:latin typeface="Fira Sans" panose="020B0503050000020004" pitchFamily="34" charset="0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Fira Sans" panose="020B0503050000020004" pitchFamily="34" charset="0"/>
              </a:rPr>
              <a:t>de nos opérations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F012634A-96A7-34A7-5C71-E2A7ED92829A}"/>
              </a:ext>
            </a:extLst>
          </p:cNvPr>
          <p:cNvSpPr txBox="1"/>
          <p:nvPr/>
        </p:nvSpPr>
        <p:spPr>
          <a:xfrm>
            <a:off x="6266050" y="929090"/>
            <a:ext cx="2786070" cy="363892"/>
          </a:xfrm>
          <a:prstGeom prst="round2Same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b="1" kern="1200">
                <a:solidFill>
                  <a:schemeClr val="bg1"/>
                </a:solidFill>
                <a:latin typeface="Fira Sans"/>
                <a:cs typeface="Arial"/>
              </a:defRPr>
            </a:lvl1pPr>
          </a:lstStyle>
          <a:p>
            <a:r>
              <a:rPr lang="fr-FR" sz="1600" b="0" dirty="0">
                <a:latin typeface="+mj-lt"/>
              </a:rPr>
              <a:t>OPÉRATIONS NATIONALES 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6A270908-1474-C846-8347-E761F0CA755E}"/>
              </a:ext>
            </a:extLst>
          </p:cNvPr>
          <p:cNvSpPr txBox="1"/>
          <p:nvPr/>
        </p:nvSpPr>
        <p:spPr>
          <a:xfrm>
            <a:off x="4121626" y="929090"/>
            <a:ext cx="2240917" cy="363892"/>
          </a:xfrm>
          <a:prstGeom prst="round2SameRect">
            <a:avLst/>
          </a:prstGeom>
          <a:blipFill dpi="0" rotWithShape="1">
            <a:blip r:embed="rId2"/>
            <a:srcRect/>
            <a:tile tx="-152400" ty="2540000" sx="100000" sy="100000" flip="none" algn="ctr"/>
          </a:blip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sz="1600" kern="1200">
                <a:solidFill>
                  <a:schemeClr val="bg1"/>
                </a:solidFill>
                <a:latin typeface="+mj-lt"/>
                <a:cs typeface="Arial"/>
              </a:defRPr>
            </a:lvl1pPr>
          </a:lstStyle>
          <a:p>
            <a:r>
              <a:rPr lang="fr-FR" dirty="0"/>
              <a:t>OPÉRATIONS RÉSEAU 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7337F5E2-934C-687D-CB2C-BCFEEC4606F0}"/>
              </a:ext>
            </a:extLst>
          </p:cNvPr>
          <p:cNvSpPr txBox="1"/>
          <p:nvPr/>
        </p:nvSpPr>
        <p:spPr>
          <a:xfrm>
            <a:off x="1326202" y="929090"/>
            <a:ext cx="2881708" cy="363892"/>
          </a:xfrm>
          <a:prstGeom prst="round2Same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sz="1600" kern="1200">
                <a:solidFill>
                  <a:schemeClr val="bg1"/>
                </a:solidFill>
                <a:latin typeface="+mj-lt"/>
                <a:cs typeface="Arial"/>
              </a:defRPr>
            </a:lvl1pPr>
          </a:lstStyle>
          <a:p>
            <a:r>
              <a:rPr lang="fr-FR" dirty="0"/>
              <a:t>OPÉRATIONS TERRITORIALES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5F89F55E-42A6-C272-B005-21DDAFE64F77}"/>
              </a:ext>
            </a:extLst>
          </p:cNvPr>
          <p:cNvSpPr txBox="1">
            <a:spLocks/>
          </p:cNvSpPr>
          <p:nvPr/>
        </p:nvSpPr>
        <p:spPr>
          <a:xfrm>
            <a:off x="4460259" y="221223"/>
            <a:ext cx="3505446" cy="3693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100" i="1" dirty="0">
                <a:solidFill>
                  <a:schemeClr val="bg1"/>
                </a:solidFill>
                <a:latin typeface="+mn-lt"/>
              </a:rPr>
              <a:t>Sept. 2024 – Sept. 25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9D9F7540-ADE7-0C4A-7F23-7632AF878646}"/>
              </a:ext>
            </a:extLst>
          </p:cNvPr>
          <p:cNvSpPr/>
          <p:nvPr/>
        </p:nvSpPr>
        <p:spPr>
          <a:xfrm>
            <a:off x="5013425" y="2686330"/>
            <a:ext cx="3498637" cy="209779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-152400" ty="2540000" sx="100000" sy="100000" flip="none" algn="l"/>
          </a:blipFill>
        </p:spPr>
        <p:txBody>
          <a:bodyPr wrap="square" lIns="36000" tIns="36000" rIns="36000" bIns="0" anchor="ctr">
            <a:noAutofit/>
          </a:bodyPr>
          <a:lstStyle/>
          <a:p>
            <a:pPr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200" b="1" kern="1200">
                <a:solidFill>
                  <a:schemeClr val="bg1"/>
                </a:solidFill>
                <a:latin typeface="Fira Sans"/>
                <a:cs typeface="Arial"/>
              </a:rPr>
              <a:t>TFE</a:t>
            </a:r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9C279B49-F10F-C872-529D-D54A65EAC9D9}"/>
              </a:ext>
            </a:extLst>
          </p:cNvPr>
          <p:cNvSpPr/>
          <p:nvPr/>
        </p:nvSpPr>
        <p:spPr>
          <a:xfrm>
            <a:off x="616068" y="1650416"/>
            <a:ext cx="3498637" cy="209779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-152400" ty="2540000" sx="100000" sy="100000" flip="none" algn="l"/>
          </a:blipFill>
        </p:spPr>
        <p:txBody>
          <a:bodyPr wrap="square" lIns="36000" tIns="36000" rIns="36000" bIns="0" anchor="ctr">
            <a:noAutofit/>
          </a:bodyPr>
          <a:lstStyle/>
          <a:p>
            <a:pPr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200" b="1" kern="1200" dirty="0">
                <a:solidFill>
                  <a:schemeClr val="bg1"/>
                </a:solidFill>
                <a:latin typeface="Fira Sans"/>
                <a:cs typeface="Arial"/>
              </a:rPr>
              <a:t>Transitions RH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A332E6FE-4AD7-8705-DA93-D261A28CE9F3}"/>
              </a:ext>
            </a:extLst>
          </p:cNvPr>
          <p:cNvSpPr txBox="1"/>
          <p:nvPr/>
        </p:nvSpPr>
        <p:spPr>
          <a:xfrm>
            <a:off x="5013425" y="2409658"/>
            <a:ext cx="2741335" cy="2862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hangingPunct="1">
              <a:defRPr sz="1400" kern="120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 panose="020B0A03050000020004" pitchFamily="34" charset="0"/>
              </a:defRPr>
            </a:lvl1pPr>
          </a:lstStyle>
          <a:p>
            <a:r>
              <a:rPr lang="fr-FR"/>
              <a:t>TOTEM  Commerce extérieur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AE01201A-2AF3-A1CF-17F2-E7D7974A2DB2}"/>
              </a:ext>
            </a:extLst>
          </p:cNvPr>
          <p:cNvSpPr txBox="1"/>
          <p:nvPr/>
        </p:nvSpPr>
        <p:spPr>
          <a:xfrm>
            <a:off x="616068" y="1387410"/>
            <a:ext cx="2060376" cy="2862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hangingPunct="1">
              <a:defRPr sz="1400" kern="120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 panose="020B0A03050000020004" pitchFamily="34" charset="0"/>
              </a:defRPr>
            </a:lvl1pPr>
          </a:lstStyle>
          <a:p>
            <a:r>
              <a:rPr lang="fr-FR"/>
              <a:t>TOTEM Transitions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011BA057-BDE4-3C1A-8762-E19F1CD66EAA}"/>
              </a:ext>
            </a:extLst>
          </p:cNvPr>
          <p:cNvSpPr txBox="1"/>
          <p:nvPr/>
        </p:nvSpPr>
        <p:spPr>
          <a:xfrm>
            <a:off x="616068" y="1857326"/>
            <a:ext cx="3433521" cy="4491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91440" bIns="45720" anchor="t">
            <a:noAutofit/>
          </a:bodyPr>
          <a:lstStyle/>
          <a:p>
            <a:pPr hangingPunct="1">
              <a:spcBef>
                <a:spcPts val="0"/>
              </a:spcBef>
            </a:pPr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2 040</a:t>
            </a:r>
            <a:r>
              <a:rPr lang="fr-FR" sz="1100" b="1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 entreprises accompagnées</a:t>
            </a:r>
            <a:endParaRPr lang="fr-FR" sz="1100" b="1" kern="12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  <a:p>
            <a:pPr hangingPunct="1">
              <a:spcBef>
                <a:spcPts val="0"/>
              </a:spcBef>
              <a:defRPr/>
            </a:pPr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Bold"/>
              </a:rPr>
              <a:t>99 000 entreprises </a:t>
            </a:r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sensibilisées aux transitions RH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ECAAEC62-BD5A-4226-DBE6-9E435E23455C}"/>
              </a:ext>
            </a:extLst>
          </p:cNvPr>
          <p:cNvSpPr txBox="1"/>
          <p:nvPr/>
        </p:nvSpPr>
        <p:spPr>
          <a:xfrm>
            <a:off x="2675058" y="1856731"/>
            <a:ext cx="1371145" cy="244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accent1"/>
                </a:solidFill>
                <a:latin typeface="+mn-lt"/>
                <a:sym typeface="Wingdings 3" panose="05040102010807070707" pitchFamily="18" charset="2"/>
              </a:rPr>
              <a:t>  stable vs. N-1</a:t>
            </a:r>
            <a:endParaRPr lang="fr-FR" sz="1100" dirty="0">
              <a:solidFill>
                <a:schemeClr val="accent1"/>
              </a:solidFill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99B04E0F-3712-D094-45A9-75DD0F96F156}"/>
              </a:ext>
            </a:extLst>
          </p:cNvPr>
          <p:cNvSpPr txBox="1"/>
          <p:nvPr/>
        </p:nvSpPr>
        <p:spPr>
          <a:xfrm>
            <a:off x="3577212" y="4419691"/>
            <a:ext cx="1371145" cy="244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accent1"/>
                </a:solidFill>
                <a:latin typeface="+mn-lt"/>
                <a:sym typeface="Wingdings 3" panose="05040102010807070707" pitchFamily="18" charset="2"/>
              </a:rPr>
              <a:t> + 36%  vs. n-1</a:t>
            </a:r>
            <a:endParaRPr lang="fr-FR" sz="1100" dirty="0">
              <a:solidFill>
                <a:schemeClr val="accent1"/>
              </a:solidFill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FBCF420C-6705-79B9-E473-1C7185588B1A}"/>
              </a:ext>
            </a:extLst>
          </p:cNvPr>
          <p:cNvSpPr txBox="1"/>
          <p:nvPr/>
        </p:nvSpPr>
        <p:spPr>
          <a:xfrm>
            <a:off x="3828943" y="2023389"/>
            <a:ext cx="1193691" cy="244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r>
              <a:rPr lang="fr-FR" sz="1100" b="1" dirty="0">
                <a:solidFill>
                  <a:schemeClr val="accent1"/>
                </a:solidFill>
                <a:latin typeface="+mn-lt"/>
                <a:sym typeface="Wingdings 3" panose="05040102010807070707" pitchFamily="18" charset="2"/>
              </a:rPr>
              <a:t> +3%  vs. n-1</a:t>
            </a:r>
            <a:endParaRPr lang="fr-FR" sz="1100" dirty="0">
              <a:solidFill>
                <a:schemeClr val="accent1"/>
              </a:solidFill>
            </a:endParaRPr>
          </a:p>
        </p:txBody>
      </p:sp>
      <p:sp>
        <p:nvSpPr>
          <p:cNvPr id="44" name="Rectangle : coins arrondis 43">
            <a:extLst>
              <a:ext uri="{FF2B5EF4-FFF2-40B4-BE49-F238E27FC236}">
                <a16:creationId xmlns:a16="http://schemas.microsoft.com/office/drawing/2014/main" id="{8B49BA8C-5050-EEAD-5271-DC0BB7ABCB46}"/>
              </a:ext>
            </a:extLst>
          </p:cNvPr>
          <p:cNvSpPr/>
          <p:nvPr/>
        </p:nvSpPr>
        <p:spPr>
          <a:xfrm>
            <a:off x="616068" y="3506814"/>
            <a:ext cx="3498637" cy="209779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-152400" ty="2540000" sx="100000" sy="100000" flip="none" algn="l"/>
          </a:blipFill>
        </p:spPr>
        <p:txBody>
          <a:bodyPr wrap="square" lIns="36000" tIns="36000" rIns="36000" bIns="0" anchor="ctr">
            <a:noAutofit/>
          </a:bodyPr>
          <a:lstStyle/>
          <a:p>
            <a:pPr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200" b="1" kern="1200" dirty="0">
                <a:solidFill>
                  <a:schemeClr val="bg1"/>
                </a:solidFill>
                <a:latin typeface="Fira Sans"/>
                <a:cs typeface="Arial"/>
              </a:rPr>
              <a:t>Mois de la transmission-reprise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D117A8E2-6FE0-11D8-7E93-02B58449B9FA}"/>
              </a:ext>
            </a:extLst>
          </p:cNvPr>
          <p:cNvSpPr txBox="1"/>
          <p:nvPr/>
        </p:nvSpPr>
        <p:spPr>
          <a:xfrm>
            <a:off x="616068" y="3245582"/>
            <a:ext cx="2564222" cy="2862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hangingPunct="1">
              <a:defRPr sz="1400" kern="120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 panose="020B0A03050000020004" pitchFamily="34" charset="0"/>
              </a:defRPr>
            </a:lvl1pPr>
          </a:lstStyle>
          <a:p>
            <a:r>
              <a:rPr lang="fr-FR"/>
              <a:t>TOTEM Transmission-reprise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3A325EE1-2641-BC18-6B81-4E6645E1FBD8}"/>
              </a:ext>
            </a:extLst>
          </p:cNvPr>
          <p:cNvSpPr txBox="1"/>
          <p:nvPr/>
        </p:nvSpPr>
        <p:spPr>
          <a:xfrm>
            <a:off x="616068" y="3713502"/>
            <a:ext cx="3303955" cy="2862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noAutofit/>
          </a:bodyPr>
          <a:lstStyle/>
          <a:p>
            <a:pPr hangingPunct="1"/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+mn-lt"/>
              </a:rPr>
              <a:t>146 </a:t>
            </a:r>
            <a:r>
              <a:rPr lang="fr-FR" sz="1100" b="1" kern="1200" cap="none" dirty="0">
                <a:solidFill>
                  <a:schemeClr val="tx1">
                    <a:lumMod val="50000"/>
                  </a:schemeClr>
                </a:solidFill>
                <a:highlight>
                  <a:srgbClr val="FFFFFF"/>
                </a:highlight>
                <a:latin typeface="+mn-lt"/>
                <a:sym typeface="Fira Sans Regular"/>
              </a:rPr>
              <a:t>évènements </a:t>
            </a:r>
            <a:r>
              <a:rPr lang="fr-FR" sz="1100" b="1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organisés / 10 000 visiteurs</a:t>
            </a:r>
          </a:p>
        </p:txBody>
      </p:sp>
      <p:sp>
        <p:nvSpPr>
          <p:cNvPr id="47" name="Rectangle : coins arrondis 46">
            <a:extLst>
              <a:ext uri="{FF2B5EF4-FFF2-40B4-BE49-F238E27FC236}">
                <a16:creationId xmlns:a16="http://schemas.microsoft.com/office/drawing/2014/main" id="{509F3D64-1F8E-7A17-BECE-943E83E3486E}"/>
              </a:ext>
            </a:extLst>
          </p:cNvPr>
          <p:cNvSpPr/>
          <p:nvPr/>
        </p:nvSpPr>
        <p:spPr>
          <a:xfrm>
            <a:off x="616068" y="4227164"/>
            <a:ext cx="3498637" cy="209779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-152400" ty="2540000" sx="100000" sy="100000" flip="none" algn="l"/>
          </a:blipFill>
        </p:spPr>
        <p:txBody>
          <a:bodyPr wrap="square" lIns="36000" tIns="36000" rIns="36000" bIns="0" anchor="ctr">
            <a:noAutofit/>
          </a:bodyPr>
          <a:lstStyle/>
          <a:p>
            <a:pPr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200" b="1" kern="1200" dirty="0">
                <a:solidFill>
                  <a:schemeClr val="bg1"/>
                </a:solidFill>
                <a:latin typeface="Fira Sans"/>
                <a:cs typeface="Arial"/>
              </a:rPr>
              <a:t>Mois de la découverte des métiers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746CCD9F-8EC8-2C57-E417-E499AE432243}"/>
              </a:ext>
            </a:extLst>
          </p:cNvPr>
          <p:cNvSpPr txBox="1"/>
          <p:nvPr/>
        </p:nvSpPr>
        <p:spPr>
          <a:xfrm>
            <a:off x="616068" y="3983093"/>
            <a:ext cx="2060376" cy="2862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hangingPunct="1">
              <a:defRPr sz="1400" kern="120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 panose="020B0A03050000020004" pitchFamily="34" charset="0"/>
              </a:defRPr>
            </a:lvl1pPr>
          </a:lstStyle>
          <a:p>
            <a:r>
              <a:rPr lang="fr-FR"/>
              <a:t>TOTEM Compétences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4F7C1064-C0AB-B880-223A-1A7A4FEC30A6}"/>
              </a:ext>
            </a:extLst>
          </p:cNvPr>
          <p:cNvSpPr txBox="1"/>
          <p:nvPr/>
        </p:nvSpPr>
        <p:spPr>
          <a:xfrm>
            <a:off x="616068" y="4419373"/>
            <a:ext cx="3181257" cy="3328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noAutofit/>
          </a:bodyPr>
          <a:lstStyle/>
          <a:p>
            <a:pPr hangingPunct="1">
              <a:spcBef>
                <a:spcPts val="0"/>
              </a:spcBef>
            </a:pPr>
            <a:r>
              <a:rPr lang="fr-FR" sz="1100" b="1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196 évènements</a:t>
            </a:r>
            <a:r>
              <a:rPr lang="fr-FR" sz="1100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, dont 86 Nuits de l’orientation</a:t>
            </a:r>
          </a:p>
          <a:p>
            <a:pPr hangingPunct="1">
              <a:spcBef>
                <a:spcPts val="0"/>
              </a:spcBef>
            </a:pPr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130 000 </a:t>
            </a: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visiteurs</a:t>
            </a:r>
            <a:endParaRPr lang="fr-FR" sz="1100" kern="1200" cap="none" dirty="0">
              <a:solidFill>
                <a:schemeClr val="tx1">
                  <a:lumMod val="50000"/>
                </a:schemeClr>
              </a:solidFill>
              <a:latin typeface="+mn-lt"/>
              <a:sym typeface="Fira Sans Regular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272C7597-5409-D161-33C8-9151C0809961}"/>
              </a:ext>
            </a:extLst>
          </p:cNvPr>
          <p:cNvSpPr txBox="1"/>
          <p:nvPr/>
        </p:nvSpPr>
        <p:spPr>
          <a:xfrm>
            <a:off x="1646256" y="4584586"/>
            <a:ext cx="1371145" cy="244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>
                <a:solidFill>
                  <a:schemeClr val="accent1"/>
                </a:solidFill>
                <a:latin typeface="+mn-lt"/>
                <a:sym typeface="Wingdings 3" panose="05040102010807070707" pitchFamily="18" charset="2"/>
              </a:rPr>
              <a:t> + 18%  vs. n-1</a:t>
            </a:r>
            <a:endParaRPr lang="fr-FR" sz="1100">
              <a:solidFill>
                <a:schemeClr val="accent1"/>
              </a:solidFill>
            </a:endParaRPr>
          </a:p>
        </p:txBody>
      </p:sp>
      <p:sp>
        <p:nvSpPr>
          <p:cNvPr id="51" name="Rectangle : coins arrondis 50">
            <a:extLst>
              <a:ext uri="{FF2B5EF4-FFF2-40B4-BE49-F238E27FC236}">
                <a16:creationId xmlns:a16="http://schemas.microsoft.com/office/drawing/2014/main" id="{F51D5FB6-D3E5-364C-736A-4F33D443277E}"/>
              </a:ext>
            </a:extLst>
          </p:cNvPr>
          <p:cNvSpPr/>
          <p:nvPr/>
        </p:nvSpPr>
        <p:spPr>
          <a:xfrm>
            <a:off x="5013425" y="1847011"/>
            <a:ext cx="3498637" cy="209779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-152400" ty="2540000" sx="100000" sy="100000" flip="none" algn="l"/>
          </a:blipFill>
        </p:spPr>
        <p:txBody>
          <a:bodyPr wrap="square" lIns="36000" tIns="36000" rIns="36000" bIns="0" anchor="ctr">
            <a:noAutofit/>
          </a:bodyPr>
          <a:lstStyle/>
          <a:p>
            <a:pPr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200" b="1" kern="1200">
                <a:solidFill>
                  <a:schemeClr val="bg1"/>
                </a:solidFill>
                <a:latin typeface="Fira Sans"/>
                <a:cs typeface="Arial"/>
              </a:rPr>
              <a:t>Réindustrialisation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19993A80-2453-8496-EB74-C5B472A334DD}"/>
              </a:ext>
            </a:extLst>
          </p:cNvPr>
          <p:cNvSpPr txBox="1"/>
          <p:nvPr/>
        </p:nvSpPr>
        <p:spPr>
          <a:xfrm>
            <a:off x="5013425" y="1585779"/>
            <a:ext cx="2917281" cy="2862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hangingPunct="1">
              <a:defRPr sz="1400" kern="120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TOTEM Industrie - Innovation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5B7AEB5B-99CC-D1A5-809E-56B80250B656}"/>
              </a:ext>
            </a:extLst>
          </p:cNvPr>
          <p:cNvSpPr txBox="1"/>
          <p:nvPr/>
        </p:nvSpPr>
        <p:spPr>
          <a:xfrm>
            <a:off x="5013425" y="2040757"/>
            <a:ext cx="3498636" cy="244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noAutofit/>
          </a:bodyPr>
          <a:lstStyle/>
          <a:p>
            <a:pPr hangingPunct="1"/>
            <a:r>
              <a:rPr lang="fr-FR" sz="1100" kern="1200" cap="none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Labellisation de 18 accélérateurs  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A8C4A788-B8BB-1C66-ECD8-9DFF14F375E8}"/>
              </a:ext>
            </a:extLst>
          </p:cNvPr>
          <p:cNvSpPr txBox="1"/>
          <p:nvPr/>
        </p:nvSpPr>
        <p:spPr>
          <a:xfrm>
            <a:off x="7062239" y="2048774"/>
            <a:ext cx="1193691" cy="244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r>
              <a:rPr lang="fr-FR" sz="1100" b="1" dirty="0">
                <a:solidFill>
                  <a:schemeClr val="accent1"/>
                </a:solidFill>
                <a:latin typeface="+mn-lt"/>
                <a:sym typeface="Wingdings 3" panose="05040102010807070707" pitchFamily="18" charset="2"/>
              </a:rPr>
              <a:t> + 4  vs. n-1</a:t>
            </a:r>
            <a:endParaRPr lang="fr-FR" sz="1100" dirty="0">
              <a:solidFill>
                <a:schemeClr val="accent1"/>
              </a:solidFill>
            </a:endParaRPr>
          </a:p>
        </p:txBody>
      </p:sp>
      <p:sp>
        <p:nvSpPr>
          <p:cNvPr id="55" name="Rectangle : coins arrondis 54">
            <a:extLst>
              <a:ext uri="{FF2B5EF4-FFF2-40B4-BE49-F238E27FC236}">
                <a16:creationId xmlns:a16="http://schemas.microsoft.com/office/drawing/2014/main" id="{EF50EF04-CCE2-528E-CDE6-1E7EA36FEE89}"/>
              </a:ext>
            </a:extLst>
          </p:cNvPr>
          <p:cNvSpPr/>
          <p:nvPr/>
        </p:nvSpPr>
        <p:spPr>
          <a:xfrm>
            <a:off x="616068" y="2314269"/>
            <a:ext cx="3498637" cy="209779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-152400" ty="2540000" sx="100000" sy="100000" flip="none" algn="l"/>
          </a:blipFill>
        </p:spPr>
        <p:txBody>
          <a:bodyPr wrap="square" lIns="36000" tIns="36000" rIns="36000" bIns="0" anchor="ctr">
            <a:noAutofit/>
          </a:bodyPr>
          <a:lstStyle/>
          <a:p>
            <a:pPr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200" b="1" kern="1200" dirty="0">
                <a:solidFill>
                  <a:schemeClr val="bg1"/>
                </a:solidFill>
                <a:latin typeface="Fira Sans"/>
                <a:cs typeface="Arial"/>
              </a:rPr>
              <a:t>Adaptation climat/eau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6349778C-718A-91AF-D127-3CE8499297B4}"/>
              </a:ext>
            </a:extLst>
          </p:cNvPr>
          <p:cNvSpPr txBox="1"/>
          <p:nvPr/>
        </p:nvSpPr>
        <p:spPr>
          <a:xfrm>
            <a:off x="616068" y="2516870"/>
            <a:ext cx="3673544" cy="6744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noAutofit/>
          </a:bodyPr>
          <a:lstStyle/>
          <a:p>
            <a:pPr hangingPunct="1">
              <a:spcBef>
                <a:spcPts val="0"/>
              </a:spcBef>
            </a:pPr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12</a:t>
            </a:r>
            <a:r>
              <a:rPr lang="fr-FR" sz="1100" b="1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 CCIR ont mis en place au moins : </a:t>
            </a:r>
          </a:p>
          <a:p>
            <a:pPr marL="171450" indent="-171450" hangingPunct="1">
              <a:spcBef>
                <a:spcPts val="0"/>
              </a:spcBef>
              <a:buBlip>
                <a:blip r:embed="rId3"/>
              </a:buBlip>
            </a:pP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Une action de </a:t>
            </a:r>
            <a:r>
              <a:rPr lang="fr-FR" sz="1100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sensibilisation</a:t>
            </a:r>
            <a:endParaRPr lang="fr-FR" sz="1100" kern="12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  <a:p>
            <a:pPr marL="171450" indent="-171450" hangingPunct="1">
              <a:spcBef>
                <a:spcPts val="0"/>
              </a:spcBef>
              <a:buBlip>
                <a:blip r:embed="rId3"/>
              </a:buBlip>
            </a:pPr>
            <a:r>
              <a:rPr lang="fr-FR" sz="1100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Un partenariat ciblé (ex : ADEME, agence de l’eau)</a:t>
            </a:r>
          </a:p>
          <a:p>
            <a:pPr marL="171450" indent="-171450" hangingPunct="1">
              <a:spcBef>
                <a:spcPts val="0"/>
              </a:spcBef>
              <a:buBlip>
                <a:blip r:embed="rId3"/>
              </a:buBlip>
            </a:pPr>
            <a:r>
              <a:rPr lang="fr-FR" sz="1100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Une offre de services ciblée (ex : diagnostic)</a:t>
            </a:r>
          </a:p>
        </p:txBody>
      </p:sp>
      <p:sp>
        <p:nvSpPr>
          <p:cNvPr id="58" name="Rectangle : coins arrondis 57">
            <a:extLst>
              <a:ext uri="{FF2B5EF4-FFF2-40B4-BE49-F238E27FC236}">
                <a16:creationId xmlns:a16="http://schemas.microsoft.com/office/drawing/2014/main" id="{80BC8D65-D7EC-52C0-A79F-B162769497DD}"/>
              </a:ext>
            </a:extLst>
          </p:cNvPr>
          <p:cNvSpPr/>
          <p:nvPr/>
        </p:nvSpPr>
        <p:spPr>
          <a:xfrm>
            <a:off x="5013425" y="3837028"/>
            <a:ext cx="3498637" cy="209779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-152400" ty="2540000" sx="100000" sy="100000" flip="none" algn="l"/>
          </a:blipFill>
        </p:spPr>
        <p:txBody>
          <a:bodyPr wrap="square" lIns="36000" tIns="36000" rIns="36000" bIns="0" anchor="ctr">
            <a:noAutofit/>
          </a:bodyPr>
          <a:lstStyle/>
          <a:p>
            <a:pPr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200" b="1" kern="1200">
                <a:solidFill>
                  <a:schemeClr val="bg1"/>
                </a:solidFill>
                <a:latin typeface="Fira Sans"/>
                <a:cs typeface="Arial"/>
              </a:rPr>
              <a:t>Trophées du Commerce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7F38C1C6-F65A-CD51-0AA7-D3441FD7A06D}"/>
              </a:ext>
            </a:extLst>
          </p:cNvPr>
          <p:cNvSpPr txBox="1"/>
          <p:nvPr/>
        </p:nvSpPr>
        <p:spPr>
          <a:xfrm>
            <a:off x="5013425" y="3576890"/>
            <a:ext cx="3043674" cy="2862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hangingPunct="1">
              <a:defRPr sz="1400" kern="120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 panose="020B0A03050000020004" pitchFamily="34" charset="0"/>
              </a:defRPr>
            </a:lvl1pPr>
          </a:lstStyle>
          <a:p>
            <a:r>
              <a:rPr lang="fr-FR"/>
              <a:t>TOTEM Economie de proximité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8FD4DDEC-E662-BA14-D6DE-EBF9462141BE}"/>
              </a:ext>
            </a:extLst>
          </p:cNvPr>
          <p:cNvSpPr txBox="1"/>
          <p:nvPr/>
        </p:nvSpPr>
        <p:spPr>
          <a:xfrm>
            <a:off x="5013425" y="4061352"/>
            <a:ext cx="3271271" cy="2446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noAutofit/>
          </a:bodyPr>
          <a:lstStyle/>
          <a:p>
            <a:pPr hangingPunct="1"/>
            <a:r>
              <a:rPr lang="fr-FR" sz="1100" b="1" kern="1200">
                <a:solidFill>
                  <a:schemeClr val="tx1">
                    <a:lumMod val="50000"/>
                  </a:schemeClr>
                </a:solidFill>
                <a:latin typeface="+mn-lt"/>
              </a:rPr>
              <a:t>380</a:t>
            </a:r>
            <a:r>
              <a:rPr lang="fr-FR" sz="1100" b="1" kern="1200" cap="none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 commerçants lauréats </a:t>
            </a:r>
            <a:r>
              <a:rPr lang="fr-FR" sz="1100" kern="1200" cap="none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sur tout le territoire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CE54C39-425D-4D25-16F5-0E9008A86A1C}"/>
              </a:ext>
            </a:extLst>
          </p:cNvPr>
          <p:cNvSpPr/>
          <p:nvPr/>
        </p:nvSpPr>
        <p:spPr>
          <a:xfrm rot="654614">
            <a:off x="3832659" y="2304616"/>
            <a:ext cx="467072" cy="467072"/>
          </a:xfrm>
          <a:custGeom>
            <a:avLst/>
            <a:gdLst>
              <a:gd name="connsiteX0" fmla="*/ 466844 w 2957334"/>
              <a:gd name="connsiteY0" fmla="*/ 419219 h 2957334"/>
              <a:gd name="connsiteX1" fmla="*/ 665821 w 2957334"/>
              <a:gd name="connsiteY1" fmla="*/ 419219 h 2957334"/>
              <a:gd name="connsiteX2" fmla="*/ 717256 w 2957334"/>
              <a:gd name="connsiteY2" fmla="*/ 227100 h 2957334"/>
              <a:gd name="connsiteX3" fmla="*/ 775454 w 2957334"/>
              <a:gd name="connsiteY3" fmla="*/ 193381 h 2957334"/>
              <a:gd name="connsiteX4" fmla="*/ 967764 w 2957334"/>
              <a:gd name="connsiteY4" fmla="*/ 244912 h 2957334"/>
              <a:gd name="connsiteX5" fmla="*/ 1067205 w 2957334"/>
              <a:gd name="connsiteY5" fmla="*/ 72700 h 2957334"/>
              <a:gd name="connsiteX6" fmla="*/ 1131975 w 2957334"/>
              <a:gd name="connsiteY6" fmla="*/ 55269 h 2957334"/>
              <a:gd name="connsiteX7" fmla="*/ 1304377 w 2957334"/>
              <a:gd name="connsiteY7" fmla="*/ 154710 h 2957334"/>
              <a:gd name="connsiteX8" fmla="*/ 1445157 w 2957334"/>
              <a:gd name="connsiteY8" fmla="*/ 13930 h 2957334"/>
              <a:gd name="connsiteX9" fmla="*/ 1512499 w 2957334"/>
              <a:gd name="connsiteY9" fmla="*/ 13930 h 2957334"/>
              <a:gd name="connsiteX10" fmla="*/ 1653088 w 2957334"/>
              <a:gd name="connsiteY10" fmla="*/ 154805 h 2957334"/>
              <a:gd name="connsiteX11" fmla="*/ 1825395 w 2957334"/>
              <a:gd name="connsiteY11" fmla="*/ 55269 h 2957334"/>
              <a:gd name="connsiteX12" fmla="*/ 1890260 w 2957334"/>
              <a:gd name="connsiteY12" fmla="*/ 72509 h 2957334"/>
              <a:gd name="connsiteX13" fmla="*/ 1989701 w 2957334"/>
              <a:gd name="connsiteY13" fmla="*/ 244912 h 2957334"/>
              <a:gd name="connsiteX14" fmla="*/ 2182011 w 2957334"/>
              <a:gd name="connsiteY14" fmla="*/ 193381 h 2957334"/>
              <a:gd name="connsiteX15" fmla="*/ 2240209 w 2957334"/>
              <a:gd name="connsiteY15" fmla="*/ 227100 h 2957334"/>
              <a:gd name="connsiteX16" fmla="*/ 2291644 w 2957334"/>
              <a:gd name="connsiteY16" fmla="*/ 419219 h 2957334"/>
              <a:gd name="connsiteX17" fmla="*/ 2490621 w 2957334"/>
              <a:gd name="connsiteY17" fmla="*/ 419219 h 2957334"/>
              <a:gd name="connsiteX18" fmla="*/ 2538246 w 2957334"/>
              <a:gd name="connsiteY18" fmla="*/ 466844 h 2957334"/>
              <a:gd name="connsiteX19" fmla="*/ 2538246 w 2957334"/>
              <a:gd name="connsiteY19" fmla="*/ 665821 h 2957334"/>
              <a:gd name="connsiteX20" fmla="*/ 2730365 w 2957334"/>
              <a:gd name="connsiteY20" fmla="*/ 717256 h 2957334"/>
              <a:gd name="connsiteX21" fmla="*/ 2764084 w 2957334"/>
              <a:gd name="connsiteY21" fmla="*/ 775454 h 2957334"/>
              <a:gd name="connsiteX22" fmla="*/ 2712554 w 2957334"/>
              <a:gd name="connsiteY22" fmla="*/ 967764 h 2957334"/>
              <a:gd name="connsiteX23" fmla="*/ 2884765 w 2957334"/>
              <a:gd name="connsiteY23" fmla="*/ 1067205 h 2957334"/>
              <a:gd name="connsiteX24" fmla="*/ 2902196 w 2957334"/>
              <a:gd name="connsiteY24" fmla="*/ 1131975 h 2957334"/>
              <a:gd name="connsiteX25" fmla="*/ 2802660 w 2957334"/>
              <a:gd name="connsiteY25" fmla="*/ 1304473 h 2957334"/>
              <a:gd name="connsiteX26" fmla="*/ 2943344 w 2957334"/>
              <a:gd name="connsiteY26" fmla="*/ 1445062 h 2957334"/>
              <a:gd name="connsiteX27" fmla="*/ 2943535 w 2957334"/>
              <a:gd name="connsiteY27" fmla="*/ 1512213 h 2957334"/>
              <a:gd name="connsiteX28" fmla="*/ 2802755 w 2957334"/>
              <a:gd name="connsiteY28" fmla="*/ 1653183 h 2957334"/>
              <a:gd name="connsiteX29" fmla="*/ 2902196 w 2957334"/>
              <a:gd name="connsiteY29" fmla="*/ 1825395 h 2957334"/>
              <a:gd name="connsiteX30" fmla="*/ 2884956 w 2957334"/>
              <a:gd name="connsiteY30" fmla="*/ 1890260 h 2957334"/>
              <a:gd name="connsiteX31" fmla="*/ 2712554 w 2957334"/>
              <a:gd name="connsiteY31" fmla="*/ 1989701 h 2957334"/>
              <a:gd name="connsiteX32" fmla="*/ 2764084 w 2957334"/>
              <a:gd name="connsiteY32" fmla="*/ 2182011 h 2957334"/>
              <a:gd name="connsiteX33" fmla="*/ 2730365 w 2957334"/>
              <a:gd name="connsiteY33" fmla="*/ 2240209 h 2957334"/>
              <a:gd name="connsiteX34" fmla="*/ 2538246 w 2957334"/>
              <a:gd name="connsiteY34" fmla="*/ 2291644 h 2957334"/>
              <a:gd name="connsiteX35" fmla="*/ 2538246 w 2957334"/>
              <a:gd name="connsiteY35" fmla="*/ 2490621 h 2957334"/>
              <a:gd name="connsiteX36" fmla="*/ 2490621 w 2957334"/>
              <a:gd name="connsiteY36" fmla="*/ 2538246 h 2957334"/>
              <a:gd name="connsiteX37" fmla="*/ 2291644 w 2957334"/>
              <a:gd name="connsiteY37" fmla="*/ 2538246 h 2957334"/>
              <a:gd name="connsiteX38" fmla="*/ 2240209 w 2957334"/>
              <a:gd name="connsiteY38" fmla="*/ 2730365 h 2957334"/>
              <a:gd name="connsiteX39" fmla="*/ 2182011 w 2957334"/>
              <a:gd name="connsiteY39" fmla="*/ 2764084 h 2957334"/>
              <a:gd name="connsiteX40" fmla="*/ 1989701 w 2957334"/>
              <a:gd name="connsiteY40" fmla="*/ 2712554 h 2957334"/>
              <a:gd name="connsiteX41" fmla="*/ 1890260 w 2957334"/>
              <a:gd name="connsiteY41" fmla="*/ 2884765 h 2957334"/>
              <a:gd name="connsiteX42" fmla="*/ 1825490 w 2957334"/>
              <a:gd name="connsiteY42" fmla="*/ 2902196 h 2957334"/>
              <a:gd name="connsiteX43" fmla="*/ 1652992 w 2957334"/>
              <a:gd name="connsiteY43" fmla="*/ 2802660 h 2957334"/>
              <a:gd name="connsiteX44" fmla="*/ 1512403 w 2957334"/>
              <a:gd name="connsiteY44" fmla="*/ 2943344 h 2957334"/>
              <a:gd name="connsiteX45" fmla="*/ 1445252 w 2957334"/>
              <a:gd name="connsiteY45" fmla="*/ 2943535 h 2957334"/>
              <a:gd name="connsiteX46" fmla="*/ 1304282 w 2957334"/>
              <a:gd name="connsiteY46" fmla="*/ 2802755 h 2957334"/>
              <a:gd name="connsiteX47" fmla="*/ 1132070 w 2957334"/>
              <a:gd name="connsiteY47" fmla="*/ 2902196 h 2957334"/>
              <a:gd name="connsiteX48" fmla="*/ 1067205 w 2957334"/>
              <a:gd name="connsiteY48" fmla="*/ 2884956 h 2957334"/>
              <a:gd name="connsiteX49" fmla="*/ 967764 w 2957334"/>
              <a:gd name="connsiteY49" fmla="*/ 2712554 h 2957334"/>
              <a:gd name="connsiteX50" fmla="*/ 775454 w 2957334"/>
              <a:gd name="connsiteY50" fmla="*/ 2764084 h 2957334"/>
              <a:gd name="connsiteX51" fmla="*/ 717256 w 2957334"/>
              <a:gd name="connsiteY51" fmla="*/ 2730365 h 2957334"/>
              <a:gd name="connsiteX52" fmla="*/ 665821 w 2957334"/>
              <a:gd name="connsiteY52" fmla="*/ 2538246 h 2957334"/>
              <a:gd name="connsiteX53" fmla="*/ 466844 w 2957334"/>
              <a:gd name="connsiteY53" fmla="*/ 2538246 h 2957334"/>
              <a:gd name="connsiteX54" fmla="*/ 419219 w 2957334"/>
              <a:gd name="connsiteY54" fmla="*/ 2490621 h 2957334"/>
              <a:gd name="connsiteX55" fmla="*/ 419219 w 2957334"/>
              <a:gd name="connsiteY55" fmla="*/ 2291644 h 2957334"/>
              <a:gd name="connsiteX56" fmla="*/ 227100 w 2957334"/>
              <a:gd name="connsiteY56" fmla="*/ 2240209 h 2957334"/>
              <a:gd name="connsiteX57" fmla="*/ 193381 w 2957334"/>
              <a:gd name="connsiteY57" fmla="*/ 2182011 h 2957334"/>
              <a:gd name="connsiteX58" fmla="*/ 244912 w 2957334"/>
              <a:gd name="connsiteY58" fmla="*/ 1989701 h 2957334"/>
              <a:gd name="connsiteX59" fmla="*/ 72700 w 2957334"/>
              <a:gd name="connsiteY59" fmla="*/ 1890260 h 2957334"/>
              <a:gd name="connsiteX60" fmla="*/ 55269 w 2957334"/>
              <a:gd name="connsiteY60" fmla="*/ 1825490 h 2957334"/>
              <a:gd name="connsiteX61" fmla="*/ 154710 w 2957334"/>
              <a:gd name="connsiteY61" fmla="*/ 1653088 h 2957334"/>
              <a:gd name="connsiteX62" fmla="*/ 13930 w 2957334"/>
              <a:gd name="connsiteY62" fmla="*/ 1512308 h 2957334"/>
              <a:gd name="connsiteX63" fmla="*/ 13930 w 2957334"/>
              <a:gd name="connsiteY63" fmla="*/ 1444966 h 2957334"/>
              <a:gd name="connsiteX64" fmla="*/ 154805 w 2957334"/>
              <a:gd name="connsiteY64" fmla="*/ 1304377 h 2957334"/>
              <a:gd name="connsiteX65" fmla="*/ 55269 w 2957334"/>
              <a:gd name="connsiteY65" fmla="*/ 1132070 h 2957334"/>
              <a:gd name="connsiteX66" fmla="*/ 72509 w 2957334"/>
              <a:gd name="connsiteY66" fmla="*/ 1067205 h 2957334"/>
              <a:gd name="connsiteX67" fmla="*/ 244912 w 2957334"/>
              <a:gd name="connsiteY67" fmla="*/ 967764 h 2957334"/>
              <a:gd name="connsiteX68" fmla="*/ 193381 w 2957334"/>
              <a:gd name="connsiteY68" fmla="*/ 775454 h 2957334"/>
              <a:gd name="connsiteX69" fmla="*/ 227100 w 2957334"/>
              <a:gd name="connsiteY69" fmla="*/ 717256 h 2957334"/>
              <a:gd name="connsiteX70" fmla="*/ 419219 w 2957334"/>
              <a:gd name="connsiteY70" fmla="*/ 665821 h 2957334"/>
              <a:gd name="connsiteX71" fmla="*/ 419219 w 2957334"/>
              <a:gd name="connsiteY71" fmla="*/ 466844 h 2957334"/>
              <a:gd name="connsiteX72" fmla="*/ 466844 w 2957334"/>
              <a:gd name="connsiteY72" fmla="*/ 419219 h 295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957334" h="2957334">
                <a:moveTo>
                  <a:pt x="466844" y="419219"/>
                </a:moveTo>
                <a:lnTo>
                  <a:pt x="665821" y="419219"/>
                </a:lnTo>
                <a:lnTo>
                  <a:pt x="717256" y="227100"/>
                </a:lnTo>
                <a:cubicBezTo>
                  <a:pt x="724019" y="201763"/>
                  <a:pt x="750118" y="186714"/>
                  <a:pt x="775454" y="193381"/>
                </a:cubicBezTo>
                <a:lnTo>
                  <a:pt x="967764" y="244912"/>
                </a:lnTo>
                <a:lnTo>
                  <a:pt x="1067205" y="72700"/>
                </a:lnTo>
                <a:cubicBezTo>
                  <a:pt x="1080254" y="50030"/>
                  <a:pt x="1109210" y="42220"/>
                  <a:pt x="1131975" y="55269"/>
                </a:cubicBezTo>
                <a:lnTo>
                  <a:pt x="1304377" y="154710"/>
                </a:lnTo>
                <a:lnTo>
                  <a:pt x="1445157" y="13930"/>
                </a:lnTo>
                <a:cubicBezTo>
                  <a:pt x="1463731" y="-4643"/>
                  <a:pt x="1493925" y="-4643"/>
                  <a:pt x="1512499" y="13930"/>
                </a:cubicBezTo>
                <a:lnTo>
                  <a:pt x="1653088" y="154805"/>
                </a:lnTo>
                <a:lnTo>
                  <a:pt x="1825395" y="55269"/>
                </a:lnTo>
                <a:cubicBezTo>
                  <a:pt x="1848064" y="42124"/>
                  <a:pt x="1877211" y="49840"/>
                  <a:pt x="1890260" y="72509"/>
                </a:cubicBezTo>
                <a:lnTo>
                  <a:pt x="1989701" y="244912"/>
                </a:lnTo>
                <a:lnTo>
                  <a:pt x="2182011" y="193381"/>
                </a:lnTo>
                <a:cubicBezTo>
                  <a:pt x="2207347" y="186619"/>
                  <a:pt x="2233446" y="201668"/>
                  <a:pt x="2240209" y="227100"/>
                </a:cubicBezTo>
                <a:lnTo>
                  <a:pt x="2291644" y="419219"/>
                </a:lnTo>
                <a:lnTo>
                  <a:pt x="2490621" y="419219"/>
                </a:lnTo>
                <a:cubicBezTo>
                  <a:pt x="2516910" y="419219"/>
                  <a:pt x="2538246" y="440555"/>
                  <a:pt x="2538246" y="466844"/>
                </a:cubicBezTo>
                <a:lnTo>
                  <a:pt x="2538246" y="665821"/>
                </a:lnTo>
                <a:lnTo>
                  <a:pt x="2730365" y="717256"/>
                </a:lnTo>
                <a:cubicBezTo>
                  <a:pt x="2755702" y="724019"/>
                  <a:pt x="2770751" y="750118"/>
                  <a:pt x="2764084" y="775454"/>
                </a:cubicBezTo>
                <a:lnTo>
                  <a:pt x="2712554" y="967764"/>
                </a:lnTo>
                <a:lnTo>
                  <a:pt x="2884765" y="1067205"/>
                </a:lnTo>
                <a:cubicBezTo>
                  <a:pt x="2907435" y="1080254"/>
                  <a:pt x="2915246" y="1109210"/>
                  <a:pt x="2902196" y="1131975"/>
                </a:cubicBezTo>
                <a:lnTo>
                  <a:pt x="2802660" y="1304473"/>
                </a:lnTo>
                <a:lnTo>
                  <a:pt x="2943344" y="1445062"/>
                </a:lnTo>
                <a:cubicBezTo>
                  <a:pt x="2961918" y="1463540"/>
                  <a:pt x="2962013" y="1493639"/>
                  <a:pt x="2943535" y="1512213"/>
                </a:cubicBezTo>
                <a:lnTo>
                  <a:pt x="2802755" y="1653183"/>
                </a:lnTo>
                <a:lnTo>
                  <a:pt x="2902196" y="1825395"/>
                </a:lnTo>
                <a:cubicBezTo>
                  <a:pt x="2915341" y="1848064"/>
                  <a:pt x="2907625" y="1877211"/>
                  <a:pt x="2884956" y="1890260"/>
                </a:cubicBezTo>
                <a:lnTo>
                  <a:pt x="2712554" y="1989701"/>
                </a:lnTo>
                <a:lnTo>
                  <a:pt x="2764084" y="2182011"/>
                </a:lnTo>
                <a:cubicBezTo>
                  <a:pt x="2770847" y="2207347"/>
                  <a:pt x="2755797" y="2233446"/>
                  <a:pt x="2730365" y="2240209"/>
                </a:cubicBezTo>
                <a:lnTo>
                  <a:pt x="2538246" y="2291644"/>
                </a:lnTo>
                <a:lnTo>
                  <a:pt x="2538246" y="2490621"/>
                </a:lnTo>
                <a:cubicBezTo>
                  <a:pt x="2538246" y="2516910"/>
                  <a:pt x="2516910" y="2538246"/>
                  <a:pt x="2490621" y="2538246"/>
                </a:cubicBezTo>
                <a:lnTo>
                  <a:pt x="2291644" y="2538246"/>
                </a:lnTo>
                <a:lnTo>
                  <a:pt x="2240209" y="2730365"/>
                </a:lnTo>
                <a:cubicBezTo>
                  <a:pt x="2233446" y="2755702"/>
                  <a:pt x="2207347" y="2770751"/>
                  <a:pt x="2182011" y="2764084"/>
                </a:cubicBezTo>
                <a:lnTo>
                  <a:pt x="1989701" y="2712554"/>
                </a:lnTo>
                <a:lnTo>
                  <a:pt x="1890260" y="2884765"/>
                </a:lnTo>
                <a:cubicBezTo>
                  <a:pt x="1877211" y="2907435"/>
                  <a:pt x="1848255" y="2915246"/>
                  <a:pt x="1825490" y="2902196"/>
                </a:cubicBezTo>
                <a:lnTo>
                  <a:pt x="1652992" y="2802660"/>
                </a:lnTo>
                <a:lnTo>
                  <a:pt x="1512403" y="2943344"/>
                </a:lnTo>
                <a:cubicBezTo>
                  <a:pt x="1493925" y="2961918"/>
                  <a:pt x="1463826" y="2962013"/>
                  <a:pt x="1445252" y="2943535"/>
                </a:cubicBezTo>
                <a:lnTo>
                  <a:pt x="1304282" y="2802755"/>
                </a:lnTo>
                <a:lnTo>
                  <a:pt x="1132070" y="2902196"/>
                </a:lnTo>
                <a:cubicBezTo>
                  <a:pt x="1109401" y="2915341"/>
                  <a:pt x="1080254" y="2907625"/>
                  <a:pt x="1067205" y="2884956"/>
                </a:cubicBezTo>
                <a:lnTo>
                  <a:pt x="967764" y="2712554"/>
                </a:lnTo>
                <a:lnTo>
                  <a:pt x="775454" y="2764084"/>
                </a:lnTo>
                <a:cubicBezTo>
                  <a:pt x="750118" y="2770847"/>
                  <a:pt x="724019" y="2755797"/>
                  <a:pt x="717256" y="2730365"/>
                </a:cubicBezTo>
                <a:lnTo>
                  <a:pt x="665821" y="2538246"/>
                </a:lnTo>
                <a:lnTo>
                  <a:pt x="466844" y="2538246"/>
                </a:lnTo>
                <a:cubicBezTo>
                  <a:pt x="440555" y="2538246"/>
                  <a:pt x="419219" y="2516910"/>
                  <a:pt x="419219" y="2490621"/>
                </a:cubicBezTo>
                <a:lnTo>
                  <a:pt x="419219" y="2291644"/>
                </a:lnTo>
                <a:lnTo>
                  <a:pt x="227100" y="2240209"/>
                </a:lnTo>
                <a:cubicBezTo>
                  <a:pt x="201763" y="2233446"/>
                  <a:pt x="186714" y="2207347"/>
                  <a:pt x="193381" y="2182011"/>
                </a:cubicBezTo>
                <a:lnTo>
                  <a:pt x="244912" y="1989701"/>
                </a:lnTo>
                <a:lnTo>
                  <a:pt x="72700" y="1890260"/>
                </a:lnTo>
                <a:cubicBezTo>
                  <a:pt x="50030" y="1877211"/>
                  <a:pt x="42220" y="1848255"/>
                  <a:pt x="55269" y="1825490"/>
                </a:cubicBezTo>
                <a:lnTo>
                  <a:pt x="154710" y="1653088"/>
                </a:lnTo>
                <a:lnTo>
                  <a:pt x="13930" y="1512308"/>
                </a:lnTo>
                <a:cubicBezTo>
                  <a:pt x="-4643" y="1493734"/>
                  <a:pt x="-4643" y="1463540"/>
                  <a:pt x="13930" y="1444966"/>
                </a:cubicBezTo>
                <a:lnTo>
                  <a:pt x="154805" y="1304377"/>
                </a:lnTo>
                <a:lnTo>
                  <a:pt x="55269" y="1132070"/>
                </a:lnTo>
                <a:cubicBezTo>
                  <a:pt x="42124" y="1109401"/>
                  <a:pt x="49840" y="1080254"/>
                  <a:pt x="72509" y="1067205"/>
                </a:cubicBezTo>
                <a:lnTo>
                  <a:pt x="244912" y="967764"/>
                </a:lnTo>
                <a:lnTo>
                  <a:pt x="193381" y="775454"/>
                </a:lnTo>
                <a:cubicBezTo>
                  <a:pt x="186619" y="750118"/>
                  <a:pt x="201668" y="724019"/>
                  <a:pt x="227100" y="717256"/>
                </a:cubicBezTo>
                <a:lnTo>
                  <a:pt x="419219" y="665821"/>
                </a:lnTo>
                <a:lnTo>
                  <a:pt x="419219" y="466844"/>
                </a:lnTo>
                <a:cubicBezTo>
                  <a:pt x="419219" y="440555"/>
                  <a:pt x="440555" y="419219"/>
                  <a:pt x="466844" y="419219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wrap="none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ira Sans Black" panose="020B0A03050000020004" pitchFamily="34" charset="0"/>
              </a:rPr>
              <a:t>NEW</a:t>
            </a:r>
            <a:endParaRPr lang="fr-FR" sz="1200" dirty="0">
              <a:solidFill>
                <a:schemeClr val="bg1"/>
              </a:solidFill>
              <a:latin typeface="Fira Sans Black" panose="020B0A03050000020004" pitchFamily="34" charset="0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7D2370A-BAE0-49A9-9023-37B9C95529EE}"/>
              </a:ext>
            </a:extLst>
          </p:cNvPr>
          <p:cNvSpPr/>
          <p:nvPr/>
        </p:nvSpPr>
        <p:spPr>
          <a:xfrm rot="654614">
            <a:off x="3812667" y="3404850"/>
            <a:ext cx="467072" cy="467072"/>
          </a:xfrm>
          <a:custGeom>
            <a:avLst/>
            <a:gdLst>
              <a:gd name="connsiteX0" fmla="*/ 466844 w 2957334"/>
              <a:gd name="connsiteY0" fmla="*/ 419219 h 2957334"/>
              <a:gd name="connsiteX1" fmla="*/ 665821 w 2957334"/>
              <a:gd name="connsiteY1" fmla="*/ 419219 h 2957334"/>
              <a:gd name="connsiteX2" fmla="*/ 717256 w 2957334"/>
              <a:gd name="connsiteY2" fmla="*/ 227100 h 2957334"/>
              <a:gd name="connsiteX3" fmla="*/ 775454 w 2957334"/>
              <a:gd name="connsiteY3" fmla="*/ 193381 h 2957334"/>
              <a:gd name="connsiteX4" fmla="*/ 967764 w 2957334"/>
              <a:gd name="connsiteY4" fmla="*/ 244912 h 2957334"/>
              <a:gd name="connsiteX5" fmla="*/ 1067205 w 2957334"/>
              <a:gd name="connsiteY5" fmla="*/ 72700 h 2957334"/>
              <a:gd name="connsiteX6" fmla="*/ 1131975 w 2957334"/>
              <a:gd name="connsiteY6" fmla="*/ 55269 h 2957334"/>
              <a:gd name="connsiteX7" fmla="*/ 1304377 w 2957334"/>
              <a:gd name="connsiteY7" fmla="*/ 154710 h 2957334"/>
              <a:gd name="connsiteX8" fmla="*/ 1445157 w 2957334"/>
              <a:gd name="connsiteY8" fmla="*/ 13930 h 2957334"/>
              <a:gd name="connsiteX9" fmla="*/ 1512499 w 2957334"/>
              <a:gd name="connsiteY9" fmla="*/ 13930 h 2957334"/>
              <a:gd name="connsiteX10" fmla="*/ 1653088 w 2957334"/>
              <a:gd name="connsiteY10" fmla="*/ 154805 h 2957334"/>
              <a:gd name="connsiteX11" fmla="*/ 1825395 w 2957334"/>
              <a:gd name="connsiteY11" fmla="*/ 55269 h 2957334"/>
              <a:gd name="connsiteX12" fmla="*/ 1890260 w 2957334"/>
              <a:gd name="connsiteY12" fmla="*/ 72509 h 2957334"/>
              <a:gd name="connsiteX13" fmla="*/ 1989701 w 2957334"/>
              <a:gd name="connsiteY13" fmla="*/ 244912 h 2957334"/>
              <a:gd name="connsiteX14" fmla="*/ 2182011 w 2957334"/>
              <a:gd name="connsiteY14" fmla="*/ 193381 h 2957334"/>
              <a:gd name="connsiteX15" fmla="*/ 2240209 w 2957334"/>
              <a:gd name="connsiteY15" fmla="*/ 227100 h 2957334"/>
              <a:gd name="connsiteX16" fmla="*/ 2291644 w 2957334"/>
              <a:gd name="connsiteY16" fmla="*/ 419219 h 2957334"/>
              <a:gd name="connsiteX17" fmla="*/ 2490621 w 2957334"/>
              <a:gd name="connsiteY17" fmla="*/ 419219 h 2957334"/>
              <a:gd name="connsiteX18" fmla="*/ 2538246 w 2957334"/>
              <a:gd name="connsiteY18" fmla="*/ 466844 h 2957334"/>
              <a:gd name="connsiteX19" fmla="*/ 2538246 w 2957334"/>
              <a:gd name="connsiteY19" fmla="*/ 665821 h 2957334"/>
              <a:gd name="connsiteX20" fmla="*/ 2730365 w 2957334"/>
              <a:gd name="connsiteY20" fmla="*/ 717256 h 2957334"/>
              <a:gd name="connsiteX21" fmla="*/ 2764084 w 2957334"/>
              <a:gd name="connsiteY21" fmla="*/ 775454 h 2957334"/>
              <a:gd name="connsiteX22" fmla="*/ 2712554 w 2957334"/>
              <a:gd name="connsiteY22" fmla="*/ 967764 h 2957334"/>
              <a:gd name="connsiteX23" fmla="*/ 2884765 w 2957334"/>
              <a:gd name="connsiteY23" fmla="*/ 1067205 h 2957334"/>
              <a:gd name="connsiteX24" fmla="*/ 2902196 w 2957334"/>
              <a:gd name="connsiteY24" fmla="*/ 1131975 h 2957334"/>
              <a:gd name="connsiteX25" fmla="*/ 2802660 w 2957334"/>
              <a:gd name="connsiteY25" fmla="*/ 1304473 h 2957334"/>
              <a:gd name="connsiteX26" fmla="*/ 2943344 w 2957334"/>
              <a:gd name="connsiteY26" fmla="*/ 1445062 h 2957334"/>
              <a:gd name="connsiteX27" fmla="*/ 2943535 w 2957334"/>
              <a:gd name="connsiteY27" fmla="*/ 1512213 h 2957334"/>
              <a:gd name="connsiteX28" fmla="*/ 2802755 w 2957334"/>
              <a:gd name="connsiteY28" fmla="*/ 1653183 h 2957334"/>
              <a:gd name="connsiteX29" fmla="*/ 2902196 w 2957334"/>
              <a:gd name="connsiteY29" fmla="*/ 1825395 h 2957334"/>
              <a:gd name="connsiteX30" fmla="*/ 2884956 w 2957334"/>
              <a:gd name="connsiteY30" fmla="*/ 1890260 h 2957334"/>
              <a:gd name="connsiteX31" fmla="*/ 2712554 w 2957334"/>
              <a:gd name="connsiteY31" fmla="*/ 1989701 h 2957334"/>
              <a:gd name="connsiteX32" fmla="*/ 2764084 w 2957334"/>
              <a:gd name="connsiteY32" fmla="*/ 2182011 h 2957334"/>
              <a:gd name="connsiteX33" fmla="*/ 2730365 w 2957334"/>
              <a:gd name="connsiteY33" fmla="*/ 2240209 h 2957334"/>
              <a:gd name="connsiteX34" fmla="*/ 2538246 w 2957334"/>
              <a:gd name="connsiteY34" fmla="*/ 2291644 h 2957334"/>
              <a:gd name="connsiteX35" fmla="*/ 2538246 w 2957334"/>
              <a:gd name="connsiteY35" fmla="*/ 2490621 h 2957334"/>
              <a:gd name="connsiteX36" fmla="*/ 2490621 w 2957334"/>
              <a:gd name="connsiteY36" fmla="*/ 2538246 h 2957334"/>
              <a:gd name="connsiteX37" fmla="*/ 2291644 w 2957334"/>
              <a:gd name="connsiteY37" fmla="*/ 2538246 h 2957334"/>
              <a:gd name="connsiteX38" fmla="*/ 2240209 w 2957334"/>
              <a:gd name="connsiteY38" fmla="*/ 2730365 h 2957334"/>
              <a:gd name="connsiteX39" fmla="*/ 2182011 w 2957334"/>
              <a:gd name="connsiteY39" fmla="*/ 2764084 h 2957334"/>
              <a:gd name="connsiteX40" fmla="*/ 1989701 w 2957334"/>
              <a:gd name="connsiteY40" fmla="*/ 2712554 h 2957334"/>
              <a:gd name="connsiteX41" fmla="*/ 1890260 w 2957334"/>
              <a:gd name="connsiteY41" fmla="*/ 2884765 h 2957334"/>
              <a:gd name="connsiteX42" fmla="*/ 1825490 w 2957334"/>
              <a:gd name="connsiteY42" fmla="*/ 2902196 h 2957334"/>
              <a:gd name="connsiteX43" fmla="*/ 1652992 w 2957334"/>
              <a:gd name="connsiteY43" fmla="*/ 2802660 h 2957334"/>
              <a:gd name="connsiteX44" fmla="*/ 1512403 w 2957334"/>
              <a:gd name="connsiteY44" fmla="*/ 2943344 h 2957334"/>
              <a:gd name="connsiteX45" fmla="*/ 1445252 w 2957334"/>
              <a:gd name="connsiteY45" fmla="*/ 2943535 h 2957334"/>
              <a:gd name="connsiteX46" fmla="*/ 1304282 w 2957334"/>
              <a:gd name="connsiteY46" fmla="*/ 2802755 h 2957334"/>
              <a:gd name="connsiteX47" fmla="*/ 1132070 w 2957334"/>
              <a:gd name="connsiteY47" fmla="*/ 2902196 h 2957334"/>
              <a:gd name="connsiteX48" fmla="*/ 1067205 w 2957334"/>
              <a:gd name="connsiteY48" fmla="*/ 2884956 h 2957334"/>
              <a:gd name="connsiteX49" fmla="*/ 967764 w 2957334"/>
              <a:gd name="connsiteY49" fmla="*/ 2712554 h 2957334"/>
              <a:gd name="connsiteX50" fmla="*/ 775454 w 2957334"/>
              <a:gd name="connsiteY50" fmla="*/ 2764084 h 2957334"/>
              <a:gd name="connsiteX51" fmla="*/ 717256 w 2957334"/>
              <a:gd name="connsiteY51" fmla="*/ 2730365 h 2957334"/>
              <a:gd name="connsiteX52" fmla="*/ 665821 w 2957334"/>
              <a:gd name="connsiteY52" fmla="*/ 2538246 h 2957334"/>
              <a:gd name="connsiteX53" fmla="*/ 466844 w 2957334"/>
              <a:gd name="connsiteY53" fmla="*/ 2538246 h 2957334"/>
              <a:gd name="connsiteX54" fmla="*/ 419219 w 2957334"/>
              <a:gd name="connsiteY54" fmla="*/ 2490621 h 2957334"/>
              <a:gd name="connsiteX55" fmla="*/ 419219 w 2957334"/>
              <a:gd name="connsiteY55" fmla="*/ 2291644 h 2957334"/>
              <a:gd name="connsiteX56" fmla="*/ 227100 w 2957334"/>
              <a:gd name="connsiteY56" fmla="*/ 2240209 h 2957334"/>
              <a:gd name="connsiteX57" fmla="*/ 193381 w 2957334"/>
              <a:gd name="connsiteY57" fmla="*/ 2182011 h 2957334"/>
              <a:gd name="connsiteX58" fmla="*/ 244912 w 2957334"/>
              <a:gd name="connsiteY58" fmla="*/ 1989701 h 2957334"/>
              <a:gd name="connsiteX59" fmla="*/ 72700 w 2957334"/>
              <a:gd name="connsiteY59" fmla="*/ 1890260 h 2957334"/>
              <a:gd name="connsiteX60" fmla="*/ 55269 w 2957334"/>
              <a:gd name="connsiteY60" fmla="*/ 1825490 h 2957334"/>
              <a:gd name="connsiteX61" fmla="*/ 154710 w 2957334"/>
              <a:gd name="connsiteY61" fmla="*/ 1653088 h 2957334"/>
              <a:gd name="connsiteX62" fmla="*/ 13930 w 2957334"/>
              <a:gd name="connsiteY62" fmla="*/ 1512308 h 2957334"/>
              <a:gd name="connsiteX63" fmla="*/ 13930 w 2957334"/>
              <a:gd name="connsiteY63" fmla="*/ 1444966 h 2957334"/>
              <a:gd name="connsiteX64" fmla="*/ 154805 w 2957334"/>
              <a:gd name="connsiteY64" fmla="*/ 1304377 h 2957334"/>
              <a:gd name="connsiteX65" fmla="*/ 55269 w 2957334"/>
              <a:gd name="connsiteY65" fmla="*/ 1132070 h 2957334"/>
              <a:gd name="connsiteX66" fmla="*/ 72509 w 2957334"/>
              <a:gd name="connsiteY66" fmla="*/ 1067205 h 2957334"/>
              <a:gd name="connsiteX67" fmla="*/ 244912 w 2957334"/>
              <a:gd name="connsiteY67" fmla="*/ 967764 h 2957334"/>
              <a:gd name="connsiteX68" fmla="*/ 193381 w 2957334"/>
              <a:gd name="connsiteY68" fmla="*/ 775454 h 2957334"/>
              <a:gd name="connsiteX69" fmla="*/ 227100 w 2957334"/>
              <a:gd name="connsiteY69" fmla="*/ 717256 h 2957334"/>
              <a:gd name="connsiteX70" fmla="*/ 419219 w 2957334"/>
              <a:gd name="connsiteY70" fmla="*/ 665821 h 2957334"/>
              <a:gd name="connsiteX71" fmla="*/ 419219 w 2957334"/>
              <a:gd name="connsiteY71" fmla="*/ 466844 h 2957334"/>
              <a:gd name="connsiteX72" fmla="*/ 466844 w 2957334"/>
              <a:gd name="connsiteY72" fmla="*/ 419219 h 295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957334" h="2957334">
                <a:moveTo>
                  <a:pt x="466844" y="419219"/>
                </a:moveTo>
                <a:lnTo>
                  <a:pt x="665821" y="419219"/>
                </a:lnTo>
                <a:lnTo>
                  <a:pt x="717256" y="227100"/>
                </a:lnTo>
                <a:cubicBezTo>
                  <a:pt x="724019" y="201763"/>
                  <a:pt x="750118" y="186714"/>
                  <a:pt x="775454" y="193381"/>
                </a:cubicBezTo>
                <a:lnTo>
                  <a:pt x="967764" y="244912"/>
                </a:lnTo>
                <a:lnTo>
                  <a:pt x="1067205" y="72700"/>
                </a:lnTo>
                <a:cubicBezTo>
                  <a:pt x="1080254" y="50030"/>
                  <a:pt x="1109210" y="42220"/>
                  <a:pt x="1131975" y="55269"/>
                </a:cubicBezTo>
                <a:lnTo>
                  <a:pt x="1304377" y="154710"/>
                </a:lnTo>
                <a:lnTo>
                  <a:pt x="1445157" y="13930"/>
                </a:lnTo>
                <a:cubicBezTo>
                  <a:pt x="1463731" y="-4643"/>
                  <a:pt x="1493925" y="-4643"/>
                  <a:pt x="1512499" y="13930"/>
                </a:cubicBezTo>
                <a:lnTo>
                  <a:pt x="1653088" y="154805"/>
                </a:lnTo>
                <a:lnTo>
                  <a:pt x="1825395" y="55269"/>
                </a:lnTo>
                <a:cubicBezTo>
                  <a:pt x="1848064" y="42124"/>
                  <a:pt x="1877211" y="49840"/>
                  <a:pt x="1890260" y="72509"/>
                </a:cubicBezTo>
                <a:lnTo>
                  <a:pt x="1989701" y="244912"/>
                </a:lnTo>
                <a:lnTo>
                  <a:pt x="2182011" y="193381"/>
                </a:lnTo>
                <a:cubicBezTo>
                  <a:pt x="2207347" y="186619"/>
                  <a:pt x="2233446" y="201668"/>
                  <a:pt x="2240209" y="227100"/>
                </a:cubicBezTo>
                <a:lnTo>
                  <a:pt x="2291644" y="419219"/>
                </a:lnTo>
                <a:lnTo>
                  <a:pt x="2490621" y="419219"/>
                </a:lnTo>
                <a:cubicBezTo>
                  <a:pt x="2516910" y="419219"/>
                  <a:pt x="2538246" y="440555"/>
                  <a:pt x="2538246" y="466844"/>
                </a:cubicBezTo>
                <a:lnTo>
                  <a:pt x="2538246" y="665821"/>
                </a:lnTo>
                <a:lnTo>
                  <a:pt x="2730365" y="717256"/>
                </a:lnTo>
                <a:cubicBezTo>
                  <a:pt x="2755702" y="724019"/>
                  <a:pt x="2770751" y="750118"/>
                  <a:pt x="2764084" y="775454"/>
                </a:cubicBezTo>
                <a:lnTo>
                  <a:pt x="2712554" y="967764"/>
                </a:lnTo>
                <a:lnTo>
                  <a:pt x="2884765" y="1067205"/>
                </a:lnTo>
                <a:cubicBezTo>
                  <a:pt x="2907435" y="1080254"/>
                  <a:pt x="2915246" y="1109210"/>
                  <a:pt x="2902196" y="1131975"/>
                </a:cubicBezTo>
                <a:lnTo>
                  <a:pt x="2802660" y="1304473"/>
                </a:lnTo>
                <a:lnTo>
                  <a:pt x="2943344" y="1445062"/>
                </a:lnTo>
                <a:cubicBezTo>
                  <a:pt x="2961918" y="1463540"/>
                  <a:pt x="2962013" y="1493639"/>
                  <a:pt x="2943535" y="1512213"/>
                </a:cubicBezTo>
                <a:lnTo>
                  <a:pt x="2802755" y="1653183"/>
                </a:lnTo>
                <a:lnTo>
                  <a:pt x="2902196" y="1825395"/>
                </a:lnTo>
                <a:cubicBezTo>
                  <a:pt x="2915341" y="1848064"/>
                  <a:pt x="2907625" y="1877211"/>
                  <a:pt x="2884956" y="1890260"/>
                </a:cubicBezTo>
                <a:lnTo>
                  <a:pt x="2712554" y="1989701"/>
                </a:lnTo>
                <a:lnTo>
                  <a:pt x="2764084" y="2182011"/>
                </a:lnTo>
                <a:cubicBezTo>
                  <a:pt x="2770847" y="2207347"/>
                  <a:pt x="2755797" y="2233446"/>
                  <a:pt x="2730365" y="2240209"/>
                </a:cubicBezTo>
                <a:lnTo>
                  <a:pt x="2538246" y="2291644"/>
                </a:lnTo>
                <a:lnTo>
                  <a:pt x="2538246" y="2490621"/>
                </a:lnTo>
                <a:cubicBezTo>
                  <a:pt x="2538246" y="2516910"/>
                  <a:pt x="2516910" y="2538246"/>
                  <a:pt x="2490621" y="2538246"/>
                </a:cubicBezTo>
                <a:lnTo>
                  <a:pt x="2291644" y="2538246"/>
                </a:lnTo>
                <a:lnTo>
                  <a:pt x="2240209" y="2730365"/>
                </a:lnTo>
                <a:cubicBezTo>
                  <a:pt x="2233446" y="2755702"/>
                  <a:pt x="2207347" y="2770751"/>
                  <a:pt x="2182011" y="2764084"/>
                </a:cubicBezTo>
                <a:lnTo>
                  <a:pt x="1989701" y="2712554"/>
                </a:lnTo>
                <a:lnTo>
                  <a:pt x="1890260" y="2884765"/>
                </a:lnTo>
                <a:cubicBezTo>
                  <a:pt x="1877211" y="2907435"/>
                  <a:pt x="1848255" y="2915246"/>
                  <a:pt x="1825490" y="2902196"/>
                </a:cubicBezTo>
                <a:lnTo>
                  <a:pt x="1652992" y="2802660"/>
                </a:lnTo>
                <a:lnTo>
                  <a:pt x="1512403" y="2943344"/>
                </a:lnTo>
                <a:cubicBezTo>
                  <a:pt x="1493925" y="2961918"/>
                  <a:pt x="1463826" y="2962013"/>
                  <a:pt x="1445252" y="2943535"/>
                </a:cubicBezTo>
                <a:lnTo>
                  <a:pt x="1304282" y="2802755"/>
                </a:lnTo>
                <a:lnTo>
                  <a:pt x="1132070" y="2902196"/>
                </a:lnTo>
                <a:cubicBezTo>
                  <a:pt x="1109401" y="2915341"/>
                  <a:pt x="1080254" y="2907625"/>
                  <a:pt x="1067205" y="2884956"/>
                </a:cubicBezTo>
                <a:lnTo>
                  <a:pt x="967764" y="2712554"/>
                </a:lnTo>
                <a:lnTo>
                  <a:pt x="775454" y="2764084"/>
                </a:lnTo>
                <a:cubicBezTo>
                  <a:pt x="750118" y="2770847"/>
                  <a:pt x="724019" y="2755797"/>
                  <a:pt x="717256" y="2730365"/>
                </a:cubicBezTo>
                <a:lnTo>
                  <a:pt x="665821" y="2538246"/>
                </a:lnTo>
                <a:lnTo>
                  <a:pt x="466844" y="2538246"/>
                </a:lnTo>
                <a:cubicBezTo>
                  <a:pt x="440555" y="2538246"/>
                  <a:pt x="419219" y="2516910"/>
                  <a:pt x="419219" y="2490621"/>
                </a:cubicBezTo>
                <a:lnTo>
                  <a:pt x="419219" y="2291644"/>
                </a:lnTo>
                <a:lnTo>
                  <a:pt x="227100" y="2240209"/>
                </a:lnTo>
                <a:cubicBezTo>
                  <a:pt x="201763" y="2233446"/>
                  <a:pt x="186714" y="2207347"/>
                  <a:pt x="193381" y="2182011"/>
                </a:cubicBezTo>
                <a:lnTo>
                  <a:pt x="244912" y="1989701"/>
                </a:lnTo>
                <a:lnTo>
                  <a:pt x="72700" y="1890260"/>
                </a:lnTo>
                <a:cubicBezTo>
                  <a:pt x="50030" y="1877211"/>
                  <a:pt x="42220" y="1848255"/>
                  <a:pt x="55269" y="1825490"/>
                </a:cubicBezTo>
                <a:lnTo>
                  <a:pt x="154710" y="1653088"/>
                </a:lnTo>
                <a:lnTo>
                  <a:pt x="13930" y="1512308"/>
                </a:lnTo>
                <a:cubicBezTo>
                  <a:pt x="-4643" y="1493734"/>
                  <a:pt x="-4643" y="1463540"/>
                  <a:pt x="13930" y="1444966"/>
                </a:cubicBezTo>
                <a:lnTo>
                  <a:pt x="154805" y="1304377"/>
                </a:lnTo>
                <a:lnTo>
                  <a:pt x="55269" y="1132070"/>
                </a:lnTo>
                <a:cubicBezTo>
                  <a:pt x="42124" y="1109401"/>
                  <a:pt x="49840" y="1080254"/>
                  <a:pt x="72509" y="1067205"/>
                </a:cubicBezTo>
                <a:lnTo>
                  <a:pt x="244912" y="967764"/>
                </a:lnTo>
                <a:lnTo>
                  <a:pt x="193381" y="775454"/>
                </a:lnTo>
                <a:cubicBezTo>
                  <a:pt x="186619" y="750118"/>
                  <a:pt x="201668" y="724019"/>
                  <a:pt x="227100" y="717256"/>
                </a:cubicBezTo>
                <a:lnTo>
                  <a:pt x="419219" y="665821"/>
                </a:lnTo>
                <a:lnTo>
                  <a:pt x="419219" y="466844"/>
                </a:lnTo>
                <a:cubicBezTo>
                  <a:pt x="419219" y="440555"/>
                  <a:pt x="440555" y="419219"/>
                  <a:pt x="466844" y="419219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wrap="none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ira Sans Black" panose="020B0A03050000020004" pitchFamily="34" charset="0"/>
              </a:rPr>
              <a:t>NEW</a:t>
            </a:r>
            <a:endParaRPr lang="fr-FR" sz="1200" dirty="0">
              <a:solidFill>
                <a:schemeClr val="bg1"/>
              </a:solidFill>
              <a:latin typeface="Fira Sans Black" panose="020B0A03050000020004" pitchFamily="34" charset="0"/>
            </a:endParaRP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0E003A2E-D744-735E-C294-F976A91592F5}"/>
              </a:ext>
            </a:extLst>
          </p:cNvPr>
          <p:cNvSpPr txBox="1"/>
          <p:nvPr/>
        </p:nvSpPr>
        <p:spPr>
          <a:xfrm>
            <a:off x="5013425" y="2938376"/>
            <a:ext cx="4015552" cy="5368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noAutofit/>
          </a:bodyPr>
          <a:lstStyle/>
          <a:p>
            <a:pPr hangingPunct="1">
              <a:spcBef>
                <a:spcPts val="0"/>
              </a:spcBef>
            </a:pPr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3 718</a:t>
            </a:r>
            <a:r>
              <a:rPr lang="fr-FR" sz="1100" b="1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 </a:t>
            </a:r>
            <a:r>
              <a:rPr lang="fr-FR" sz="1100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leads partenaires et VIE</a:t>
            </a:r>
          </a:p>
          <a:p>
            <a:pPr hangingPunct="1">
              <a:spcBef>
                <a:spcPts val="0"/>
              </a:spcBef>
            </a:pPr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4 175 </a:t>
            </a:r>
            <a:r>
              <a:rPr lang="fr-FR" sz="1100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entreprises préparées à l’export</a:t>
            </a:r>
          </a:p>
          <a:p>
            <a:pPr hangingPunct="1">
              <a:spcBef>
                <a:spcPts val="0"/>
              </a:spcBef>
            </a:pPr>
            <a:r>
              <a:rPr lang="fr-FR" sz="1100" b="1" kern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3 986</a:t>
            </a:r>
            <a:r>
              <a:rPr lang="fr-FR" sz="1100" b="1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 </a:t>
            </a:r>
            <a:r>
              <a:rPr lang="fr-FR" sz="1100" kern="1200" cap="none" dirty="0">
                <a:solidFill>
                  <a:schemeClr val="tx1">
                    <a:lumMod val="50000"/>
                  </a:schemeClr>
                </a:solidFill>
                <a:latin typeface="+mn-lt"/>
                <a:sym typeface="Fira Sans Regular"/>
              </a:rPr>
              <a:t>entreprises projetées </a:t>
            </a: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</a:rPr>
              <a:t>à l’international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2711759D-FDF8-A128-2FE4-39B037DB20FD}"/>
              </a:ext>
            </a:extLst>
          </p:cNvPr>
          <p:cNvSpPr txBox="1"/>
          <p:nvPr/>
        </p:nvSpPr>
        <p:spPr>
          <a:xfrm>
            <a:off x="7371526" y="3084448"/>
            <a:ext cx="1371145" cy="244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accent1"/>
                </a:solidFill>
                <a:latin typeface="+mn-lt"/>
                <a:sym typeface="Wingdings 3" panose="05040102010807070707" pitchFamily="18" charset="2"/>
              </a:rPr>
              <a:t> + 33%  vs. n-1</a:t>
            </a:r>
            <a:endParaRPr lang="fr-FR" sz="1100" dirty="0">
              <a:solidFill>
                <a:schemeClr val="accent1"/>
              </a:solidFill>
            </a:endParaRP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9F2AD80C-7DA6-FB26-B8F3-CE47B603DA19}"/>
              </a:ext>
            </a:extLst>
          </p:cNvPr>
          <p:cNvSpPr txBox="1"/>
          <p:nvPr/>
        </p:nvSpPr>
        <p:spPr>
          <a:xfrm>
            <a:off x="7781534" y="3237794"/>
            <a:ext cx="1371145" cy="244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accent1"/>
                </a:solidFill>
                <a:latin typeface="+mn-lt"/>
                <a:sym typeface="Wingdings 3" panose="05040102010807070707" pitchFamily="18" charset="2"/>
              </a:rPr>
              <a:t> + 25%  vs. n-1</a:t>
            </a:r>
            <a:endParaRPr lang="fr-FR" sz="1100" dirty="0">
              <a:solidFill>
                <a:schemeClr val="accent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CA4BA5A-0631-263F-AFA4-7334F4D19BDF}"/>
              </a:ext>
            </a:extLst>
          </p:cNvPr>
          <p:cNvSpPr txBox="1"/>
          <p:nvPr/>
        </p:nvSpPr>
        <p:spPr>
          <a:xfrm>
            <a:off x="2027301" y="1387602"/>
            <a:ext cx="767458" cy="2862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fr-FR" sz="1400" b="1" dirty="0">
                <a:solidFill>
                  <a:schemeClr val="bg1"/>
                </a:solidFill>
                <a:latin typeface="+mn-lt"/>
                <a:sym typeface="Fira Sans Bold"/>
              </a:rPr>
              <a:t>NEW</a:t>
            </a:r>
            <a:endParaRPr lang="fr-FR" dirty="0"/>
          </a:p>
        </p:txBody>
      </p:sp>
      <p:sp>
        <p:nvSpPr>
          <p:cNvPr id="13" name="Freeform: Shape 4">
            <a:extLst>
              <a:ext uri="{FF2B5EF4-FFF2-40B4-BE49-F238E27FC236}">
                <a16:creationId xmlns:a16="http://schemas.microsoft.com/office/drawing/2014/main" id="{1E21899A-2655-E3B5-E30D-B13691FE4A35}"/>
              </a:ext>
            </a:extLst>
          </p:cNvPr>
          <p:cNvSpPr/>
          <p:nvPr/>
        </p:nvSpPr>
        <p:spPr>
          <a:xfrm rot="654614">
            <a:off x="8144054" y="3691515"/>
            <a:ext cx="467072" cy="467072"/>
          </a:xfrm>
          <a:custGeom>
            <a:avLst/>
            <a:gdLst>
              <a:gd name="connsiteX0" fmla="*/ 466844 w 2957334"/>
              <a:gd name="connsiteY0" fmla="*/ 419219 h 2957334"/>
              <a:gd name="connsiteX1" fmla="*/ 665821 w 2957334"/>
              <a:gd name="connsiteY1" fmla="*/ 419219 h 2957334"/>
              <a:gd name="connsiteX2" fmla="*/ 717256 w 2957334"/>
              <a:gd name="connsiteY2" fmla="*/ 227100 h 2957334"/>
              <a:gd name="connsiteX3" fmla="*/ 775454 w 2957334"/>
              <a:gd name="connsiteY3" fmla="*/ 193381 h 2957334"/>
              <a:gd name="connsiteX4" fmla="*/ 967764 w 2957334"/>
              <a:gd name="connsiteY4" fmla="*/ 244912 h 2957334"/>
              <a:gd name="connsiteX5" fmla="*/ 1067205 w 2957334"/>
              <a:gd name="connsiteY5" fmla="*/ 72700 h 2957334"/>
              <a:gd name="connsiteX6" fmla="*/ 1131975 w 2957334"/>
              <a:gd name="connsiteY6" fmla="*/ 55269 h 2957334"/>
              <a:gd name="connsiteX7" fmla="*/ 1304377 w 2957334"/>
              <a:gd name="connsiteY7" fmla="*/ 154710 h 2957334"/>
              <a:gd name="connsiteX8" fmla="*/ 1445157 w 2957334"/>
              <a:gd name="connsiteY8" fmla="*/ 13930 h 2957334"/>
              <a:gd name="connsiteX9" fmla="*/ 1512499 w 2957334"/>
              <a:gd name="connsiteY9" fmla="*/ 13930 h 2957334"/>
              <a:gd name="connsiteX10" fmla="*/ 1653088 w 2957334"/>
              <a:gd name="connsiteY10" fmla="*/ 154805 h 2957334"/>
              <a:gd name="connsiteX11" fmla="*/ 1825395 w 2957334"/>
              <a:gd name="connsiteY11" fmla="*/ 55269 h 2957334"/>
              <a:gd name="connsiteX12" fmla="*/ 1890260 w 2957334"/>
              <a:gd name="connsiteY12" fmla="*/ 72509 h 2957334"/>
              <a:gd name="connsiteX13" fmla="*/ 1989701 w 2957334"/>
              <a:gd name="connsiteY13" fmla="*/ 244912 h 2957334"/>
              <a:gd name="connsiteX14" fmla="*/ 2182011 w 2957334"/>
              <a:gd name="connsiteY14" fmla="*/ 193381 h 2957334"/>
              <a:gd name="connsiteX15" fmla="*/ 2240209 w 2957334"/>
              <a:gd name="connsiteY15" fmla="*/ 227100 h 2957334"/>
              <a:gd name="connsiteX16" fmla="*/ 2291644 w 2957334"/>
              <a:gd name="connsiteY16" fmla="*/ 419219 h 2957334"/>
              <a:gd name="connsiteX17" fmla="*/ 2490621 w 2957334"/>
              <a:gd name="connsiteY17" fmla="*/ 419219 h 2957334"/>
              <a:gd name="connsiteX18" fmla="*/ 2538246 w 2957334"/>
              <a:gd name="connsiteY18" fmla="*/ 466844 h 2957334"/>
              <a:gd name="connsiteX19" fmla="*/ 2538246 w 2957334"/>
              <a:gd name="connsiteY19" fmla="*/ 665821 h 2957334"/>
              <a:gd name="connsiteX20" fmla="*/ 2730365 w 2957334"/>
              <a:gd name="connsiteY20" fmla="*/ 717256 h 2957334"/>
              <a:gd name="connsiteX21" fmla="*/ 2764084 w 2957334"/>
              <a:gd name="connsiteY21" fmla="*/ 775454 h 2957334"/>
              <a:gd name="connsiteX22" fmla="*/ 2712554 w 2957334"/>
              <a:gd name="connsiteY22" fmla="*/ 967764 h 2957334"/>
              <a:gd name="connsiteX23" fmla="*/ 2884765 w 2957334"/>
              <a:gd name="connsiteY23" fmla="*/ 1067205 h 2957334"/>
              <a:gd name="connsiteX24" fmla="*/ 2902196 w 2957334"/>
              <a:gd name="connsiteY24" fmla="*/ 1131975 h 2957334"/>
              <a:gd name="connsiteX25" fmla="*/ 2802660 w 2957334"/>
              <a:gd name="connsiteY25" fmla="*/ 1304473 h 2957334"/>
              <a:gd name="connsiteX26" fmla="*/ 2943344 w 2957334"/>
              <a:gd name="connsiteY26" fmla="*/ 1445062 h 2957334"/>
              <a:gd name="connsiteX27" fmla="*/ 2943535 w 2957334"/>
              <a:gd name="connsiteY27" fmla="*/ 1512213 h 2957334"/>
              <a:gd name="connsiteX28" fmla="*/ 2802755 w 2957334"/>
              <a:gd name="connsiteY28" fmla="*/ 1653183 h 2957334"/>
              <a:gd name="connsiteX29" fmla="*/ 2902196 w 2957334"/>
              <a:gd name="connsiteY29" fmla="*/ 1825395 h 2957334"/>
              <a:gd name="connsiteX30" fmla="*/ 2884956 w 2957334"/>
              <a:gd name="connsiteY30" fmla="*/ 1890260 h 2957334"/>
              <a:gd name="connsiteX31" fmla="*/ 2712554 w 2957334"/>
              <a:gd name="connsiteY31" fmla="*/ 1989701 h 2957334"/>
              <a:gd name="connsiteX32" fmla="*/ 2764084 w 2957334"/>
              <a:gd name="connsiteY32" fmla="*/ 2182011 h 2957334"/>
              <a:gd name="connsiteX33" fmla="*/ 2730365 w 2957334"/>
              <a:gd name="connsiteY33" fmla="*/ 2240209 h 2957334"/>
              <a:gd name="connsiteX34" fmla="*/ 2538246 w 2957334"/>
              <a:gd name="connsiteY34" fmla="*/ 2291644 h 2957334"/>
              <a:gd name="connsiteX35" fmla="*/ 2538246 w 2957334"/>
              <a:gd name="connsiteY35" fmla="*/ 2490621 h 2957334"/>
              <a:gd name="connsiteX36" fmla="*/ 2490621 w 2957334"/>
              <a:gd name="connsiteY36" fmla="*/ 2538246 h 2957334"/>
              <a:gd name="connsiteX37" fmla="*/ 2291644 w 2957334"/>
              <a:gd name="connsiteY37" fmla="*/ 2538246 h 2957334"/>
              <a:gd name="connsiteX38" fmla="*/ 2240209 w 2957334"/>
              <a:gd name="connsiteY38" fmla="*/ 2730365 h 2957334"/>
              <a:gd name="connsiteX39" fmla="*/ 2182011 w 2957334"/>
              <a:gd name="connsiteY39" fmla="*/ 2764084 h 2957334"/>
              <a:gd name="connsiteX40" fmla="*/ 1989701 w 2957334"/>
              <a:gd name="connsiteY40" fmla="*/ 2712554 h 2957334"/>
              <a:gd name="connsiteX41" fmla="*/ 1890260 w 2957334"/>
              <a:gd name="connsiteY41" fmla="*/ 2884765 h 2957334"/>
              <a:gd name="connsiteX42" fmla="*/ 1825490 w 2957334"/>
              <a:gd name="connsiteY42" fmla="*/ 2902196 h 2957334"/>
              <a:gd name="connsiteX43" fmla="*/ 1652992 w 2957334"/>
              <a:gd name="connsiteY43" fmla="*/ 2802660 h 2957334"/>
              <a:gd name="connsiteX44" fmla="*/ 1512403 w 2957334"/>
              <a:gd name="connsiteY44" fmla="*/ 2943344 h 2957334"/>
              <a:gd name="connsiteX45" fmla="*/ 1445252 w 2957334"/>
              <a:gd name="connsiteY45" fmla="*/ 2943535 h 2957334"/>
              <a:gd name="connsiteX46" fmla="*/ 1304282 w 2957334"/>
              <a:gd name="connsiteY46" fmla="*/ 2802755 h 2957334"/>
              <a:gd name="connsiteX47" fmla="*/ 1132070 w 2957334"/>
              <a:gd name="connsiteY47" fmla="*/ 2902196 h 2957334"/>
              <a:gd name="connsiteX48" fmla="*/ 1067205 w 2957334"/>
              <a:gd name="connsiteY48" fmla="*/ 2884956 h 2957334"/>
              <a:gd name="connsiteX49" fmla="*/ 967764 w 2957334"/>
              <a:gd name="connsiteY49" fmla="*/ 2712554 h 2957334"/>
              <a:gd name="connsiteX50" fmla="*/ 775454 w 2957334"/>
              <a:gd name="connsiteY50" fmla="*/ 2764084 h 2957334"/>
              <a:gd name="connsiteX51" fmla="*/ 717256 w 2957334"/>
              <a:gd name="connsiteY51" fmla="*/ 2730365 h 2957334"/>
              <a:gd name="connsiteX52" fmla="*/ 665821 w 2957334"/>
              <a:gd name="connsiteY52" fmla="*/ 2538246 h 2957334"/>
              <a:gd name="connsiteX53" fmla="*/ 466844 w 2957334"/>
              <a:gd name="connsiteY53" fmla="*/ 2538246 h 2957334"/>
              <a:gd name="connsiteX54" fmla="*/ 419219 w 2957334"/>
              <a:gd name="connsiteY54" fmla="*/ 2490621 h 2957334"/>
              <a:gd name="connsiteX55" fmla="*/ 419219 w 2957334"/>
              <a:gd name="connsiteY55" fmla="*/ 2291644 h 2957334"/>
              <a:gd name="connsiteX56" fmla="*/ 227100 w 2957334"/>
              <a:gd name="connsiteY56" fmla="*/ 2240209 h 2957334"/>
              <a:gd name="connsiteX57" fmla="*/ 193381 w 2957334"/>
              <a:gd name="connsiteY57" fmla="*/ 2182011 h 2957334"/>
              <a:gd name="connsiteX58" fmla="*/ 244912 w 2957334"/>
              <a:gd name="connsiteY58" fmla="*/ 1989701 h 2957334"/>
              <a:gd name="connsiteX59" fmla="*/ 72700 w 2957334"/>
              <a:gd name="connsiteY59" fmla="*/ 1890260 h 2957334"/>
              <a:gd name="connsiteX60" fmla="*/ 55269 w 2957334"/>
              <a:gd name="connsiteY60" fmla="*/ 1825490 h 2957334"/>
              <a:gd name="connsiteX61" fmla="*/ 154710 w 2957334"/>
              <a:gd name="connsiteY61" fmla="*/ 1653088 h 2957334"/>
              <a:gd name="connsiteX62" fmla="*/ 13930 w 2957334"/>
              <a:gd name="connsiteY62" fmla="*/ 1512308 h 2957334"/>
              <a:gd name="connsiteX63" fmla="*/ 13930 w 2957334"/>
              <a:gd name="connsiteY63" fmla="*/ 1444966 h 2957334"/>
              <a:gd name="connsiteX64" fmla="*/ 154805 w 2957334"/>
              <a:gd name="connsiteY64" fmla="*/ 1304377 h 2957334"/>
              <a:gd name="connsiteX65" fmla="*/ 55269 w 2957334"/>
              <a:gd name="connsiteY65" fmla="*/ 1132070 h 2957334"/>
              <a:gd name="connsiteX66" fmla="*/ 72509 w 2957334"/>
              <a:gd name="connsiteY66" fmla="*/ 1067205 h 2957334"/>
              <a:gd name="connsiteX67" fmla="*/ 244912 w 2957334"/>
              <a:gd name="connsiteY67" fmla="*/ 967764 h 2957334"/>
              <a:gd name="connsiteX68" fmla="*/ 193381 w 2957334"/>
              <a:gd name="connsiteY68" fmla="*/ 775454 h 2957334"/>
              <a:gd name="connsiteX69" fmla="*/ 227100 w 2957334"/>
              <a:gd name="connsiteY69" fmla="*/ 717256 h 2957334"/>
              <a:gd name="connsiteX70" fmla="*/ 419219 w 2957334"/>
              <a:gd name="connsiteY70" fmla="*/ 665821 h 2957334"/>
              <a:gd name="connsiteX71" fmla="*/ 419219 w 2957334"/>
              <a:gd name="connsiteY71" fmla="*/ 466844 h 2957334"/>
              <a:gd name="connsiteX72" fmla="*/ 466844 w 2957334"/>
              <a:gd name="connsiteY72" fmla="*/ 419219 h 2957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957334" h="2957334">
                <a:moveTo>
                  <a:pt x="466844" y="419219"/>
                </a:moveTo>
                <a:lnTo>
                  <a:pt x="665821" y="419219"/>
                </a:lnTo>
                <a:lnTo>
                  <a:pt x="717256" y="227100"/>
                </a:lnTo>
                <a:cubicBezTo>
                  <a:pt x="724019" y="201763"/>
                  <a:pt x="750118" y="186714"/>
                  <a:pt x="775454" y="193381"/>
                </a:cubicBezTo>
                <a:lnTo>
                  <a:pt x="967764" y="244912"/>
                </a:lnTo>
                <a:lnTo>
                  <a:pt x="1067205" y="72700"/>
                </a:lnTo>
                <a:cubicBezTo>
                  <a:pt x="1080254" y="50030"/>
                  <a:pt x="1109210" y="42220"/>
                  <a:pt x="1131975" y="55269"/>
                </a:cubicBezTo>
                <a:lnTo>
                  <a:pt x="1304377" y="154710"/>
                </a:lnTo>
                <a:lnTo>
                  <a:pt x="1445157" y="13930"/>
                </a:lnTo>
                <a:cubicBezTo>
                  <a:pt x="1463731" y="-4643"/>
                  <a:pt x="1493925" y="-4643"/>
                  <a:pt x="1512499" y="13930"/>
                </a:cubicBezTo>
                <a:lnTo>
                  <a:pt x="1653088" y="154805"/>
                </a:lnTo>
                <a:lnTo>
                  <a:pt x="1825395" y="55269"/>
                </a:lnTo>
                <a:cubicBezTo>
                  <a:pt x="1848064" y="42124"/>
                  <a:pt x="1877211" y="49840"/>
                  <a:pt x="1890260" y="72509"/>
                </a:cubicBezTo>
                <a:lnTo>
                  <a:pt x="1989701" y="244912"/>
                </a:lnTo>
                <a:lnTo>
                  <a:pt x="2182011" y="193381"/>
                </a:lnTo>
                <a:cubicBezTo>
                  <a:pt x="2207347" y="186619"/>
                  <a:pt x="2233446" y="201668"/>
                  <a:pt x="2240209" y="227100"/>
                </a:cubicBezTo>
                <a:lnTo>
                  <a:pt x="2291644" y="419219"/>
                </a:lnTo>
                <a:lnTo>
                  <a:pt x="2490621" y="419219"/>
                </a:lnTo>
                <a:cubicBezTo>
                  <a:pt x="2516910" y="419219"/>
                  <a:pt x="2538246" y="440555"/>
                  <a:pt x="2538246" y="466844"/>
                </a:cubicBezTo>
                <a:lnTo>
                  <a:pt x="2538246" y="665821"/>
                </a:lnTo>
                <a:lnTo>
                  <a:pt x="2730365" y="717256"/>
                </a:lnTo>
                <a:cubicBezTo>
                  <a:pt x="2755702" y="724019"/>
                  <a:pt x="2770751" y="750118"/>
                  <a:pt x="2764084" y="775454"/>
                </a:cubicBezTo>
                <a:lnTo>
                  <a:pt x="2712554" y="967764"/>
                </a:lnTo>
                <a:lnTo>
                  <a:pt x="2884765" y="1067205"/>
                </a:lnTo>
                <a:cubicBezTo>
                  <a:pt x="2907435" y="1080254"/>
                  <a:pt x="2915246" y="1109210"/>
                  <a:pt x="2902196" y="1131975"/>
                </a:cubicBezTo>
                <a:lnTo>
                  <a:pt x="2802660" y="1304473"/>
                </a:lnTo>
                <a:lnTo>
                  <a:pt x="2943344" y="1445062"/>
                </a:lnTo>
                <a:cubicBezTo>
                  <a:pt x="2961918" y="1463540"/>
                  <a:pt x="2962013" y="1493639"/>
                  <a:pt x="2943535" y="1512213"/>
                </a:cubicBezTo>
                <a:lnTo>
                  <a:pt x="2802755" y="1653183"/>
                </a:lnTo>
                <a:lnTo>
                  <a:pt x="2902196" y="1825395"/>
                </a:lnTo>
                <a:cubicBezTo>
                  <a:pt x="2915341" y="1848064"/>
                  <a:pt x="2907625" y="1877211"/>
                  <a:pt x="2884956" y="1890260"/>
                </a:cubicBezTo>
                <a:lnTo>
                  <a:pt x="2712554" y="1989701"/>
                </a:lnTo>
                <a:lnTo>
                  <a:pt x="2764084" y="2182011"/>
                </a:lnTo>
                <a:cubicBezTo>
                  <a:pt x="2770847" y="2207347"/>
                  <a:pt x="2755797" y="2233446"/>
                  <a:pt x="2730365" y="2240209"/>
                </a:cubicBezTo>
                <a:lnTo>
                  <a:pt x="2538246" y="2291644"/>
                </a:lnTo>
                <a:lnTo>
                  <a:pt x="2538246" y="2490621"/>
                </a:lnTo>
                <a:cubicBezTo>
                  <a:pt x="2538246" y="2516910"/>
                  <a:pt x="2516910" y="2538246"/>
                  <a:pt x="2490621" y="2538246"/>
                </a:cubicBezTo>
                <a:lnTo>
                  <a:pt x="2291644" y="2538246"/>
                </a:lnTo>
                <a:lnTo>
                  <a:pt x="2240209" y="2730365"/>
                </a:lnTo>
                <a:cubicBezTo>
                  <a:pt x="2233446" y="2755702"/>
                  <a:pt x="2207347" y="2770751"/>
                  <a:pt x="2182011" y="2764084"/>
                </a:cubicBezTo>
                <a:lnTo>
                  <a:pt x="1989701" y="2712554"/>
                </a:lnTo>
                <a:lnTo>
                  <a:pt x="1890260" y="2884765"/>
                </a:lnTo>
                <a:cubicBezTo>
                  <a:pt x="1877211" y="2907435"/>
                  <a:pt x="1848255" y="2915246"/>
                  <a:pt x="1825490" y="2902196"/>
                </a:cubicBezTo>
                <a:lnTo>
                  <a:pt x="1652992" y="2802660"/>
                </a:lnTo>
                <a:lnTo>
                  <a:pt x="1512403" y="2943344"/>
                </a:lnTo>
                <a:cubicBezTo>
                  <a:pt x="1493925" y="2961918"/>
                  <a:pt x="1463826" y="2962013"/>
                  <a:pt x="1445252" y="2943535"/>
                </a:cubicBezTo>
                <a:lnTo>
                  <a:pt x="1304282" y="2802755"/>
                </a:lnTo>
                <a:lnTo>
                  <a:pt x="1132070" y="2902196"/>
                </a:lnTo>
                <a:cubicBezTo>
                  <a:pt x="1109401" y="2915341"/>
                  <a:pt x="1080254" y="2907625"/>
                  <a:pt x="1067205" y="2884956"/>
                </a:cubicBezTo>
                <a:lnTo>
                  <a:pt x="967764" y="2712554"/>
                </a:lnTo>
                <a:lnTo>
                  <a:pt x="775454" y="2764084"/>
                </a:lnTo>
                <a:cubicBezTo>
                  <a:pt x="750118" y="2770847"/>
                  <a:pt x="724019" y="2755797"/>
                  <a:pt x="717256" y="2730365"/>
                </a:cubicBezTo>
                <a:lnTo>
                  <a:pt x="665821" y="2538246"/>
                </a:lnTo>
                <a:lnTo>
                  <a:pt x="466844" y="2538246"/>
                </a:lnTo>
                <a:cubicBezTo>
                  <a:pt x="440555" y="2538246"/>
                  <a:pt x="419219" y="2516910"/>
                  <a:pt x="419219" y="2490621"/>
                </a:cubicBezTo>
                <a:lnTo>
                  <a:pt x="419219" y="2291644"/>
                </a:lnTo>
                <a:lnTo>
                  <a:pt x="227100" y="2240209"/>
                </a:lnTo>
                <a:cubicBezTo>
                  <a:pt x="201763" y="2233446"/>
                  <a:pt x="186714" y="2207347"/>
                  <a:pt x="193381" y="2182011"/>
                </a:cubicBezTo>
                <a:lnTo>
                  <a:pt x="244912" y="1989701"/>
                </a:lnTo>
                <a:lnTo>
                  <a:pt x="72700" y="1890260"/>
                </a:lnTo>
                <a:cubicBezTo>
                  <a:pt x="50030" y="1877211"/>
                  <a:pt x="42220" y="1848255"/>
                  <a:pt x="55269" y="1825490"/>
                </a:cubicBezTo>
                <a:lnTo>
                  <a:pt x="154710" y="1653088"/>
                </a:lnTo>
                <a:lnTo>
                  <a:pt x="13930" y="1512308"/>
                </a:lnTo>
                <a:cubicBezTo>
                  <a:pt x="-4643" y="1493734"/>
                  <a:pt x="-4643" y="1463540"/>
                  <a:pt x="13930" y="1444966"/>
                </a:cubicBezTo>
                <a:lnTo>
                  <a:pt x="154805" y="1304377"/>
                </a:lnTo>
                <a:lnTo>
                  <a:pt x="55269" y="1132070"/>
                </a:lnTo>
                <a:cubicBezTo>
                  <a:pt x="42124" y="1109401"/>
                  <a:pt x="49840" y="1080254"/>
                  <a:pt x="72509" y="1067205"/>
                </a:cubicBezTo>
                <a:lnTo>
                  <a:pt x="244912" y="967764"/>
                </a:lnTo>
                <a:lnTo>
                  <a:pt x="193381" y="775454"/>
                </a:lnTo>
                <a:cubicBezTo>
                  <a:pt x="186619" y="750118"/>
                  <a:pt x="201668" y="724019"/>
                  <a:pt x="227100" y="717256"/>
                </a:cubicBezTo>
                <a:lnTo>
                  <a:pt x="419219" y="665821"/>
                </a:lnTo>
                <a:lnTo>
                  <a:pt x="419219" y="466844"/>
                </a:lnTo>
                <a:cubicBezTo>
                  <a:pt x="419219" y="440555"/>
                  <a:pt x="440555" y="419219"/>
                  <a:pt x="466844" y="419219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wrap="none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Fira Sans Black" panose="020B0A03050000020004" pitchFamily="34" charset="0"/>
              </a:rPr>
              <a:t>NEW</a:t>
            </a:r>
            <a:endParaRPr lang="fr-FR" sz="1200" dirty="0">
              <a:solidFill>
                <a:schemeClr val="bg1"/>
              </a:solidFill>
              <a:latin typeface="Fira Sans Black" panose="020B0A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08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674B7-A257-DA90-C11E-34BBD064C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E96FE8-DA78-D0A1-1AD5-02E9F9747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CONTINUER à PERFORMER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7938DBF4-555F-07A6-39FD-3311FCDD7FC8}"/>
              </a:ext>
            </a:extLst>
          </p:cNvPr>
          <p:cNvSpPr txBox="1">
            <a:spLocks/>
          </p:cNvSpPr>
          <p:nvPr/>
        </p:nvSpPr>
        <p:spPr>
          <a:xfrm>
            <a:off x="228600" y="531472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b="1" dirty="0">
                <a:solidFill>
                  <a:schemeClr val="bg1"/>
                </a:solidFill>
                <a:latin typeface="Fira Sans Black" panose="020B0A03050000020004" pitchFamily="34" charset="0"/>
              </a:rPr>
              <a:t>PERFORMER </a:t>
            </a:r>
            <a:r>
              <a:rPr lang="fr-FR" sz="1800" dirty="0">
                <a:solidFill>
                  <a:schemeClr val="bg1"/>
                </a:solidFill>
                <a:latin typeface="Fira Sans" panose="020B0503050000020004" pitchFamily="34" charset="0"/>
              </a:rPr>
              <a:t>par la </a:t>
            </a:r>
            <a:r>
              <a:rPr lang="fr-FR" sz="2000" cap="all" dirty="0">
                <a:solidFill>
                  <a:schemeClr val="bg1"/>
                </a:solidFill>
                <a:ea typeface="+mn-ea"/>
                <a:cs typeface="+mn-cs"/>
              </a:rPr>
              <a:t>dimension</a:t>
            </a:r>
            <a:r>
              <a:rPr lang="fr-FR" sz="1600" dirty="0">
                <a:solidFill>
                  <a:schemeClr val="bg1"/>
                </a:solidFill>
                <a:latin typeface="Fira Sans" panose="020B0503050000020004" pitchFamily="34" charset="0"/>
              </a:rPr>
              <a:t> </a:t>
            </a:r>
            <a:r>
              <a:rPr lang="fr-FR" sz="1800" dirty="0">
                <a:solidFill>
                  <a:schemeClr val="bg1"/>
                </a:solidFill>
                <a:latin typeface="Fira Sans" panose="020B0503050000020004" pitchFamily="34" charset="0"/>
              </a:rPr>
              <a:t>de nos opérations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D1B8F70B-F76E-A652-7EF1-C0D74589FBDD}"/>
              </a:ext>
            </a:extLst>
          </p:cNvPr>
          <p:cNvSpPr txBox="1"/>
          <p:nvPr/>
        </p:nvSpPr>
        <p:spPr>
          <a:xfrm>
            <a:off x="6266050" y="929090"/>
            <a:ext cx="2786070" cy="363892"/>
          </a:xfrm>
          <a:prstGeom prst="round2SameRect">
            <a:avLst/>
          </a:prstGeom>
          <a:blipFill dpi="0" rotWithShape="1">
            <a:blip r:embed="rId3"/>
            <a:srcRect/>
            <a:tile tx="-152400" ty="2540000" sx="100000" sy="100000" flip="none" algn="ctr"/>
          </a:blip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sz="1600" kern="1200">
                <a:solidFill>
                  <a:schemeClr val="bg1"/>
                </a:solidFill>
                <a:latin typeface="+mj-lt"/>
                <a:cs typeface="Arial"/>
              </a:defRPr>
            </a:lvl1pPr>
          </a:lstStyle>
          <a:p>
            <a:r>
              <a:rPr lang="fr-FR" dirty="0"/>
              <a:t>OPÉRATIONS NATIONALES 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ECE73F48-E43B-43C4-D396-3303197C16C1}"/>
              </a:ext>
            </a:extLst>
          </p:cNvPr>
          <p:cNvSpPr txBox="1"/>
          <p:nvPr/>
        </p:nvSpPr>
        <p:spPr>
          <a:xfrm>
            <a:off x="4121626" y="929090"/>
            <a:ext cx="2240917" cy="363892"/>
          </a:xfrm>
          <a:prstGeom prst="round2Same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sz="1600" kern="1200">
                <a:solidFill>
                  <a:schemeClr val="bg1"/>
                </a:solidFill>
                <a:latin typeface="+mj-lt"/>
                <a:cs typeface="Arial"/>
              </a:defRPr>
            </a:lvl1pPr>
          </a:lstStyle>
          <a:p>
            <a:r>
              <a:rPr lang="fr-FR" dirty="0"/>
              <a:t>OPÉRATIONS RÉSEAU 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AC83E173-D883-4722-490E-EC5B4359A887}"/>
              </a:ext>
            </a:extLst>
          </p:cNvPr>
          <p:cNvSpPr txBox="1"/>
          <p:nvPr/>
        </p:nvSpPr>
        <p:spPr>
          <a:xfrm>
            <a:off x="1326202" y="929090"/>
            <a:ext cx="2881708" cy="363892"/>
          </a:xfrm>
          <a:prstGeom prst="round2Same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algn="l" rotWithShape="0">
              <a:prstClr val="black">
                <a:alpha val="10000"/>
              </a:prstClr>
            </a:outerShdw>
          </a:effectLst>
        </p:spPr>
        <p:txBody>
          <a:bodyPr wrap="non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sz="1600" kern="1200">
                <a:solidFill>
                  <a:schemeClr val="bg1"/>
                </a:solidFill>
                <a:latin typeface="+mj-lt"/>
                <a:cs typeface="Arial"/>
              </a:defRPr>
            </a:lvl1pPr>
          </a:lstStyle>
          <a:p>
            <a:r>
              <a:rPr lang="fr-FR" dirty="0"/>
              <a:t>OPÉRATIONS TERRITORIALES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2C4D192E-B56D-1256-4348-5F76D53E9589}"/>
              </a:ext>
            </a:extLst>
          </p:cNvPr>
          <p:cNvSpPr txBox="1">
            <a:spLocks/>
          </p:cNvSpPr>
          <p:nvPr/>
        </p:nvSpPr>
        <p:spPr>
          <a:xfrm>
            <a:off x="331427" y="1598668"/>
            <a:ext cx="3429618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/>
            <a:r>
              <a:rPr lang="fr-FR" dirty="0"/>
              <a:t>COMMERCE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7C745CC-D818-A063-4B79-0AC79E6D6D3E}"/>
              </a:ext>
            </a:extLst>
          </p:cNvPr>
          <p:cNvSpPr txBox="1">
            <a:spLocks/>
          </p:cNvSpPr>
          <p:nvPr/>
        </p:nvSpPr>
        <p:spPr>
          <a:xfrm>
            <a:off x="331427" y="2923150"/>
            <a:ext cx="4536522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/>
            <a:r>
              <a:rPr lang="fr-FR" dirty="0"/>
              <a:t>INTELLIGENCE ARTIFICIELLE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AF13BA0D-38D9-D02F-6773-96C8F0EE8255}"/>
              </a:ext>
            </a:extLst>
          </p:cNvPr>
          <p:cNvSpPr txBox="1">
            <a:spLocks/>
          </p:cNvSpPr>
          <p:nvPr/>
        </p:nvSpPr>
        <p:spPr>
          <a:xfrm>
            <a:off x="331427" y="4024487"/>
            <a:ext cx="2917261" cy="353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/>
            <a:r>
              <a:rPr lang="fr-FR"/>
              <a:t>Décarbonation</a:t>
            </a:r>
          </a:p>
        </p:txBody>
      </p:sp>
      <p:sp>
        <p:nvSpPr>
          <p:cNvPr id="11" name="ZoneTexte 8">
            <a:extLst>
              <a:ext uri="{FF2B5EF4-FFF2-40B4-BE49-F238E27FC236}">
                <a16:creationId xmlns:a16="http://schemas.microsoft.com/office/drawing/2014/main" id="{0CCF1F02-FE6D-CA60-722D-CC562EF312EA}"/>
              </a:ext>
            </a:extLst>
          </p:cNvPr>
          <p:cNvSpPr txBox="1"/>
          <p:nvPr/>
        </p:nvSpPr>
        <p:spPr>
          <a:xfrm>
            <a:off x="2870434" y="1932432"/>
            <a:ext cx="2018222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200" dirty="0">
                <a:solidFill>
                  <a:schemeClr val="tx2">
                    <a:lumMod val="50000"/>
                  </a:schemeClr>
                </a:solidFill>
              </a:rPr>
              <a:t>2 136 entreprises accompagnées / 3 000 PME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F3FBC8F0-3833-2050-4C7E-0A013E751905}"/>
              </a:ext>
            </a:extLst>
          </p:cNvPr>
          <p:cNvSpPr txBox="1"/>
          <p:nvPr/>
        </p:nvSpPr>
        <p:spPr>
          <a:xfrm>
            <a:off x="2870435" y="3477702"/>
            <a:ext cx="5138212" cy="276999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200" dirty="0">
                <a:solidFill>
                  <a:schemeClr val="tx2">
                    <a:lumMod val="50000"/>
                  </a:schemeClr>
                </a:solidFill>
              </a:rPr>
              <a:t>23 428 / 20 000 PME sensibilisées</a:t>
            </a:r>
          </a:p>
        </p:txBody>
      </p:sp>
      <p:sp>
        <p:nvSpPr>
          <p:cNvPr id="55" name="Rectangle : coins arrondis 54">
            <a:extLst>
              <a:ext uri="{FF2B5EF4-FFF2-40B4-BE49-F238E27FC236}">
                <a16:creationId xmlns:a16="http://schemas.microsoft.com/office/drawing/2014/main" id="{28C32A68-9B0B-08E9-5D67-BF8E13FD4392}"/>
              </a:ext>
            </a:extLst>
          </p:cNvPr>
          <p:cNvSpPr/>
          <p:nvPr/>
        </p:nvSpPr>
        <p:spPr>
          <a:xfrm>
            <a:off x="3545187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56" name="Rectangle : coins arrondis 55">
            <a:extLst>
              <a:ext uri="{FF2B5EF4-FFF2-40B4-BE49-F238E27FC236}">
                <a16:creationId xmlns:a16="http://schemas.microsoft.com/office/drawing/2014/main" id="{8491E4E7-BFBA-808C-F4BF-AD4E97F30EB0}"/>
              </a:ext>
            </a:extLst>
          </p:cNvPr>
          <p:cNvSpPr/>
          <p:nvPr/>
        </p:nvSpPr>
        <p:spPr>
          <a:xfrm>
            <a:off x="3882563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57" name="Rectangle : coins arrondis 56">
            <a:extLst>
              <a:ext uri="{FF2B5EF4-FFF2-40B4-BE49-F238E27FC236}">
                <a16:creationId xmlns:a16="http://schemas.microsoft.com/office/drawing/2014/main" id="{6FAB09A4-61F1-212C-BA7C-D9D06CAFF1D2}"/>
              </a:ext>
            </a:extLst>
          </p:cNvPr>
          <p:cNvSpPr/>
          <p:nvPr/>
        </p:nvSpPr>
        <p:spPr>
          <a:xfrm>
            <a:off x="4219939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58" name="Rectangle : coins arrondis 57">
            <a:extLst>
              <a:ext uri="{FF2B5EF4-FFF2-40B4-BE49-F238E27FC236}">
                <a16:creationId xmlns:a16="http://schemas.microsoft.com/office/drawing/2014/main" id="{CF823FD3-EA47-999D-AE37-87B3BAACC0B4}"/>
              </a:ext>
            </a:extLst>
          </p:cNvPr>
          <p:cNvSpPr/>
          <p:nvPr/>
        </p:nvSpPr>
        <p:spPr>
          <a:xfrm>
            <a:off x="4557315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59" name="Rectangle : coins arrondis 58">
            <a:extLst>
              <a:ext uri="{FF2B5EF4-FFF2-40B4-BE49-F238E27FC236}">
                <a16:creationId xmlns:a16="http://schemas.microsoft.com/office/drawing/2014/main" id="{D80531E0-5944-8AD5-83B6-2DA3EE73A1DD}"/>
              </a:ext>
            </a:extLst>
          </p:cNvPr>
          <p:cNvSpPr/>
          <p:nvPr/>
        </p:nvSpPr>
        <p:spPr>
          <a:xfrm>
            <a:off x="4894691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0" name="Rectangle : coins arrondis 59">
            <a:extLst>
              <a:ext uri="{FF2B5EF4-FFF2-40B4-BE49-F238E27FC236}">
                <a16:creationId xmlns:a16="http://schemas.microsoft.com/office/drawing/2014/main" id="{8E69E59A-F042-9311-E66E-B485BBECECA1}"/>
              </a:ext>
            </a:extLst>
          </p:cNvPr>
          <p:cNvSpPr/>
          <p:nvPr/>
        </p:nvSpPr>
        <p:spPr>
          <a:xfrm>
            <a:off x="5232067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1" name="Rectangle : coins arrondis 60">
            <a:extLst>
              <a:ext uri="{FF2B5EF4-FFF2-40B4-BE49-F238E27FC236}">
                <a16:creationId xmlns:a16="http://schemas.microsoft.com/office/drawing/2014/main" id="{67E3B337-D9B4-C216-1955-3FD9C9FACB45}"/>
              </a:ext>
            </a:extLst>
          </p:cNvPr>
          <p:cNvSpPr/>
          <p:nvPr/>
        </p:nvSpPr>
        <p:spPr>
          <a:xfrm>
            <a:off x="5569443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2" name="Rectangle : coins arrondis 61">
            <a:extLst>
              <a:ext uri="{FF2B5EF4-FFF2-40B4-BE49-F238E27FC236}">
                <a16:creationId xmlns:a16="http://schemas.microsoft.com/office/drawing/2014/main" id="{2803DB59-24AB-A5AA-FBB3-06C98C23AF6B}"/>
              </a:ext>
            </a:extLst>
          </p:cNvPr>
          <p:cNvSpPr/>
          <p:nvPr/>
        </p:nvSpPr>
        <p:spPr>
          <a:xfrm>
            <a:off x="5738131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3" name="Rectangle : coins arrondis 62">
            <a:extLst>
              <a:ext uri="{FF2B5EF4-FFF2-40B4-BE49-F238E27FC236}">
                <a16:creationId xmlns:a16="http://schemas.microsoft.com/office/drawing/2014/main" id="{3D1EE6C0-3CF4-4847-7D24-587D0A9E90F4}"/>
              </a:ext>
            </a:extLst>
          </p:cNvPr>
          <p:cNvSpPr/>
          <p:nvPr/>
        </p:nvSpPr>
        <p:spPr>
          <a:xfrm>
            <a:off x="5906819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4" name="Rectangle : coins arrondis 63">
            <a:extLst>
              <a:ext uri="{FF2B5EF4-FFF2-40B4-BE49-F238E27FC236}">
                <a16:creationId xmlns:a16="http://schemas.microsoft.com/office/drawing/2014/main" id="{D1BAF021-733E-82D1-01A0-A82321239E9A}"/>
              </a:ext>
            </a:extLst>
          </p:cNvPr>
          <p:cNvSpPr/>
          <p:nvPr/>
        </p:nvSpPr>
        <p:spPr>
          <a:xfrm>
            <a:off x="6075512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5" name="Rectangle : coins arrondis 64">
            <a:extLst>
              <a:ext uri="{FF2B5EF4-FFF2-40B4-BE49-F238E27FC236}">
                <a16:creationId xmlns:a16="http://schemas.microsoft.com/office/drawing/2014/main" id="{F169F875-344E-7512-FCC4-3432B8EF556F}"/>
              </a:ext>
            </a:extLst>
          </p:cNvPr>
          <p:cNvSpPr/>
          <p:nvPr/>
        </p:nvSpPr>
        <p:spPr>
          <a:xfrm>
            <a:off x="2870435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6" name="Rectangle : coins arrondis 65">
            <a:extLst>
              <a:ext uri="{FF2B5EF4-FFF2-40B4-BE49-F238E27FC236}">
                <a16:creationId xmlns:a16="http://schemas.microsoft.com/office/drawing/2014/main" id="{FFBF0475-E962-06B3-6D53-DBC043FC6399}"/>
              </a:ext>
            </a:extLst>
          </p:cNvPr>
          <p:cNvSpPr/>
          <p:nvPr/>
        </p:nvSpPr>
        <p:spPr>
          <a:xfrm>
            <a:off x="3039123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7" name="Rectangle : coins arrondis 66">
            <a:extLst>
              <a:ext uri="{FF2B5EF4-FFF2-40B4-BE49-F238E27FC236}">
                <a16:creationId xmlns:a16="http://schemas.microsoft.com/office/drawing/2014/main" id="{574387F0-B9BA-D8FF-FB1E-1DF71CA7749E}"/>
              </a:ext>
            </a:extLst>
          </p:cNvPr>
          <p:cNvSpPr/>
          <p:nvPr/>
        </p:nvSpPr>
        <p:spPr>
          <a:xfrm>
            <a:off x="3207811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8" name="Rectangle : coins arrondis 67">
            <a:extLst>
              <a:ext uri="{FF2B5EF4-FFF2-40B4-BE49-F238E27FC236}">
                <a16:creationId xmlns:a16="http://schemas.microsoft.com/office/drawing/2014/main" id="{885C98AB-FFFA-CD03-6846-F6F2D6F69BB5}"/>
              </a:ext>
            </a:extLst>
          </p:cNvPr>
          <p:cNvSpPr/>
          <p:nvPr/>
        </p:nvSpPr>
        <p:spPr>
          <a:xfrm>
            <a:off x="3376499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69" name="Rectangle : coins arrondis 68">
            <a:extLst>
              <a:ext uri="{FF2B5EF4-FFF2-40B4-BE49-F238E27FC236}">
                <a16:creationId xmlns:a16="http://schemas.microsoft.com/office/drawing/2014/main" id="{878589CD-CAB8-E2ED-E371-0AB5CC9AA2D2}"/>
              </a:ext>
            </a:extLst>
          </p:cNvPr>
          <p:cNvSpPr/>
          <p:nvPr/>
        </p:nvSpPr>
        <p:spPr>
          <a:xfrm>
            <a:off x="3713875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70" name="Rectangle : coins arrondis 69">
            <a:extLst>
              <a:ext uri="{FF2B5EF4-FFF2-40B4-BE49-F238E27FC236}">
                <a16:creationId xmlns:a16="http://schemas.microsoft.com/office/drawing/2014/main" id="{290A0D7C-9A12-0F89-2791-A5DF7D2D66C4}"/>
              </a:ext>
            </a:extLst>
          </p:cNvPr>
          <p:cNvSpPr/>
          <p:nvPr/>
        </p:nvSpPr>
        <p:spPr>
          <a:xfrm>
            <a:off x="4051251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71" name="Rectangle : coins arrondis 70">
            <a:extLst>
              <a:ext uri="{FF2B5EF4-FFF2-40B4-BE49-F238E27FC236}">
                <a16:creationId xmlns:a16="http://schemas.microsoft.com/office/drawing/2014/main" id="{D91F59F9-6D06-4CC2-6308-D201B25014B2}"/>
              </a:ext>
            </a:extLst>
          </p:cNvPr>
          <p:cNvSpPr/>
          <p:nvPr/>
        </p:nvSpPr>
        <p:spPr>
          <a:xfrm>
            <a:off x="4388627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73" name="Rectangle : coins arrondis 72">
            <a:extLst>
              <a:ext uri="{FF2B5EF4-FFF2-40B4-BE49-F238E27FC236}">
                <a16:creationId xmlns:a16="http://schemas.microsoft.com/office/drawing/2014/main" id="{636E0703-E75B-561E-A1CF-CA06FE9E4BF3}"/>
              </a:ext>
            </a:extLst>
          </p:cNvPr>
          <p:cNvSpPr/>
          <p:nvPr/>
        </p:nvSpPr>
        <p:spPr>
          <a:xfrm>
            <a:off x="4726003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74" name="Rectangle : coins arrondis 73">
            <a:extLst>
              <a:ext uri="{FF2B5EF4-FFF2-40B4-BE49-F238E27FC236}">
                <a16:creationId xmlns:a16="http://schemas.microsoft.com/office/drawing/2014/main" id="{04EB06DF-26EC-7E48-0461-ACE424AE7BE3}"/>
              </a:ext>
            </a:extLst>
          </p:cNvPr>
          <p:cNvSpPr/>
          <p:nvPr/>
        </p:nvSpPr>
        <p:spPr>
          <a:xfrm>
            <a:off x="5063379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75" name="Rectangle : coins arrondis 74">
            <a:extLst>
              <a:ext uri="{FF2B5EF4-FFF2-40B4-BE49-F238E27FC236}">
                <a16:creationId xmlns:a16="http://schemas.microsoft.com/office/drawing/2014/main" id="{1DBB9438-A7B9-656B-BB74-9111AF53BCB4}"/>
              </a:ext>
            </a:extLst>
          </p:cNvPr>
          <p:cNvSpPr/>
          <p:nvPr/>
        </p:nvSpPr>
        <p:spPr>
          <a:xfrm>
            <a:off x="5400755" y="3269380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5DECE7D8-488F-A774-F936-DB1C7E5ED8CD}"/>
              </a:ext>
            </a:extLst>
          </p:cNvPr>
          <p:cNvSpPr txBox="1"/>
          <p:nvPr/>
        </p:nvSpPr>
        <p:spPr>
          <a:xfrm>
            <a:off x="2870435" y="4606465"/>
            <a:ext cx="5138212" cy="276999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200" dirty="0">
                <a:solidFill>
                  <a:schemeClr val="tx2">
                    <a:lumMod val="50000"/>
                  </a:schemeClr>
                </a:solidFill>
              </a:rPr>
              <a:t>11 831 PME sensibilisées /15 000			</a:t>
            </a:r>
          </a:p>
        </p:txBody>
      </p:sp>
      <p:sp>
        <p:nvSpPr>
          <p:cNvPr id="78" name="Rectangle : coins arrondis 77">
            <a:extLst>
              <a:ext uri="{FF2B5EF4-FFF2-40B4-BE49-F238E27FC236}">
                <a16:creationId xmlns:a16="http://schemas.microsoft.com/office/drawing/2014/main" id="{54EB37D5-18C9-AF8C-B47C-381433399240}"/>
              </a:ext>
            </a:extLst>
          </p:cNvPr>
          <p:cNvSpPr/>
          <p:nvPr/>
        </p:nvSpPr>
        <p:spPr>
          <a:xfrm>
            <a:off x="3545187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79" name="Rectangle : coins arrondis 78">
            <a:extLst>
              <a:ext uri="{FF2B5EF4-FFF2-40B4-BE49-F238E27FC236}">
                <a16:creationId xmlns:a16="http://schemas.microsoft.com/office/drawing/2014/main" id="{6AE0C03B-FE3F-DD17-3955-055A5341063D}"/>
              </a:ext>
            </a:extLst>
          </p:cNvPr>
          <p:cNvSpPr/>
          <p:nvPr/>
        </p:nvSpPr>
        <p:spPr>
          <a:xfrm>
            <a:off x="3882563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0" name="Rectangle : coins arrondis 79">
            <a:extLst>
              <a:ext uri="{FF2B5EF4-FFF2-40B4-BE49-F238E27FC236}">
                <a16:creationId xmlns:a16="http://schemas.microsoft.com/office/drawing/2014/main" id="{E4479B37-6EC4-37F2-83E1-ADBF2E8E9569}"/>
              </a:ext>
            </a:extLst>
          </p:cNvPr>
          <p:cNvSpPr/>
          <p:nvPr/>
        </p:nvSpPr>
        <p:spPr>
          <a:xfrm>
            <a:off x="4219939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1" name="Rectangle : coins arrondis 80">
            <a:extLst>
              <a:ext uri="{FF2B5EF4-FFF2-40B4-BE49-F238E27FC236}">
                <a16:creationId xmlns:a16="http://schemas.microsoft.com/office/drawing/2014/main" id="{19139CDA-FA37-1342-8A59-CCF0B288491F}"/>
              </a:ext>
            </a:extLst>
          </p:cNvPr>
          <p:cNvSpPr/>
          <p:nvPr/>
        </p:nvSpPr>
        <p:spPr>
          <a:xfrm>
            <a:off x="4557315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2" name="Rectangle : coins arrondis 81">
            <a:extLst>
              <a:ext uri="{FF2B5EF4-FFF2-40B4-BE49-F238E27FC236}">
                <a16:creationId xmlns:a16="http://schemas.microsoft.com/office/drawing/2014/main" id="{851D4EE6-C9BD-27E6-277C-564ECF99EEEA}"/>
              </a:ext>
            </a:extLst>
          </p:cNvPr>
          <p:cNvSpPr/>
          <p:nvPr/>
        </p:nvSpPr>
        <p:spPr>
          <a:xfrm>
            <a:off x="4894691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3" name="Rectangle : coins arrondis 82">
            <a:extLst>
              <a:ext uri="{FF2B5EF4-FFF2-40B4-BE49-F238E27FC236}">
                <a16:creationId xmlns:a16="http://schemas.microsoft.com/office/drawing/2014/main" id="{29880229-32F5-E72F-719E-6AF4E2D8F448}"/>
              </a:ext>
            </a:extLst>
          </p:cNvPr>
          <p:cNvSpPr/>
          <p:nvPr/>
        </p:nvSpPr>
        <p:spPr>
          <a:xfrm>
            <a:off x="5232067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4" name="Rectangle : coins arrondis 83">
            <a:extLst>
              <a:ext uri="{FF2B5EF4-FFF2-40B4-BE49-F238E27FC236}">
                <a16:creationId xmlns:a16="http://schemas.microsoft.com/office/drawing/2014/main" id="{8C8E2EE6-BBDC-0C58-00F5-02F1BEEEBC59}"/>
              </a:ext>
            </a:extLst>
          </p:cNvPr>
          <p:cNvSpPr/>
          <p:nvPr/>
        </p:nvSpPr>
        <p:spPr>
          <a:xfrm>
            <a:off x="5569443" y="4406608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5" name="Rectangle : coins arrondis 84">
            <a:extLst>
              <a:ext uri="{FF2B5EF4-FFF2-40B4-BE49-F238E27FC236}">
                <a16:creationId xmlns:a16="http://schemas.microsoft.com/office/drawing/2014/main" id="{3DA871AC-EBDC-19DF-6E50-9E631B11817B}"/>
              </a:ext>
            </a:extLst>
          </p:cNvPr>
          <p:cNvSpPr/>
          <p:nvPr/>
        </p:nvSpPr>
        <p:spPr>
          <a:xfrm>
            <a:off x="5738131" y="4406608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6" name="Rectangle : coins arrondis 85">
            <a:extLst>
              <a:ext uri="{FF2B5EF4-FFF2-40B4-BE49-F238E27FC236}">
                <a16:creationId xmlns:a16="http://schemas.microsoft.com/office/drawing/2014/main" id="{9BFF7712-8005-13E8-A597-E9B946DE87C4}"/>
              </a:ext>
            </a:extLst>
          </p:cNvPr>
          <p:cNvSpPr/>
          <p:nvPr/>
        </p:nvSpPr>
        <p:spPr>
          <a:xfrm>
            <a:off x="5906819" y="4406608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7" name="Rectangle : coins arrondis 86">
            <a:extLst>
              <a:ext uri="{FF2B5EF4-FFF2-40B4-BE49-F238E27FC236}">
                <a16:creationId xmlns:a16="http://schemas.microsoft.com/office/drawing/2014/main" id="{20AD2793-EA72-29F3-9701-67C39FB8898A}"/>
              </a:ext>
            </a:extLst>
          </p:cNvPr>
          <p:cNvSpPr/>
          <p:nvPr/>
        </p:nvSpPr>
        <p:spPr>
          <a:xfrm>
            <a:off x="6075512" y="4406608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8" name="Rectangle : coins arrondis 87">
            <a:extLst>
              <a:ext uri="{FF2B5EF4-FFF2-40B4-BE49-F238E27FC236}">
                <a16:creationId xmlns:a16="http://schemas.microsoft.com/office/drawing/2014/main" id="{F7627200-FB4A-4485-389B-BF71DC1B71ED}"/>
              </a:ext>
            </a:extLst>
          </p:cNvPr>
          <p:cNvSpPr/>
          <p:nvPr/>
        </p:nvSpPr>
        <p:spPr>
          <a:xfrm>
            <a:off x="2870435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89" name="Rectangle : coins arrondis 88">
            <a:extLst>
              <a:ext uri="{FF2B5EF4-FFF2-40B4-BE49-F238E27FC236}">
                <a16:creationId xmlns:a16="http://schemas.microsoft.com/office/drawing/2014/main" id="{CEF1F4FA-0D9A-B9DB-7A66-0CFDEC41D533}"/>
              </a:ext>
            </a:extLst>
          </p:cNvPr>
          <p:cNvSpPr/>
          <p:nvPr/>
        </p:nvSpPr>
        <p:spPr>
          <a:xfrm>
            <a:off x="3039123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0" name="Rectangle : coins arrondis 89">
            <a:extLst>
              <a:ext uri="{FF2B5EF4-FFF2-40B4-BE49-F238E27FC236}">
                <a16:creationId xmlns:a16="http://schemas.microsoft.com/office/drawing/2014/main" id="{CFBA258C-9D9A-9204-17F6-861CA0CE33F7}"/>
              </a:ext>
            </a:extLst>
          </p:cNvPr>
          <p:cNvSpPr/>
          <p:nvPr/>
        </p:nvSpPr>
        <p:spPr>
          <a:xfrm>
            <a:off x="3207811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1" name="Rectangle : coins arrondis 90">
            <a:extLst>
              <a:ext uri="{FF2B5EF4-FFF2-40B4-BE49-F238E27FC236}">
                <a16:creationId xmlns:a16="http://schemas.microsoft.com/office/drawing/2014/main" id="{0B9CE134-B1DD-C483-15B3-3D669F8F9999}"/>
              </a:ext>
            </a:extLst>
          </p:cNvPr>
          <p:cNvSpPr/>
          <p:nvPr/>
        </p:nvSpPr>
        <p:spPr>
          <a:xfrm>
            <a:off x="3376499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2" name="Rectangle : coins arrondis 91">
            <a:extLst>
              <a:ext uri="{FF2B5EF4-FFF2-40B4-BE49-F238E27FC236}">
                <a16:creationId xmlns:a16="http://schemas.microsoft.com/office/drawing/2014/main" id="{BBB43A29-638E-43A7-B684-9966829E9785}"/>
              </a:ext>
            </a:extLst>
          </p:cNvPr>
          <p:cNvSpPr/>
          <p:nvPr/>
        </p:nvSpPr>
        <p:spPr>
          <a:xfrm>
            <a:off x="3713875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3" name="Rectangle : coins arrondis 92">
            <a:extLst>
              <a:ext uri="{FF2B5EF4-FFF2-40B4-BE49-F238E27FC236}">
                <a16:creationId xmlns:a16="http://schemas.microsoft.com/office/drawing/2014/main" id="{9996DE34-F361-3838-0474-ECD4100DA6E2}"/>
              </a:ext>
            </a:extLst>
          </p:cNvPr>
          <p:cNvSpPr/>
          <p:nvPr/>
        </p:nvSpPr>
        <p:spPr>
          <a:xfrm>
            <a:off x="4051251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4" name="Rectangle : coins arrondis 93">
            <a:extLst>
              <a:ext uri="{FF2B5EF4-FFF2-40B4-BE49-F238E27FC236}">
                <a16:creationId xmlns:a16="http://schemas.microsoft.com/office/drawing/2014/main" id="{994AD5FE-B803-6CA7-D4AD-554A110991FF}"/>
              </a:ext>
            </a:extLst>
          </p:cNvPr>
          <p:cNvSpPr/>
          <p:nvPr/>
        </p:nvSpPr>
        <p:spPr>
          <a:xfrm>
            <a:off x="4388627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5" name="Rectangle : coins arrondis 94">
            <a:extLst>
              <a:ext uri="{FF2B5EF4-FFF2-40B4-BE49-F238E27FC236}">
                <a16:creationId xmlns:a16="http://schemas.microsoft.com/office/drawing/2014/main" id="{D105FD59-E2B8-4C19-EF15-BF59EBB75EED}"/>
              </a:ext>
            </a:extLst>
          </p:cNvPr>
          <p:cNvSpPr/>
          <p:nvPr/>
        </p:nvSpPr>
        <p:spPr>
          <a:xfrm>
            <a:off x="4726003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6" name="Rectangle : coins arrondis 95">
            <a:extLst>
              <a:ext uri="{FF2B5EF4-FFF2-40B4-BE49-F238E27FC236}">
                <a16:creationId xmlns:a16="http://schemas.microsoft.com/office/drawing/2014/main" id="{CAB53F4E-0302-2CEC-595F-3233181EA330}"/>
              </a:ext>
            </a:extLst>
          </p:cNvPr>
          <p:cNvSpPr/>
          <p:nvPr/>
        </p:nvSpPr>
        <p:spPr>
          <a:xfrm>
            <a:off x="5063379" y="4406608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7" name="Rectangle : coins arrondis 96">
            <a:extLst>
              <a:ext uri="{FF2B5EF4-FFF2-40B4-BE49-F238E27FC236}">
                <a16:creationId xmlns:a16="http://schemas.microsoft.com/office/drawing/2014/main" id="{B122379E-2481-6353-1590-114AF0941675}"/>
              </a:ext>
            </a:extLst>
          </p:cNvPr>
          <p:cNvSpPr/>
          <p:nvPr/>
        </p:nvSpPr>
        <p:spPr>
          <a:xfrm>
            <a:off x="5400755" y="4406608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37" name="ZoneTexte 13">
            <a:extLst>
              <a:ext uri="{FF2B5EF4-FFF2-40B4-BE49-F238E27FC236}">
                <a16:creationId xmlns:a16="http://schemas.microsoft.com/office/drawing/2014/main" id="{400AED43-0108-8155-9816-881C9C3A8B1A}"/>
              </a:ext>
            </a:extLst>
          </p:cNvPr>
          <p:cNvSpPr txBox="1"/>
          <p:nvPr/>
        </p:nvSpPr>
        <p:spPr>
          <a:xfrm>
            <a:off x="6731760" y="3118063"/>
            <a:ext cx="956991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2400"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tx2"/>
                    </a:gs>
                  </a:gsLst>
                  <a:lin ang="0" scaled="1"/>
                  <a:tileRect/>
                </a:gradFill>
                <a:highlight>
                  <a:srgbClr val="FFFFFF"/>
                </a:highlight>
                <a:latin typeface="Fira Sans Black" panose="020B0A03050000020004" pitchFamily="34" charset="0"/>
              </a:defRPr>
            </a:lvl1pPr>
          </a:lstStyle>
          <a:p>
            <a:r>
              <a:rPr lang="fr-FR" dirty="0">
                <a:gradFill flip="none" rotWithShape="1">
                  <a:gsLst>
                    <a:gs pos="0">
                      <a:schemeClr val="accent5"/>
                    </a:gs>
                    <a:gs pos="66000">
                      <a:schemeClr val="tx2"/>
                    </a:gs>
                  </a:gsLst>
                  <a:lin ang="0" scaled="1"/>
                  <a:tileRect/>
                </a:gradFill>
              </a:rPr>
              <a:t>117%</a:t>
            </a: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FDD25D82-3F6E-86B4-431C-E72A86078D8C}"/>
              </a:ext>
            </a:extLst>
          </p:cNvPr>
          <p:cNvGrpSpPr/>
          <p:nvPr/>
        </p:nvGrpSpPr>
        <p:grpSpPr>
          <a:xfrm>
            <a:off x="6397665" y="3220641"/>
            <a:ext cx="264868" cy="264867"/>
            <a:chOff x="6630974" y="2978822"/>
            <a:chExt cx="264868" cy="264867"/>
          </a:xfrm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1D501C59-E3A6-9080-47CC-DEC9D5A3FD11}"/>
                </a:ext>
              </a:extLst>
            </p:cNvPr>
            <p:cNvSpPr/>
            <p:nvPr/>
          </p:nvSpPr>
          <p:spPr>
            <a:xfrm>
              <a:off x="6724516" y="2978822"/>
              <a:ext cx="171326" cy="170990"/>
            </a:xfrm>
            <a:custGeom>
              <a:avLst/>
              <a:gdLst>
                <a:gd name="connsiteX0" fmla="*/ 141151 w 171326"/>
                <a:gd name="connsiteY0" fmla="*/ 30175 h 170990"/>
                <a:gd name="connsiteX1" fmla="*/ 137798 w 171326"/>
                <a:gd name="connsiteY1" fmla="*/ 0 h 170990"/>
                <a:gd name="connsiteX2" fmla="*/ 100918 w 171326"/>
                <a:gd name="connsiteY2" fmla="*/ 36880 h 170990"/>
                <a:gd name="connsiteX3" fmla="*/ 102930 w 171326"/>
                <a:gd name="connsiteY3" fmla="*/ 54315 h 170990"/>
                <a:gd name="connsiteX4" fmla="*/ 49286 w 171326"/>
                <a:gd name="connsiteY4" fmla="*/ 107959 h 170990"/>
                <a:gd name="connsiteX5" fmla="*/ 33528 w 171326"/>
                <a:gd name="connsiteY5" fmla="*/ 103936 h 170990"/>
                <a:gd name="connsiteX6" fmla="*/ 0 w 171326"/>
                <a:gd name="connsiteY6" fmla="*/ 137463 h 170990"/>
                <a:gd name="connsiteX7" fmla="*/ 33528 w 171326"/>
                <a:gd name="connsiteY7" fmla="*/ 170991 h 170990"/>
                <a:gd name="connsiteX8" fmla="*/ 67055 w 171326"/>
                <a:gd name="connsiteY8" fmla="*/ 137463 h 170990"/>
                <a:gd name="connsiteX9" fmla="*/ 63367 w 171326"/>
                <a:gd name="connsiteY9" fmla="*/ 122040 h 170990"/>
                <a:gd name="connsiteX10" fmla="*/ 117011 w 171326"/>
                <a:gd name="connsiteY10" fmla="*/ 68396 h 170990"/>
                <a:gd name="connsiteX11" fmla="*/ 134446 w 171326"/>
                <a:gd name="connsiteY11" fmla="*/ 70408 h 170990"/>
                <a:gd name="connsiteX12" fmla="*/ 171326 w 171326"/>
                <a:gd name="connsiteY12" fmla="*/ 33528 h 170990"/>
                <a:gd name="connsiteX13" fmla="*/ 141151 w 171326"/>
                <a:gd name="connsiteY13" fmla="*/ 30175 h 17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26" h="170990">
                  <a:moveTo>
                    <a:pt x="141151" y="30175"/>
                  </a:moveTo>
                  <a:lnTo>
                    <a:pt x="137798" y="0"/>
                  </a:lnTo>
                  <a:lnTo>
                    <a:pt x="100918" y="36880"/>
                  </a:lnTo>
                  <a:lnTo>
                    <a:pt x="102930" y="54315"/>
                  </a:lnTo>
                  <a:lnTo>
                    <a:pt x="49286" y="107959"/>
                  </a:lnTo>
                  <a:cubicBezTo>
                    <a:pt x="44592" y="105612"/>
                    <a:pt x="39227" y="103936"/>
                    <a:pt x="33528" y="103936"/>
                  </a:cubicBezTo>
                  <a:cubicBezTo>
                    <a:pt x="15087" y="103936"/>
                    <a:pt x="0" y="119023"/>
                    <a:pt x="0" y="137463"/>
                  </a:cubicBezTo>
                  <a:cubicBezTo>
                    <a:pt x="0" y="155903"/>
                    <a:pt x="15087" y="170991"/>
                    <a:pt x="33528" y="170991"/>
                  </a:cubicBezTo>
                  <a:cubicBezTo>
                    <a:pt x="51968" y="170991"/>
                    <a:pt x="67055" y="155903"/>
                    <a:pt x="67055" y="137463"/>
                  </a:cubicBezTo>
                  <a:cubicBezTo>
                    <a:pt x="67055" y="131763"/>
                    <a:pt x="65714" y="126734"/>
                    <a:pt x="63367" y="122040"/>
                  </a:cubicBezTo>
                  <a:lnTo>
                    <a:pt x="117011" y="68396"/>
                  </a:lnTo>
                  <a:lnTo>
                    <a:pt x="134446" y="70408"/>
                  </a:lnTo>
                  <a:lnTo>
                    <a:pt x="171326" y="33528"/>
                  </a:lnTo>
                  <a:lnTo>
                    <a:pt x="141151" y="30175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9424C93-D9A0-24B8-9E0B-60D5F02405DF}"/>
                </a:ext>
              </a:extLst>
            </p:cNvPr>
            <p:cNvSpPr/>
            <p:nvPr/>
          </p:nvSpPr>
          <p:spPr>
            <a:xfrm>
              <a:off x="6630974" y="2988880"/>
              <a:ext cx="254809" cy="254809"/>
            </a:xfrm>
            <a:custGeom>
              <a:avLst/>
              <a:gdLst>
                <a:gd name="connsiteX0" fmla="*/ 237375 w 254809"/>
                <a:gd name="connsiteY0" fmla="*/ 69737 h 254809"/>
                <a:gd name="connsiteX1" fmla="*/ 233017 w 254809"/>
                <a:gd name="connsiteY1" fmla="*/ 74431 h 254809"/>
                <a:gd name="connsiteX2" fmla="*/ 226647 w 254809"/>
                <a:gd name="connsiteY2" fmla="*/ 73761 h 254809"/>
                <a:gd name="connsiteX3" fmla="*/ 219606 w 254809"/>
                <a:gd name="connsiteY3" fmla="*/ 72755 h 254809"/>
                <a:gd name="connsiteX4" fmla="*/ 234693 w 254809"/>
                <a:gd name="connsiteY4" fmla="*/ 127405 h 254809"/>
                <a:gd name="connsiteX5" fmla="*/ 127405 w 254809"/>
                <a:gd name="connsiteY5" fmla="*/ 234693 h 254809"/>
                <a:gd name="connsiteX6" fmla="*/ 20117 w 254809"/>
                <a:gd name="connsiteY6" fmla="*/ 127405 h 254809"/>
                <a:gd name="connsiteX7" fmla="*/ 127405 w 254809"/>
                <a:gd name="connsiteY7" fmla="*/ 20117 h 254809"/>
                <a:gd name="connsiteX8" fmla="*/ 182055 w 254809"/>
                <a:gd name="connsiteY8" fmla="*/ 35204 h 254809"/>
                <a:gd name="connsiteX9" fmla="*/ 181384 w 254809"/>
                <a:gd name="connsiteY9" fmla="*/ 28498 h 254809"/>
                <a:gd name="connsiteX10" fmla="*/ 180379 w 254809"/>
                <a:gd name="connsiteY10" fmla="*/ 21793 h 254809"/>
                <a:gd name="connsiteX11" fmla="*/ 185072 w 254809"/>
                <a:gd name="connsiteY11" fmla="*/ 17099 h 254809"/>
                <a:gd name="connsiteX12" fmla="*/ 187419 w 254809"/>
                <a:gd name="connsiteY12" fmla="*/ 14752 h 254809"/>
                <a:gd name="connsiteX13" fmla="*/ 127405 w 254809"/>
                <a:gd name="connsiteY13" fmla="*/ 0 h 254809"/>
                <a:gd name="connsiteX14" fmla="*/ 0 w 254809"/>
                <a:gd name="connsiteY14" fmla="*/ 127405 h 254809"/>
                <a:gd name="connsiteX15" fmla="*/ 127405 w 254809"/>
                <a:gd name="connsiteY15" fmla="*/ 254810 h 254809"/>
                <a:gd name="connsiteX16" fmla="*/ 254810 w 254809"/>
                <a:gd name="connsiteY16" fmla="*/ 127405 h 254809"/>
                <a:gd name="connsiteX17" fmla="*/ 239722 w 254809"/>
                <a:gd name="connsiteY17" fmla="*/ 67726 h 254809"/>
                <a:gd name="connsiteX18" fmla="*/ 237375 w 254809"/>
                <a:gd name="connsiteY18" fmla="*/ 69737 h 25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809" h="254809">
                  <a:moveTo>
                    <a:pt x="237375" y="69737"/>
                  </a:moveTo>
                  <a:lnTo>
                    <a:pt x="233017" y="74431"/>
                  </a:lnTo>
                  <a:lnTo>
                    <a:pt x="226647" y="73761"/>
                  </a:lnTo>
                  <a:lnTo>
                    <a:pt x="219606" y="72755"/>
                  </a:lnTo>
                  <a:cubicBezTo>
                    <a:pt x="228994" y="88848"/>
                    <a:pt x="234693" y="107288"/>
                    <a:pt x="234693" y="127405"/>
                  </a:cubicBezTo>
                  <a:cubicBezTo>
                    <a:pt x="234693" y="186413"/>
                    <a:pt x="186413" y="234693"/>
                    <a:pt x="127405" y="234693"/>
                  </a:cubicBezTo>
                  <a:cubicBezTo>
                    <a:pt x="68396" y="234693"/>
                    <a:pt x="20117" y="186413"/>
                    <a:pt x="20117" y="127405"/>
                  </a:cubicBezTo>
                  <a:cubicBezTo>
                    <a:pt x="20117" y="68396"/>
                    <a:pt x="68396" y="20117"/>
                    <a:pt x="127405" y="20117"/>
                  </a:cubicBezTo>
                  <a:cubicBezTo>
                    <a:pt x="147186" y="20117"/>
                    <a:pt x="165962" y="25481"/>
                    <a:pt x="182055" y="35204"/>
                  </a:cubicBezTo>
                  <a:lnTo>
                    <a:pt x="181384" y="28498"/>
                  </a:lnTo>
                  <a:lnTo>
                    <a:pt x="180379" y="21793"/>
                  </a:lnTo>
                  <a:lnTo>
                    <a:pt x="185072" y="17099"/>
                  </a:lnTo>
                  <a:lnTo>
                    <a:pt x="187419" y="14752"/>
                  </a:lnTo>
                  <a:cubicBezTo>
                    <a:pt x="169314" y="5364"/>
                    <a:pt x="149198" y="0"/>
                    <a:pt x="127405" y="0"/>
                  </a:cubicBezTo>
                  <a:cubicBezTo>
                    <a:pt x="56997" y="0"/>
                    <a:pt x="0" y="56997"/>
                    <a:pt x="0" y="127405"/>
                  </a:cubicBezTo>
                  <a:cubicBezTo>
                    <a:pt x="0" y="197813"/>
                    <a:pt x="56997" y="254810"/>
                    <a:pt x="127405" y="254810"/>
                  </a:cubicBezTo>
                  <a:cubicBezTo>
                    <a:pt x="197813" y="254810"/>
                    <a:pt x="254810" y="197813"/>
                    <a:pt x="254810" y="127405"/>
                  </a:cubicBezTo>
                  <a:cubicBezTo>
                    <a:pt x="254810" y="105612"/>
                    <a:pt x="249445" y="85495"/>
                    <a:pt x="239722" y="67726"/>
                  </a:cubicBezTo>
                  <a:lnTo>
                    <a:pt x="237375" y="69737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E27CEF29-76EC-9C40-C86A-F8FE1689A87D}"/>
                </a:ext>
              </a:extLst>
            </p:cNvPr>
            <p:cNvSpPr/>
            <p:nvPr/>
          </p:nvSpPr>
          <p:spPr>
            <a:xfrm>
              <a:off x="6677913" y="3035819"/>
              <a:ext cx="160932" cy="160932"/>
            </a:xfrm>
            <a:custGeom>
              <a:avLst/>
              <a:gdLst>
                <a:gd name="connsiteX0" fmla="*/ 136457 w 160932"/>
                <a:gd name="connsiteY0" fmla="*/ 57667 h 160932"/>
                <a:gd name="connsiteX1" fmla="*/ 140816 w 160932"/>
                <a:gd name="connsiteY1" fmla="*/ 80466 h 160932"/>
                <a:gd name="connsiteX2" fmla="*/ 80466 w 160932"/>
                <a:gd name="connsiteY2" fmla="*/ 140816 h 160932"/>
                <a:gd name="connsiteX3" fmla="*/ 20117 w 160932"/>
                <a:gd name="connsiteY3" fmla="*/ 80466 h 160932"/>
                <a:gd name="connsiteX4" fmla="*/ 80466 w 160932"/>
                <a:gd name="connsiteY4" fmla="*/ 20117 h 160932"/>
                <a:gd name="connsiteX5" fmla="*/ 103265 w 160932"/>
                <a:gd name="connsiteY5" fmla="*/ 24475 h 160932"/>
                <a:gd name="connsiteX6" fmla="*/ 118352 w 160932"/>
                <a:gd name="connsiteY6" fmla="*/ 9388 h 160932"/>
                <a:gd name="connsiteX7" fmla="*/ 80466 w 160932"/>
                <a:gd name="connsiteY7" fmla="*/ 0 h 160932"/>
                <a:gd name="connsiteX8" fmla="*/ 0 w 160932"/>
                <a:gd name="connsiteY8" fmla="*/ 80466 h 160932"/>
                <a:gd name="connsiteX9" fmla="*/ 80466 w 160932"/>
                <a:gd name="connsiteY9" fmla="*/ 160933 h 160932"/>
                <a:gd name="connsiteX10" fmla="*/ 160933 w 160932"/>
                <a:gd name="connsiteY10" fmla="*/ 80466 h 160932"/>
                <a:gd name="connsiteX11" fmla="*/ 151545 w 160932"/>
                <a:gd name="connsiteY11" fmla="*/ 42580 h 160932"/>
                <a:gd name="connsiteX12" fmla="*/ 136457 w 160932"/>
                <a:gd name="connsiteY12" fmla="*/ 57667 h 16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932" h="160932">
                  <a:moveTo>
                    <a:pt x="136457" y="57667"/>
                  </a:moveTo>
                  <a:cubicBezTo>
                    <a:pt x="139475" y="64708"/>
                    <a:pt x="140816" y="72420"/>
                    <a:pt x="140816" y="80466"/>
                  </a:cubicBezTo>
                  <a:cubicBezTo>
                    <a:pt x="140816" y="113659"/>
                    <a:pt x="113659" y="140816"/>
                    <a:pt x="80466" y="140816"/>
                  </a:cubicBezTo>
                  <a:cubicBezTo>
                    <a:pt x="47274" y="140816"/>
                    <a:pt x="20117" y="113659"/>
                    <a:pt x="20117" y="80466"/>
                  </a:cubicBezTo>
                  <a:cubicBezTo>
                    <a:pt x="20117" y="47274"/>
                    <a:pt x="47274" y="20117"/>
                    <a:pt x="80466" y="20117"/>
                  </a:cubicBezTo>
                  <a:cubicBezTo>
                    <a:pt x="88513" y="20117"/>
                    <a:pt x="96224" y="21793"/>
                    <a:pt x="103265" y="24475"/>
                  </a:cubicBezTo>
                  <a:lnTo>
                    <a:pt x="118352" y="9388"/>
                  </a:lnTo>
                  <a:cubicBezTo>
                    <a:pt x="106953" y="3353"/>
                    <a:pt x="94213" y="0"/>
                    <a:pt x="80466" y="0"/>
                  </a:cubicBezTo>
                  <a:cubicBezTo>
                    <a:pt x="36210" y="0"/>
                    <a:pt x="0" y="36210"/>
                    <a:pt x="0" y="80466"/>
                  </a:cubicBezTo>
                  <a:cubicBezTo>
                    <a:pt x="0" y="124723"/>
                    <a:pt x="36210" y="160933"/>
                    <a:pt x="80466" y="160933"/>
                  </a:cubicBezTo>
                  <a:cubicBezTo>
                    <a:pt x="124723" y="160933"/>
                    <a:pt x="160933" y="124723"/>
                    <a:pt x="160933" y="80466"/>
                  </a:cubicBezTo>
                  <a:cubicBezTo>
                    <a:pt x="160933" y="66720"/>
                    <a:pt x="157580" y="53979"/>
                    <a:pt x="151545" y="42580"/>
                  </a:cubicBezTo>
                  <a:lnTo>
                    <a:pt x="136457" y="57667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39" name="ZoneTexte 18">
            <a:extLst>
              <a:ext uri="{FF2B5EF4-FFF2-40B4-BE49-F238E27FC236}">
                <a16:creationId xmlns:a16="http://schemas.microsoft.com/office/drawing/2014/main" id="{7B42792B-7629-77E1-F8ED-CFC478E24640}"/>
              </a:ext>
            </a:extLst>
          </p:cNvPr>
          <p:cNvSpPr txBox="1"/>
          <p:nvPr/>
        </p:nvSpPr>
        <p:spPr>
          <a:xfrm>
            <a:off x="6634261" y="4261487"/>
            <a:ext cx="956991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dirty="0">
                <a:gradFill flip="none" rotWithShape="1">
                  <a:gsLst>
                    <a:gs pos="0">
                      <a:schemeClr val="accent5"/>
                    </a:gs>
                    <a:gs pos="66000">
                      <a:schemeClr val="tx2"/>
                    </a:gs>
                  </a:gsLst>
                  <a:lin ang="0" scaled="1"/>
                  <a:tileRect/>
                </a:gradFill>
                <a:highlight>
                  <a:srgbClr val="FFFFFF"/>
                </a:highlight>
                <a:latin typeface="Fira Sans Black" panose="020B0A03050000020004" pitchFamily="34" charset="0"/>
              </a:rPr>
              <a:t>79</a:t>
            </a:r>
            <a:r>
              <a:rPr lang="fr-FR" sz="2400" dirty="0">
                <a:gradFill flip="none" rotWithShape="1">
                  <a:gsLst>
                    <a:gs pos="0">
                      <a:schemeClr val="accent5"/>
                    </a:gs>
                    <a:gs pos="66000">
                      <a:schemeClr val="tx2"/>
                    </a:gs>
                  </a:gsLst>
                  <a:lin ang="0" scaled="1"/>
                  <a:tileRect/>
                </a:gradFill>
                <a:latin typeface="Fira Sans Black" panose="020B0A03050000020004" pitchFamily="34" charset="0"/>
              </a:rPr>
              <a:t>%</a:t>
            </a: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AAF19DEB-4B4B-825B-D874-2CBDDFEEA135}"/>
              </a:ext>
            </a:extLst>
          </p:cNvPr>
          <p:cNvGrpSpPr/>
          <p:nvPr/>
        </p:nvGrpSpPr>
        <p:grpSpPr>
          <a:xfrm>
            <a:off x="6301617" y="4353714"/>
            <a:ext cx="264868" cy="264867"/>
            <a:chOff x="4973734" y="4056641"/>
            <a:chExt cx="264868" cy="264867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C7F0986-834D-7E02-B67C-6CFAD3A093BB}"/>
                </a:ext>
              </a:extLst>
            </p:cNvPr>
            <p:cNvSpPr/>
            <p:nvPr/>
          </p:nvSpPr>
          <p:spPr>
            <a:xfrm>
              <a:off x="5067276" y="4056641"/>
              <a:ext cx="171326" cy="170990"/>
            </a:xfrm>
            <a:custGeom>
              <a:avLst/>
              <a:gdLst>
                <a:gd name="connsiteX0" fmla="*/ 141151 w 171326"/>
                <a:gd name="connsiteY0" fmla="*/ 30175 h 170990"/>
                <a:gd name="connsiteX1" fmla="*/ 137798 w 171326"/>
                <a:gd name="connsiteY1" fmla="*/ 0 h 170990"/>
                <a:gd name="connsiteX2" fmla="*/ 100918 w 171326"/>
                <a:gd name="connsiteY2" fmla="*/ 36880 h 170990"/>
                <a:gd name="connsiteX3" fmla="*/ 102930 w 171326"/>
                <a:gd name="connsiteY3" fmla="*/ 54315 h 170990"/>
                <a:gd name="connsiteX4" fmla="*/ 49286 w 171326"/>
                <a:gd name="connsiteY4" fmla="*/ 107959 h 170990"/>
                <a:gd name="connsiteX5" fmla="*/ 33528 w 171326"/>
                <a:gd name="connsiteY5" fmla="*/ 103936 h 170990"/>
                <a:gd name="connsiteX6" fmla="*/ 0 w 171326"/>
                <a:gd name="connsiteY6" fmla="*/ 137463 h 170990"/>
                <a:gd name="connsiteX7" fmla="*/ 33528 w 171326"/>
                <a:gd name="connsiteY7" fmla="*/ 170991 h 170990"/>
                <a:gd name="connsiteX8" fmla="*/ 67055 w 171326"/>
                <a:gd name="connsiteY8" fmla="*/ 137463 h 170990"/>
                <a:gd name="connsiteX9" fmla="*/ 63367 w 171326"/>
                <a:gd name="connsiteY9" fmla="*/ 122040 h 170990"/>
                <a:gd name="connsiteX10" fmla="*/ 117011 w 171326"/>
                <a:gd name="connsiteY10" fmla="*/ 68396 h 170990"/>
                <a:gd name="connsiteX11" fmla="*/ 134446 w 171326"/>
                <a:gd name="connsiteY11" fmla="*/ 70408 h 170990"/>
                <a:gd name="connsiteX12" fmla="*/ 171326 w 171326"/>
                <a:gd name="connsiteY12" fmla="*/ 33528 h 170990"/>
                <a:gd name="connsiteX13" fmla="*/ 141151 w 171326"/>
                <a:gd name="connsiteY13" fmla="*/ 30175 h 170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26" h="170990">
                  <a:moveTo>
                    <a:pt x="141151" y="30175"/>
                  </a:moveTo>
                  <a:lnTo>
                    <a:pt x="137798" y="0"/>
                  </a:lnTo>
                  <a:lnTo>
                    <a:pt x="100918" y="36880"/>
                  </a:lnTo>
                  <a:lnTo>
                    <a:pt x="102930" y="54315"/>
                  </a:lnTo>
                  <a:lnTo>
                    <a:pt x="49286" y="107959"/>
                  </a:lnTo>
                  <a:cubicBezTo>
                    <a:pt x="44592" y="105612"/>
                    <a:pt x="39227" y="103936"/>
                    <a:pt x="33528" y="103936"/>
                  </a:cubicBezTo>
                  <a:cubicBezTo>
                    <a:pt x="15087" y="103936"/>
                    <a:pt x="0" y="119023"/>
                    <a:pt x="0" y="137463"/>
                  </a:cubicBezTo>
                  <a:cubicBezTo>
                    <a:pt x="0" y="155903"/>
                    <a:pt x="15087" y="170991"/>
                    <a:pt x="33528" y="170991"/>
                  </a:cubicBezTo>
                  <a:cubicBezTo>
                    <a:pt x="51968" y="170991"/>
                    <a:pt x="67055" y="155903"/>
                    <a:pt x="67055" y="137463"/>
                  </a:cubicBezTo>
                  <a:cubicBezTo>
                    <a:pt x="67055" y="131763"/>
                    <a:pt x="65714" y="126734"/>
                    <a:pt x="63367" y="122040"/>
                  </a:cubicBezTo>
                  <a:lnTo>
                    <a:pt x="117011" y="68396"/>
                  </a:lnTo>
                  <a:lnTo>
                    <a:pt x="134446" y="70408"/>
                  </a:lnTo>
                  <a:lnTo>
                    <a:pt x="171326" y="33528"/>
                  </a:lnTo>
                  <a:lnTo>
                    <a:pt x="141151" y="30175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4BDA46FC-79A0-4D47-77BD-852BA97826BE}"/>
                </a:ext>
              </a:extLst>
            </p:cNvPr>
            <p:cNvSpPr/>
            <p:nvPr/>
          </p:nvSpPr>
          <p:spPr>
            <a:xfrm>
              <a:off x="4973734" y="4066699"/>
              <a:ext cx="254809" cy="254809"/>
            </a:xfrm>
            <a:custGeom>
              <a:avLst/>
              <a:gdLst>
                <a:gd name="connsiteX0" fmla="*/ 237375 w 254809"/>
                <a:gd name="connsiteY0" fmla="*/ 69737 h 254809"/>
                <a:gd name="connsiteX1" fmla="*/ 233017 w 254809"/>
                <a:gd name="connsiteY1" fmla="*/ 74431 h 254809"/>
                <a:gd name="connsiteX2" fmla="*/ 226647 w 254809"/>
                <a:gd name="connsiteY2" fmla="*/ 73761 h 254809"/>
                <a:gd name="connsiteX3" fmla="*/ 219606 w 254809"/>
                <a:gd name="connsiteY3" fmla="*/ 72755 h 254809"/>
                <a:gd name="connsiteX4" fmla="*/ 234693 w 254809"/>
                <a:gd name="connsiteY4" fmla="*/ 127405 h 254809"/>
                <a:gd name="connsiteX5" fmla="*/ 127405 w 254809"/>
                <a:gd name="connsiteY5" fmla="*/ 234693 h 254809"/>
                <a:gd name="connsiteX6" fmla="*/ 20117 w 254809"/>
                <a:gd name="connsiteY6" fmla="*/ 127405 h 254809"/>
                <a:gd name="connsiteX7" fmla="*/ 127405 w 254809"/>
                <a:gd name="connsiteY7" fmla="*/ 20117 h 254809"/>
                <a:gd name="connsiteX8" fmla="*/ 182055 w 254809"/>
                <a:gd name="connsiteY8" fmla="*/ 35204 h 254809"/>
                <a:gd name="connsiteX9" fmla="*/ 181384 w 254809"/>
                <a:gd name="connsiteY9" fmla="*/ 28498 h 254809"/>
                <a:gd name="connsiteX10" fmla="*/ 180379 w 254809"/>
                <a:gd name="connsiteY10" fmla="*/ 21793 h 254809"/>
                <a:gd name="connsiteX11" fmla="*/ 185072 w 254809"/>
                <a:gd name="connsiteY11" fmla="*/ 17099 h 254809"/>
                <a:gd name="connsiteX12" fmla="*/ 187419 w 254809"/>
                <a:gd name="connsiteY12" fmla="*/ 14752 h 254809"/>
                <a:gd name="connsiteX13" fmla="*/ 127405 w 254809"/>
                <a:gd name="connsiteY13" fmla="*/ 0 h 254809"/>
                <a:gd name="connsiteX14" fmla="*/ 0 w 254809"/>
                <a:gd name="connsiteY14" fmla="*/ 127405 h 254809"/>
                <a:gd name="connsiteX15" fmla="*/ 127405 w 254809"/>
                <a:gd name="connsiteY15" fmla="*/ 254810 h 254809"/>
                <a:gd name="connsiteX16" fmla="*/ 254810 w 254809"/>
                <a:gd name="connsiteY16" fmla="*/ 127405 h 254809"/>
                <a:gd name="connsiteX17" fmla="*/ 239722 w 254809"/>
                <a:gd name="connsiteY17" fmla="*/ 67726 h 254809"/>
                <a:gd name="connsiteX18" fmla="*/ 237375 w 254809"/>
                <a:gd name="connsiteY18" fmla="*/ 69737 h 25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809" h="254809">
                  <a:moveTo>
                    <a:pt x="237375" y="69737"/>
                  </a:moveTo>
                  <a:lnTo>
                    <a:pt x="233017" y="74431"/>
                  </a:lnTo>
                  <a:lnTo>
                    <a:pt x="226647" y="73761"/>
                  </a:lnTo>
                  <a:lnTo>
                    <a:pt x="219606" y="72755"/>
                  </a:lnTo>
                  <a:cubicBezTo>
                    <a:pt x="228994" y="88848"/>
                    <a:pt x="234693" y="107288"/>
                    <a:pt x="234693" y="127405"/>
                  </a:cubicBezTo>
                  <a:cubicBezTo>
                    <a:pt x="234693" y="186413"/>
                    <a:pt x="186413" y="234693"/>
                    <a:pt x="127405" y="234693"/>
                  </a:cubicBezTo>
                  <a:cubicBezTo>
                    <a:pt x="68396" y="234693"/>
                    <a:pt x="20117" y="186413"/>
                    <a:pt x="20117" y="127405"/>
                  </a:cubicBezTo>
                  <a:cubicBezTo>
                    <a:pt x="20117" y="68396"/>
                    <a:pt x="68396" y="20117"/>
                    <a:pt x="127405" y="20117"/>
                  </a:cubicBezTo>
                  <a:cubicBezTo>
                    <a:pt x="147186" y="20117"/>
                    <a:pt x="165962" y="25481"/>
                    <a:pt x="182055" y="35204"/>
                  </a:cubicBezTo>
                  <a:lnTo>
                    <a:pt x="181384" y="28498"/>
                  </a:lnTo>
                  <a:lnTo>
                    <a:pt x="180379" y="21793"/>
                  </a:lnTo>
                  <a:lnTo>
                    <a:pt x="185072" y="17099"/>
                  </a:lnTo>
                  <a:lnTo>
                    <a:pt x="187419" y="14752"/>
                  </a:lnTo>
                  <a:cubicBezTo>
                    <a:pt x="169314" y="5364"/>
                    <a:pt x="149198" y="0"/>
                    <a:pt x="127405" y="0"/>
                  </a:cubicBezTo>
                  <a:cubicBezTo>
                    <a:pt x="56997" y="0"/>
                    <a:pt x="0" y="56997"/>
                    <a:pt x="0" y="127405"/>
                  </a:cubicBezTo>
                  <a:cubicBezTo>
                    <a:pt x="0" y="197813"/>
                    <a:pt x="56997" y="254810"/>
                    <a:pt x="127405" y="254810"/>
                  </a:cubicBezTo>
                  <a:cubicBezTo>
                    <a:pt x="197813" y="254810"/>
                    <a:pt x="254810" y="197813"/>
                    <a:pt x="254810" y="127405"/>
                  </a:cubicBezTo>
                  <a:cubicBezTo>
                    <a:pt x="254810" y="105612"/>
                    <a:pt x="249445" y="85495"/>
                    <a:pt x="239722" y="67726"/>
                  </a:cubicBezTo>
                  <a:lnTo>
                    <a:pt x="237375" y="69737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714D739-2E7A-4776-B753-F7ED264BD2C3}"/>
                </a:ext>
              </a:extLst>
            </p:cNvPr>
            <p:cNvSpPr/>
            <p:nvPr/>
          </p:nvSpPr>
          <p:spPr>
            <a:xfrm>
              <a:off x="5020673" y="4113638"/>
              <a:ext cx="160932" cy="160932"/>
            </a:xfrm>
            <a:custGeom>
              <a:avLst/>
              <a:gdLst>
                <a:gd name="connsiteX0" fmla="*/ 136457 w 160932"/>
                <a:gd name="connsiteY0" fmla="*/ 57667 h 160932"/>
                <a:gd name="connsiteX1" fmla="*/ 140816 w 160932"/>
                <a:gd name="connsiteY1" fmla="*/ 80466 h 160932"/>
                <a:gd name="connsiteX2" fmla="*/ 80466 w 160932"/>
                <a:gd name="connsiteY2" fmla="*/ 140816 h 160932"/>
                <a:gd name="connsiteX3" fmla="*/ 20117 w 160932"/>
                <a:gd name="connsiteY3" fmla="*/ 80466 h 160932"/>
                <a:gd name="connsiteX4" fmla="*/ 80466 w 160932"/>
                <a:gd name="connsiteY4" fmla="*/ 20117 h 160932"/>
                <a:gd name="connsiteX5" fmla="*/ 103265 w 160932"/>
                <a:gd name="connsiteY5" fmla="*/ 24475 h 160932"/>
                <a:gd name="connsiteX6" fmla="*/ 118352 w 160932"/>
                <a:gd name="connsiteY6" fmla="*/ 9388 h 160932"/>
                <a:gd name="connsiteX7" fmla="*/ 80466 w 160932"/>
                <a:gd name="connsiteY7" fmla="*/ 0 h 160932"/>
                <a:gd name="connsiteX8" fmla="*/ 0 w 160932"/>
                <a:gd name="connsiteY8" fmla="*/ 80466 h 160932"/>
                <a:gd name="connsiteX9" fmla="*/ 80466 w 160932"/>
                <a:gd name="connsiteY9" fmla="*/ 160933 h 160932"/>
                <a:gd name="connsiteX10" fmla="*/ 160933 w 160932"/>
                <a:gd name="connsiteY10" fmla="*/ 80466 h 160932"/>
                <a:gd name="connsiteX11" fmla="*/ 151545 w 160932"/>
                <a:gd name="connsiteY11" fmla="*/ 42580 h 160932"/>
                <a:gd name="connsiteX12" fmla="*/ 136457 w 160932"/>
                <a:gd name="connsiteY12" fmla="*/ 57667 h 16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932" h="160932">
                  <a:moveTo>
                    <a:pt x="136457" y="57667"/>
                  </a:moveTo>
                  <a:cubicBezTo>
                    <a:pt x="139475" y="64708"/>
                    <a:pt x="140816" y="72420"/>
                    <a:pt x="140816" y="80466"/>
                  </a:cubicBezTo>
                  <a:cubicBezTo>
                    <a:pt x="140816" y="113659"/>
                    <a:pt x="113659" y="140816"/>
                    <a:pt x="80466" y="140816"/>
                  </a:cubicBezTo>
                  <a:cubicBezTo>
                    <a:pt x="47274" y="140816"/>
                    <a:pt x="20117" y="113659"/>
                    <a:pt x="20117" y="80466"/>
                  </a:cubicBezTo>
                  <a:cubicBezTo>
                    <a:pt x="20117" y="47274"/>
                    <a:pt x="47274" y="20117"/>
                    <a:pt x="80466" y="20117"/>
                  </a:cubicBezTo>
                  <a:cubicBezTo>
                    <a:pt x="88513" y="20117"/>
                    <a:pt x="96224" y="21793"/>
                    <a:pt x="103265" y="24475"/>
                  </a:cubicBezTo>
                  <a:lnTo>
                    <a:pt x="118352" y="9388"/>
                  </a:lnTo>
                  <a:cubicBezTo>
                    <a:pt x="106953" y="3353"/>
                    <a:pt x="94213" y="0"/>
                    <a:pt x="80466" y="0"/>
                  </a:cubicBezTo>
                  <a:cubicBezTo>
                    <a:pt x="36210" y="0"/>
                    <a:pt x="0" y="36210"/>
                    <a:pt x="0" y="80466"/>
                  </a:cubicBezTo>
                  <a:cubicBezTo>
                    <a:pt x="0" y="124723"/>
                    <a:pt x="36210" y="160933"/>
                    <a:pt x="80466" y="160933"/>
                  </a:cubicBezTo>
                  <a:cubicBezTo>
                    <a:pt x="124723" y="160933"/>
                    <a:pt x="160933" y="124723"/>
                    <a:pt x="160933" y="80466"/>
                  </a:cubicBezTo>
                  <a:cubicBezTo>
                    <a:pt x="160933" y="66720"/>
                    <a:pt x="157580" y="53979"/>
                    <a:pt x="151545" y="42580"/>
                  </a:cubicBezTo>
                  <a:lnTo>
                    <a:pt x="136457" y="57667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1" name="ZoneTexte 20">
            <a:extLst>
              <a:ext uri="{FF2B5EF4-FFF2-40B4-BE49-F238E27FC236}">
                <a16:creationId xmlns:a16="http://schemas.microsoft.com/office/drawing/2014/main" id="{26C1A2F0-8E32-D8D2-B9BD-0BBBC993EE63}"/>
              </a:ext>
            </a:extLst>
          </p:cNvPr>
          <p:cNvSpPr txBox="1"/>
          <p:nvPr/>
        </p:nvSpPr>
        <p:spPr>
          <a:xfrm>
            <a:off x="5184209" y="1932432"/>
            <a:ext cx="772633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2400"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tx2"/>
                    </a:gs>
                  </a:gsLst>
                  <a:lin ang="0" scaled="1"/>
                  <a:tileRect/>
                </a:gradFill>
                <a:highlight>
                  <a:srgbClr val="FFFFFF"/>
                </a:highlight>
                <a:latin typeface="Fira Sans Black" panose="020B0A03050000020004" pitchFamily="34" charset="0"/>
              </a:defRPr>
            </a:lvl1pPr>
          </a:lstStyle>
          <a:p>
            <a:r>
              <a:rPr lang="fr-FR" dirty="0">
                <a:gradFill flip="none" rotWithShape="1">
                  <a:gsLst>
                    <a:gs pos="0">
                      <a:schemeClr val="accent5"/>
                    </a:gs>
                    <a:gs pos="66000">
                      <a:schemeClr val="tx2"/>
                    </a:gs>
                  </a:gsLst>
                  <a:lin ang="0" scaled="1"/>
                  <a:tileRect/>
                </a:gradFill>
              </a:rPr>
              <a:t>71% </a:t>
            </a: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35CAE236-A1F5-78C9-D3D7-4FA378443A60}"/>
              </a:ext>
            </a:extLst>
          </p:cNvPr>
          <p:cNvGrpSpPr/>
          <p:nvPr/>
        </p:nvGrpSpPr>
        <p:grpSpPr>
          <a:xfrm>
            <a:off x="4853315" y="2034457"/>
            <a:ext cx="257614" cy="257614"/>
            <a:chOff x="5641070" y="2093067"/>
            <a:chExt cx="257614" cy="257614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862B5E1-9629-282A-F9E3-1D9A78FD222A}"/>
                </a:ext>
              </a:extLst>
            </p:cNvPr>
            <p:cNvSpPr/>
            <p:nvPr/>
          </p:nvSpPr>
          <p:spPr>
            <a:xfrm>
              <a:off x="5732051" y="2093067"/>
              <a:ext cx="166633" cy="166307"/>
            </a:xfrm>
            <a:custGeom>
              <a:avLst/>
              <a:gdLst>
                <a:gd name="connsiteX0" fmla="*/ 137285 w 166633"/>
                <a:gd name="connsiteY0" fmla="*/ 29348 h 166307"/>
                <a:gd name="connsiteX1" fmla="*/ 134025 w 166633"/>
                <a:gd name="connsiteY1" fmla="*/ 0 h 166307"/>
                <a:gd name="connsiteX2" fmla="*/ 98154 w 166633"/>
                <a:gd name="connsiteY2" fmla="*/ 35870 h 166307"/>
                <a:gd name="connsiteX3" fmla="*/ 100111 w 166633"/>
                <a:gd name="connsiteY3" fmla="*/ 52827 h 166307"/>
                <a:gd name="connsiteX4" fmla="*/ 47936 w 166633"/>
                <a:gd name="connsiteY4" fmla="*/ 105002 h 166307"/>
                <a:gd name="connsiteX5" fmla="*/ 32609 w 166633"/>
                <a:gd name="connsiteY5" fmla="*/ 101089 h 166307"/>
                <a:gd name="connsiteX6" fmla="*/ 0 w 166633"/>
                <a:gd name="connsiteY6" fmla="*/ 133698 h 166307"/>
                <a:gd name="connsiteX7" fmla="*/ 32609 w 166633"/>
                <a:gd name="connsiteY7" fmla="*/ 166308 h 166307"/>
                <a:gd name="connsiteX8" fmla="*/ 65219 w 166633"/>
                <a:gd name="connsiteY8" fmla="*/ 133698 h 166307"/>
                <a:gd name="connsiteX9" fmla="*/ 61632 w 166633"/>
                <a:gd name="connsiteY9" fmla="*/ 118698 h 166307"/>
                <a:gd name="connsiteX10" fmla="*/ 113807 w 166633"/>
                <a:gd name="connsiteY10" fmla="*/ 66523 h 166307"/>
                <a:gd name="connsiteX11" fmla="*/ 130764 w 166633"/>
                <a:gd name="connsiteY11" fmla="*/ 68480 h 166307"/>
                <a:gd name="connsiteX12" fmla="*/ 166634 w 166633"/>
                <a:gd name="connsiteY12" fmla="*/ 32609 h 166307"/>
                <a:gd name="connsiteX13" fmla="*/ 137285 w 166633"/>
                <a:gd name="connsiteY13" fmla="*/ 29348 h 16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633" h="166307">
                  <a:moveTo>
                    <a:pt x="137285" y="29348"/>
                  </a:moveTo>
                  <a:lnTo>
                    <a:pt x="134025" y="0"/>
                  </a:lnTo>
                  <a:lnTo>
                    <a:pt x="98154" y="35870"/>
                  </a:lnTo>
                  <a:lnTo>
                    <a:pt x="100111" y="52827"/>
                  </a:lnTo>
                  <a:lnTo>
                    <a:pt x="47936" y="105002"/>
                  </a:lnTo>
                  <a:cubicBezTo>
                    <a:pt x="43370" y="102720"/>
                    <a:pt x="38153" y="101089"/>
                    <a:pt x="32609" y="101089"/>
                  </a:cubicBezTo>
                  <a:cubicBezTo>
                    <a:pt x="14674" y="101089"/>
                    <a:pt x="0" y="115763"/>
                    <a:pt x="0" y="133698"/>
                  </a:cubicBezTo>
                  <a:cubicBezTo>
                    <a:pt x="0" y="151634"/>
                    <a:pt x="14674" y="166308"/>
                    <a:pt x="32609" y="166308"/>
                  </a:cubicBezTo>
                  <a:cubicBezTo>
                    <a:pt x="50545" y="166308"/>
                    <a:pt x="65219" y="151634"/>
                    <a:pt x="65219" y="133698"/>
                  </a:cubicBezTo>
                  <a:cubicBezTo>
                    <a:pt x="65219" y="128155"/>
                    <a:pt x="63914" y="123263"/>
                    <a:pt x="61632" y="118698"/>
                  </a:cubicBezTo>
                  <a:lnTo>
                    <a:pt x="113807" y="66523"/>
                  </a:lnTo>
                  <a:lnTo>
                    <a:pt x="130764" y="68480"/>
                  </a:lnTo>
                  <a:lnTo>
                    <a:pt x="166634" y="32609"/>
                  </a:lnTo>
                  <a:lnTo>
                    <a:pt x="137285" y="29348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CA47CA19-AB4A-37A6-9DC3-61D4C7DB2221}"/>
                </a:ext>
              </a:extLst>
            </p:cNvPr>
            <p:cNvSpPr/>
            <p:nvPr/>
          </p:nvSpPr>
          <p:spPr>
            <a:xfrm>
              <a:off x="5641070" y="2102850"/>
              <a:ext cx="247831" cy="247831"/>
            </a:xfrm>
            <a:custGeom>
              <a:avLst/>
              <a:gdLst>
                <a:gd name="connsiteX0" fmla="*/ 230874 w 247831"/>
                <a:gd name="connsiteY0" fmla="*/ 67828 h 247831"/>
                <a:gd name="connsiteX1" fmla="*/ 226635 w 247831"/>
                <a:gd name="connsiteY1" fmla="*/ 72393 h 247831"/>
                <a:gd name="connsiteX2" fmla="*/ 220439 w 247831"/>
                <a:gd name="connsiteY2" fmla="*/ 71741 h 247831"/>
                <a:gd name="connsiteX3" fmla="*/ 213591 w 247831"/>
                <a:gd name="connsiteY3" fmla="*/ 70762 h 247831"/>
                <a:gd name="connsiteX4" fmla="*/ 228266 w 247831"/>
                <a:gd name="connsiteY4" fmla="*/ 123916 h 247831"/>
                <a:gd name="connsiteX5" fmla="*/ 123916 w 247831"/>
                <a:gd name="connsiteY5" fmla="*/ 228266 h 247831"/>
                <a:gd name="connsiteX6" fmla="*/ 19566 w 247831"/>
                <a:gd name="connsiteY6" fmla="*/ 123916 h 247831"/>
                <a:gd name="connsiteX7" fmla="*/ 123916 w 247831"/>
                <a:gd name="connsiteY7" fmla="*/ 19566 h 247831"/>
                <a:gd name="connsiteX8" fmla="*/ 177069 w 247831"/>
                <a:gd name="connsiteY8" fmla="*/ 34240 h 247831"/>
                <a:gd name="connsiteX9" fmla="*/ 176417 w 247831"/>
                <a:gd name="connsiteY9" fmla="*/ 27718 h 247831"/>
                <a:gd name="connsiteX10" fmla="*/ 175438 w 247831"/>
                <a:gd name="connsiteY10" fmla="*/ 21196 h 247831"/>
                <a:gd name="connsiteX11" fmla="*/ 180004 w 247831"/>
                <a:gd name="connsiteY11" fmla="*/ 16631 h 247831"/>
                <a:gd name="connsiteX12" fmla="*/ 182286 w 247831"/>
                <a:gd name="connsiteY12" fmla="*/ 14348 h 247831"/>
                <a:gd name="connsiteX13" fmla="*/ 123916 w 247831"/>
                <a:gd name="connsiteY13" fmla="*/ 0 h 247831"/>
                <a:gd name="connsiteX14" fmla="*/ 0 w 247831"/>
                <a:gd name="connsiteY14" fmla="*/ 123916 h 247831"/>
                <a:gd name="connsiteX15" fmla="*/ 123916 w 247831"/>
                <a:gd name="connsiteY15" fmla="*/ 247831 h 247831"/>
                <a:gd name="connsiteX16" fmla="*/ 247831 w 247831"/>
                <a:gd name="connsiteY16" fmla="*/ 123916 h 247831"/>
                <a:gd name="connsiteX17" fmla="*/ 233157 w 247831"/>
                <a:gd name="connsiteY17" fmla="*/ 65871 h 247831"/>
                <a:gd name="connsiteX18" fmla="*/ 230874 w 247831"/>
                <a:gd name="connsiteY18" fmla="*/ 67828 h 24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7831" h="247831">
                  <a:moveTo>
                    <a:pt x="230874" y="67828"/>
                  </a:moveTo>
                  <a:lnTo>
                    <a:pt x="226635" y="72393"/>
                  </a:lnTo>
                  <a:lnTo>
                    <a:pt x="220439" y="71741"/>
                  </a:lnTo>
                  <a:lnTo>
                    <a:pt x="213591" y="70762"/>
                  </a:lnTo>
                  <a:cubicBezTo>
                    <a:pt x="222722" y="86415"/>
                    <a:pt x="228266" y="104350"/>
                    <a:pt x="228266" y="123916"/>
                  </a:cubicBezTo>
                  <a:cubicBezTo>
                    <a:pt x="228266" y="181308"/>
                    <a:pt x="181308" y="228266"/>
                    <a:pt x="123916" y="228266"/>
                  </a:cubicBezTo>
                  <a:cubicBezTo>
                    <a:pt x="66523" y="228266"/>
                    <a:pt x="19566" y="181308"/>
                    <a:pt x="19566" y="123916"/>
                  </a:cubicBezTo>
                  <a:cubicBezTo>
                    <a:pt x="19566" y="66523"/>
                    <a:pt x="66523" y="19566"/>
                    <a:pt x="123916" y="19566"/>
                  </a:cubicBezTo>
                  <a:cubicBezTo>
                    <a:pt x="143155" y="19566"/>
                    <a:pt x="161416" y="24783"/>
                    <a:pt x="177069" y="34240"/>
                  </a:cubicBezTo>
                  <a:lnTo>
                    <a:pt x="176417" y="27718"/>
                  </a:lnTo>
                  <a:lnTo>
                    <a:pt x="175438" y="21196"/>
                  </a:lnTo>
                  <a:lnTo>
                    <a:pt x="180004" y="16631"/>
                  </a:lnTo>
                  <a:lnTo>
                    <a:pt x="182286" y="14348"/>
                  </a:lnTo>
                  <a:cubicBezTo>
                    <a:pt x="164677" y="5218"/>
                    <a:pt x="145112" y="0"/>
                    <a:pt x="123916" y="0"/>
                  </a:cubicBezTo>
                  <a:cubicBezTo>
                    <a:pt x="55436" y="0"/>
                    <a:pt x="0" y="55436"/>
                    <a:pt x="0" y="123916"/>
                  </a:cubicBezTo>
                  <a:cubicBezTo>
                    <a:pt x="0" y="192395"/>
                    <a:pt x="55436" y="247831"/>
                    <a:pt x="123916" y="247831"/>
                  </a:cubicBezTo>
                  <a:cubicBezTo>
                    <a:pt x="192395" y="247831"/>
                    <a:pt x="247831" y="192395"/>
                    <a:pt x="247831" y="123916"/>
                  </a:cubicBezTo>
                  <a:cubicBezTo>
                    <a:pt x="247831" y="102720"/>
                    <a:pt x="242614" y="83154"/>
                    <a:pt x="233157" y="65871"/>
                  </a:cubicBezTo>
                  <a:lnTo>
                    <a:pt x="230874" y="67828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78843D4-43E3-6D40-68DA-B3C2176B6814}"/>
                </a:ext>
              </a:extLst>
            </p:cNvPr>
            <p:cNvSpPr/>
            <p:nvPr/>
          </p:nvSpPr>
          <p:spPr>
            <a:xfrm>
              <a:off x="5686724" y="2148503"/>
              <a:ext cx="156525" cy="156525"/>
            </a:xfrm>
            <a:custGeom>
              <a:avLst/>
              <a:gdLst>
                <a:gd name="connsiteX0" fmla="*/ 132720 w 156525"/>
                <a:gd name="connsiteY0" fmla="*/ 56088 h 156525"/>
                <a:gd name="connsiteX1" fmla="*/ 136959 w 156525"/>
                <a:gd name="connsiteY1" fmla="*/ 78263 h 156525"/>
                <a:gd name="connsiteX2" fmla="*/ 78263 w 156525"/>
                <a:gd name="connsiteY2" fmla="*/ 136959 h 156525"/>
                <a:gd name="connsiteX3" fmla="*/ 19566 w 156525"/>
                <a:gd name="connsiteY3" fmla="*/ 78263 h 156525"/>
                <a:gd name="connsiteX4" fmla="*/ 78263 w 156525"/>
                <a:gd name="connsiteY4" fmla="*/ 19566 h 156525"/>
                <a:gd name="connsiteX5" fmla="*/ 100437 w 156525"/>
                <a:gd name="connsiteY5" fmla="*/ 23805 h 156525"/>
                <a:gd name="connsiteX6" fmla="*/ 115111 w 156525"/>
                <a:gd name="connsiteY6" fmla="*/ 9131 h 156525"/>
                <a:gd name="connsiteX7" fmla="*/ 78263 w 156525"/>
                <a:gd name="connsiteY7" fmla="*/ 0 h 156525"/>
                <a:gd name="connsiteX8" fmla="*/ 0 w 156525"/>
                <a:gd name="connsiteY8" fmla="*/ 78263 h 156525"/>
                <a:gd name="connsiteX9" fmla="*/ 78263 w 156525"/>
                <a:gd name="connsiteY9" fmla="*/ 156525 h 156525"/>
                <a:gd name="connsiteX10" fmla="*/ 156525 w 156525"/>
                <a:gd name="connsiteY10" fmla="*/ 78263 h 156525"/>
                <a:gd name="connsiteX11" fmla="*/ 147394 w 156525"/>
                <a:gd name="connsiteY11" fmla="*/ 41414 h 156525"/>
                <a:gd name="connsiteX12" fmla="*/ 132720 w 156525"/>
                <a:gd name="connsiteY12" fmla="*/ 56088 h 15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6525" h="156525">
                  <a:moveTo>
                    <a:pt x="132720" y="56088"/>
                  </a:moveTo>
                  <a:cubicBezTo>
                    <a:pt x="135655" y="62936"/>
                    <a:pt x="136959" y="70436"/>
                    <a:pt x="136959" y="78263"/>
                  </a:cubicBezTo>
                  <a:cubicBezTo>
                    <a:pt x="136959" y="110546"/>
                    <a:pt x="110546" y="136959"/>
                    <a:pt x="78263" y="136959"/>
                  </a:cubicBezTo>
                  <a:cubicBezTo>
                    <a:pt x="45979" y="136959"/>
                    <a:pt x="19566" y="110546"/>
                    <a:pt x="19566" y="78263"/>
                  </a:cubicBezTo>
                  <a:cubicBezTo>
                    <a:pt x="19566" y="45979"/>
                    <a:pt x="45979" y="19566"/>
                    <a:pt x="78263" y="19566"/>
                  </a:cubicBezTo>
                  <a:cubicBezTo>
                    <a:pt x="86089" y="19566"/>
                    <a:pt x="93589" y="21196"/>
                    <a:pt x="100437" y="23805"/>
                  </a:cubicBezTo>
                  <a:lnTo>
                    <a:pt x="115111" y="9131"/>
                  </a:lnTo>
                  <a:cubicBezTo>
                    <a:pt x="104024" y="3261"/>
                    <a:pt x="91632" y="0"/>
                    <a:pt x="78263" y="0"/>
                  </a:cubicBezTo>
                  <a:cubicBezTo>
                    <a:pt x="35218" y="0"/>
                    <a:pt x="0" y="35218"/>
                    <a:pt x="0" y="78263"/>
                  </a:cubicBezTo>
                  <a:cubicBezTo>
                    <a:pt x="0" y="121307"/>
                    <a:pt x="35218" y="156525"/>
                    <a:pt x="78263" y="156525"/>
                  </a:cubicBezTo>
                  <a:cubicBezTo>
                    <a:pt x="121307" y="156525"/>
                    <a:pt x="156525" y="121307"/>
                    <a:pt x="156525" y="78263"/>
                  </a:cubicBezTo>
                  <a:cubicBezTo>
                    <a:pt x="156525" y="64893"/>
                    <a:pt x="153264" y="52501"/>
                    <a:pt x="147394" y="41414"/>
                  </a:cubicBezTo>
                  <a:lnTo>
                    <a:pt x="132720" y="56088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3" name="ZoneTexte 14">
            <a:extLst>
              <a:ext uri="{FF2B5EF4-FFF2-40B4-BE49-F238E27FC236}">
                <a16:creationId xmlns:a16="http://schemas.microsoft.com/office/drawing/2014/main" id="{4C9FCC8A-5647-8613-F6C7-7357AC7A60A8}"/>
              </a:ext>
            </a:extLst>
          </p:cNvPr>
          <p:cNvSpPr txBox="1"/>
          <p:nvPr/>
        </p:nvSpPr>
        <p:spPr>
          <a:xfrm>
            <a:off x="8219853" y="1932432"/>
            <a:ext cx="772633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2400">
                <a:gradFill flip="none" rotWithShape="1">
                  <a:gsLst>
                    <a:gs pos="0">
                      <a:schemeClr val="accent2"/>
                    </a:gs>
                    <a:gs pos="66000">
                      <a:schemeClr val="tx2"/>
                    </a:gs>
                  </a:gsLst>
                  <a:lin ang="0" scaled="1"/>
                  <a:tileRect/>
                </a:gradFill>
                <a:highlight>
                  <a:srgbClr val="FFFFFF"/>
                </a:highlight>
                <a:latin typeface="Fira Sans Black" panose="020B0A03050000020004" pitchFamily="34" charset="0"/>
              </a:defRPr>
            </a:lvl1pPr>
          </a:lstStyle>
          <a:p>
            <a:r>
              <a:rPr lang="fr-FR" dirty="0">
                <a:gradFill flip="none" rotWithShape="1">
                  <a:gsLst>
                    <a:gs pos="0">
                      <a:schemeClr val="accent5"/>
                    </a:gs>
                    <a:gs pos="66000">
                      <a:schemeClr val="tx2"/>
                    </a:gs>
                  </a:gsLst>
                  <a:lin ang="0" scaled="1"/>
                  <a:tileRect/>
                </a:gradFill>
              </a:rPr>
              <a:t>68% </a:t>
            </a: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C7020687-415E-8F95-0F09-E585F3E67EAE}"/>
              </a:ext>
            </a:extLst>
          </p:cNvPr>
          <p:cNvGrpSpPr/>
          <p:nvPr/>
        </p:nvGrpSpPr>
        <p:grpSpPr>
          <a:xfrm>
            <a:off x="7888960" y="2034457"/>
            <a:ext cx="257614" cy="257614"/>
            <a:chOff x="5641071" y="2474545"/>
            <a:chExt cx="257614" cy="257614"/>
          </a:xfrm>
        </p:grpSpPr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47C53188-DC31-0151-DD83-91E093C83515}"/>
                </a:ext>
              </a:extLst>
            </p:cNvPr>
            <p:cNvSpPr/>
            <p:nvPr/>
          </p:nvSpPr>
          <p:spPr>
            <a:xfrm>
              <a:off x="5732052" y="2474545"/>
              <a:ext cx="166633" cy="166307"/>
            </a:xfrm>
            <a:custGeom>
              <a:avLst/>
              <a:gdLst>
                <a:gd name="connsiteX0" fmla="*/ 137285 w 166633"/>
                <a:gd name="connsiteY0" fmla="*/ 29348 h 166307"/>
                <a:gd name="connsiteX1" fmla="*/ 134025 w 166633"/>
                <a:gd name="connsiteY1" fmla="*/ 0 h 166307"/>
                <a:gd name="connsiteX2" fmla="*/ 98154 w 166633"/>
                <a:gd name="connsiteY2" fmla="*/ 35870 h 166307"/>
                <a:gd name="connsiteX3" fmla="*/ 100111 w 166633"/>
                <a:gd name="connsiteY3" fmla="*/ 52827 h 166307"/>
                <a:gd name="connsiteX4" fmla="*/ 47936 w 166633"/>
                <a:gd name="connsiteY4" fmla="*/ 105002 h 166307"/>
                <a:gd name="connsiteX5" fmla="*/ 32609 w 166633"/>
                <a:gd name="connsiteY5" fmla="*/ 101089 h 166307"/>
                <a:gd name="connsiteX6" fmla="*/ 0 w 166633"/>
                <a:gd name="connsiteY6" fmla="*/ 133698 h 166307"/>
                <a:gd name="connsiteX7" fmla="*/ 32609 w 166633"/>
                <a:gd name="connsiteY7" fmla="*/ 166308 h 166307"/>
                <a:gd name="connsiteX8" fmla="*/ 65219 w 166633"/>
                <a:gd name="connsiteY8" fmla="*/ 133698 h 166307"/>
                <a:gd name="connsiteX9" fmla="*/ 61632 w 166633"/>
                <a:gd name="connsiteY9" fmla="*/ 118698 h 166307"/>
                <a:gd name="connsiteX10" fmla="*/ 113807 w 166633"/>
                <a:gd name="connsiteY10" fmla="*/ 66523 h 166307"/>
                <a:gd name="connsiteX11" fmla="*/ 130764 w 166633"/>
                <a:gd name="connsiteY11" fmla="*/ 68480 h 166307"/>
                <a:gd name="connsiteX12" fmla="*/ 166634 w 166633"/>
                <a:gd name="connsiteY12" fmla="*/ 32609 h 166307"/>
                <a:gd name="connsiteX13" fmla="*/ 137285 w 166633"/>
                <a:gd name="connsiteY13" fmla="*/ 29348 h 16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633" h="166307">
                  <a:moveTo>
                    <a:pt x="137285" y="29348"/>
                  </a:moveTo>
                  <a:lnTo>
                    <a:pt x="134025" y="0"/>
                  </a:lnTo>
                  <a:lnTo>
                    <a:pt x="98154" y="35870"/>
                  </a:lnTo>
                  <a:lnTo>
                    <a:pt x="100111" y="52827"/>
                  </a:lnTo>
                  <a:lnTo>
                    <a:pt x="47936" y="105002"/>
                  </a:lnTo>
                  <a:cubicBezTo>
                    <a:pt x="43370" y="102720"/>
                    <a:pt x="38153" y="101089"/>
                    <a:pt x="32609" y="101089"/>
                  </a:cubicBezTo>
                  <a:cubicBezTo>
                    <a:pt x="14674" y="101089"/>
                    <a:pt x="0" y="115763"/>
                    <a:pt x="0" y="133698"/>
                  </a:cubicBezTo>
                  <a:cubicBezTo>
                    <a:pt x="0" y="151634"/>
                    <a:pt x="14674" y="166308"/>
                    <a:pt x="32609" y="166308"/>
                  </a:cubicBezTo>
                  <a:cubicBezTo>
                    <a:pt x="50545" y="166308"/>
                    <a:pt x="65219" y="151634"/>
                    <a:pt x="65219" y="133698"/>
                  </a:cubicBezTo>
                  <a:cubicBezTo>
                    <a:pt x="65219" y="128155"/>
                    <a:pt x="63914" y="123263"/>
                    <a:pt x="61632" y="118698"/>
                  </a:cubicBezTo>
                  <a:lnTo>
                    <a:pt x="113807" y="66523"/>
                  </a:lnTo>
                  <a:lnTo>
                    <a:pt x="130764" y="68480"/>
                  </a:lnTo>
                  <a:lnTo>
                    <a:pt x="166634" y="32609"/>
                  </a:lnTo>
                  <a:lnTo>
                    <a:pt x="137285" y="29348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407AD8AB-42F8-204F-5824-A2FF9FE1E76F}"/>
                </a:ext>
              </a:extLst>
            </p:cNvPr>
            <p:cNvSpPr/>
            <p:nvPr/>
          </p:nvSpPr>
          <p:spPr>
            <a:xfrm>
              <a:off x="5641071" y="2484328"/>
              <a:ext cx="247831" cy="247831"/>
            </a:xfrm>
            <a:custGeom>
              <a:avLst/>
              <a:gdLst>
                <a:gd name="connsiteX0" fmla="*/ 230874 w 247831"/>
                <a:gd name="connsiteY0" fmla="*/ 67828 h 247831"/>
                <a:gd name="connsiteX1" fmla="*/ 226635 w 247831"/>
                <a:gd name="connsiteY1" fmla="*/ 72393 h 247831"/>
                <a:gd name="connsiteX2" fmla="*/ 220439 w 247831"/>
                <a:gd name="connsiteY2" fmla="*/ 71741 h 247831"/>
                <a:gd name="connsiteX3" fmla="*/ 213591 w 247831"/>
                <a:gd name="connsiteY3" fmla="*/ 70762 h 247831"/>
                <a:gd name="connsiteX4" fmla="*/ 228266 w 247831"/>
                <a:gd name="connsiteY4" fmla="*/ 123916 h 247831"/>
                <a:gd name="connsiteX5" fmla="*/ 123916 w 247831"/>
                <a:gd name="connsiteY5" fmla="*/ 228266 h 247831"/>
                <a:gd name="connsiteX6" fmla="*/ 19566 w 247831"/>
                <a:gd name="connsiteY6" fmla="*/ 123916 h 247831"/>
                <a:gd name="connsiteX7" fmla="*/ 123916 w 247831"/>
                <a:gd name="connsiteY7" fmla="*/ 19566 h 247831"/>
                <a:gd name="connsiteX8" fmla="*/ 177069 w 247831"/>
                <a:gd name="connsiteY8" fmla="*/ 34240 h 247831"/>
                <a:gd name="connsiteX9" fmla="*/ 176417 w 247831"/>
                <a:gd name="connsiteY9" fmla="*/ 27718 h 247831"/>
                <a:gd name="connsiteX10" fmla="*/ 175438 w 247831"/>
                <a:gd name="connsiteY10" fmla="*/ 21196 h 247831"/>
                <a:gd name="connsiteX11" fmla="*/ 180004 w 247831"/>
                <a:gd name="connsiteY11" fmla="*/ 16631 h 247831"/>
                <a:gd name="connsiteX12" fmla="*/ 182286 w 247831"/>
                <a:gd name="connsiteY12" fmla="*/ 14348 h 247831"/>
                <a:gd name="connsiteX13" fmla="*/ 123916 w 247831"/>
                <a:gd name="connsiteY13" fmla="*/ 0 h 247831"/>
                <a:gd name="connsiteX14" fmla="*/ 0 w 247831"/>
                <a:gd name="connsiteY14" fmla="*/ 123916 h 247831"/>
                <a:gd name="connsiteX15" fmla="*/ 123916 w 247831"/>
                <a:gd name="connsiteY15" fmla="*/ 247831 h 247831"/>
                <a:gd name="connsiteX16" fmla="*/ 247831 w 247831"/>
                <a:gd name="connsiteY16" fmla="*/ 123916 h 247831"/>
                <a:gd name="connsiteX17" fmla="*/ 233157 w 247831"/>
                <a:gd name="connsiteY17" fmla="*/ 65871 h 247831"/>
                <a:gd name="connsiteX18" fmla="*/ 230874 w 247831"/>
                <a:gd name="connsiteY18" fmla="*/ 67828 h 24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7831" h="247831">
                  <a:moveTo>
                    <a:pt x="230874" y="67828"/>
                  </a:moveTo>
                  <a:lnTo>
                    <a:pt x="226635" y="72393"/>
                  </a:lnTo>
                  <a:lnTo>
                    <a:pt x="220439" y="71741"/>
                  </a:lnTo>
                  <a:lnTo>
                    <a:pt x="213591" y="70762"/>
                  </a:lnTo>
                  <a:cubicBezTo>
                    <a:pt x="222722" y="86415"/>
                    <a:pt x="228266" y="104350"/>
                    <a:pt x="228266" y="123916"/>
                  </a:cubicBezTo>
                  <a:cubicBezTo>
                    <a:pt x="228266" y="181308"/>
                    <a:pt x="181308" y="228266"/>
                    <a:pt x="123916" y="228266"/>
                  </a:cubicBezTo>
                  <a:cubicBezTo>
                    <a:pt x="66523" y="228266"/>
                    <a:pt x="19566" y="181308"/>
                    <a:pt x="19566" y="123916"/>
                  </a:cubicBezTo>
                  <a:cubicBezTo>
                    <a:pt x="19566" y="66523"/>
                    <a:pt x="66523" y="19566"/>
                    <a:pt x="123916" y="19566"/>
                  </a:cubicBezTo>
                  <a:cubicBezTo>
                    <a:pt x="143155" y="19566"/>
                    <a:pt x="161416" y="24783"/>
                    <a:pt x="177069" y="34240"/>
                  </a:cubicBezTo>
                  <a:lnTo>
                    <a:pt x="176417" y="27718"/>
                  </a:lnTo>
                  <a:lnTo>
                    <a:pt x="175438" y="21196"/>
                  </a:lnTo>
                  <a:lnTo>
                    <a:pt x="180004" y="16631"/>
                  </a:lnTo>
                  <a:lnTo>
                    <a:pt x="182286" y="14348"/>
                  </a:lnTo>
                  <a:cubicBezTo>
                    <a:pt x="164677" y="5218"/>
                    <a:pt x="145112" y="0"/>
                    <a:pt x="123916" y="0"/>
                  </a:cubicBezTo>
                  <a:cubicBezTo>
                    <a:pt x="55436" y="0"/>
                    <a:pt x="0" y="55436"/>
                    <a:pt x="0" y="123916"/>
                  </a:cubicBezTo>
                  <a:cubicBezTo>
                    <a:pt x="0" y="192395"/>
                    <a:pt x="55436" y="247831"/>
                    <a:pt x="123916" y="247831"/>
                  </a:cubicBezTo>
                  <a:cubicBezTo>
                    <a:pt x="192395" y="247831"/>
                    <a:pt x="247831" y="192395"/>
                    <a:pt x="247831" y="123916"/>
                  </a:cubicBezTo>
                  <a:cubicBezTo>
                    <a:pt x="247831" y="102720"/>
                    <a:pt x="242614" y="83154"/>
                    <a:pt x="233157" y="65871"/>
                  </a:cubicBezTo>
                  <a:lnTo>
                    <a:pt x="230874" y="67828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55B81DE-4AD2-3311-1F69-CF6FC1F1DA99}"/>
                </a:ext>
              </a:extLst>
            </p:cNvPr>
            <p:cNvSpPr/>
            <p:nvPr/>
          </p:nvSpPr>
          <p:spPr>
            <a:xfrm>
              <a:off x="5686725" y="2529981"/>
              <a:ext cx="156525" cy="156525"/>
            </a:xfrm>
            <a:custGeom>
              <a:avLst/>
              <a:gdLst>
                <a:gd name="connsiteX0" fmla="*/ 132720 w 156525"/>
                <a:gd name="connsiteY0" fmla="*/ 56088 h 156525"/>
                <a:gd name="connsiteX1" fmla="*/ 136959 w 156525"/>
                <a:gd name="connsiteY1" fmla="*/ 78263 h 156525"/>
                <a:gd name="connsiteX2" fmla="*/ 78263 w 156525"/>
                <a:gd name="connsiteY2" fmla="*/ 136959 h 156525"/>
                <a:gd name="connsiteX3" fmla="*/ 19566 w 156525"/>
                <a:gd name="connsiteY3" fmla="*/ 78263 h 156525"/>
                <a:gd name="connsiteX4" fmla="*/ 78263 w 156525"/>
                <a:gd name="connsiteY4" fmla="*/ 19566 h 156525"/>
                <a:gd name="connsiteX5" fmla="*/ 100437 w 156525"/>
                <a:gd name="connsiteY5" fmla="*/ 23805 h 156525"/>
                <a:gd name="connsiteX6" fmla="*/ 115111 w 156525"/>
                <a:gd name="connsiteY6" fmla="*/ 9131 h 156525"/>
                <a:gd name="connsiteX7" fmla="*/ 78263 w 156525"/>
                <a:gd name="connsiteY7" fmla="*/ 0 h 156525"/>
                <a:gd name="connsiteX8" fmla="*/ 0 w 156525"/>
                <a:gd name="connsiteY8" fmla="*/ 78263 h 156525"/>
                <a:gd name="connsiteX9" fmla="*/ 78263 w 156525"/>
                <a:gd name="connsiteY9" fmla="*/ 156525 h 156525"/>
                <a:gd name="connsiteX10" fmla="*/ 156525 w 156525"/>
                <a:gd name="connsiteY10" fmla="*/ 78263 h 156525"/>
                <a:gd name="connsiteX11" fmla="*/ 147394 w 156525"/>
                <a:gd name="connsiteY11" fmla="*/ 41414 h 156525"/>
                <a:gd name="connsiteX12" fmla="*/ 132720 w 156525"/>
                <a:gd name="connsiteY12" fmla="*/ 56088 h 15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6525" h="156525">
                  <a:moveTo>
                    <a:pt x="132720" y="56088"/>
                  </a:moveTo>
                  <a:cubicBezTo>
                    <a:pt x="135655" y="62936"/>
                    <a:pt x="136959" y="70436"/>
                    <a:pt x="136959" y="78263"/>
                  </a:cubicBezTo>
                  <a:cubicBezTo>
                    <a:pt x="136959" y="110546"/>
                    <a:pt x="110546" y="136959"/>
                    <a:pt x="78263" y="136959"/>
                  </a:cubicBezTo>
                  <a:cubicBezTo>
                    <a:pt x="45979" y="136959"/>
                    <a:pt x="19566" y="110546"/>
                    <a:pt x="19566" y="78263"/>
                  </a:cubicBezTo>
                  <a:cubicBezTo>
                    <a:pt x="19566" y="45979"/>
                    <a:pt x="45979" y="19566"/>
                    <a:pt x="78263" y="19566"/>
                  </a:cubicBezTo>
                  <a:cubicBezTo>
                    <a:pt x="86089" y="19566"/>
                    <a:pt x="93589" y="21196"/>
                    <a:pt x="100437" y="23805"/>
                  </a:cubicBezTo>
                  <a:lnTo>
                    <a:pt x="115111" y="9131"/>
                  </a:lnTo>
                  <a:cubicBezTo>
                    <a:pt x="104024" y="3261"/>
                    <a:pt x="91632" y="0"/>
                    <a:pt x="78263" y="0"/>
                  </a:cubicBezTo>
                  <a:cubicBezTo>
                    <a:pt x="35218" y="0"/>
                    <a:pt x="0" y="35218"/>
                    <a:pt x="0" y="78263"/>
                  </a:cubicBezTo>
                  <a:cubicBezTo>
                    <a:pt x="0" y="121307"/>
                    <a:pt x="35218" y="156525"/>
                    <a:pt x="78263" y="156525"/>
                  </a:cubicBezTo>
                  <a:cubicBezTo>
                    <a:pt x="121307" y="156525"/>
                    <a:pt x="156525" y="121307"/>
                    <a:pt x="156525" y="78263"/>
                  </a:cubicBezTo>
                  <a:cubicBezTo>
                    <a:pt x="156525" y="64893"/>
                    <a:pt x="153264" y="52501"/>
                    <a:pt x="147394" y="41414"/>
                  </a:cubicBezTo>
                  <a:lnTo>
                    <a:pt x="132720" y="56088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6" name="Rectangle : coins arrondis 22">
            <a:extLst>
              <a:ext uri="{FF2B5EF4-FFF2-40B4-BE49-F238E27FC236}">
                <a16:creationId xmlns:a16="http://schemas.microsoft.com/office/drawing/2014/main" id="{717CAF5A-6411-58E8-529B-80808B9B54C6}"/>
              </a:ext>
            </a:extLst>
          </p:cNvPr>
          <p:cNvSpPr/>
          <p:nvPr/>
        </p:nvSpPr>
        <p:spPr>
          <a:xfrm>
            <a:off x="3545187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47" name="Rectangle : coins arrondis 23">
            <a:extLst>
              <a:ext uri="{FF2B5EF4-FFF2-40B4-BE49-F238E27FC236}">
                <a16:creationId xmlns:a16="http://schemas.microsoft.com/office/drawing/2014/main" id="{2E2C75C4-6C08-D764-899A-ABCD6C669DA7}"/>
              </a:ext>
            </a:extLst>
          </p:cNvPr>
          <p:cNvSpPr/>
          <p:nvPr/>
        </p:nvSpPr>
        <p:spPr>
          <a:xfrm>
            <a:off x="3882563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48" name="Rectangle : coins arrondis 24">
            <a:extLst>
              <a:ext uri="{FF2B5EF4-FFF2-40B4-BE49-F238E27FC236}">
                <a16:creationId xmlns:a16="http://schemas.microsoft.com/office/drawing/2014/main" id="{2DD42FA4-BA53-7417-3616-29EDF9FEB728}"/>
              </a:ext>
            </a:extLst>
          </p:cNvPr>
          <p:cNvSpPr/>
          <p:nvPr/>
        </p:nvSpPr>
        <p:spPr>
          <a:xfrm>
            <a:off x="4219939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49" name="Rectangle : coins arrondis 25">
            <a:extLst>
              <a:ext uri="{FF2B5EF4-FFF2-40B4-BE49-F238E27FC236}">
                <a16:creationId xmlns:a16="http://schemas.microsoft.com/office/drawing/2014/main" id="{22647FAE-AECE-698D-4E6A-9E187274C5C5}"/>
              </a:ext>
            </a:extLst>
          </p:cNvPr>
          <p:cNvSpPr/>
          <p:nvPr/>
        </p:nvSpPr>
        <p:spPr>
          <a:xfrm>
            <a:off x="4557315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50" name="Rectangle : coins arrondis 26">
            <a:extLst>
              <a:ext uri="{FF2B5EF4-FFF2-40B4-BE49-F238E27FC236}">
                <a16:creationId xmlns:a16="http://schemas.microsoft.com/office/drawing/2014/main" id="{F51CA1D0-76A8-487F-61B3-9FE5DF40A5FB}"/>
              </a:ext>
            </a:extLst>
          </p:cNvPr>
          <p:cNvSpPr/>
          <p:nvPr/>
        </p:nvSpPr>
        <p:spPr>
          <a:xfrm>
            <a:off x="4894691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51" name="Rectangle : coins arrondis 27">
            <a:extLst>
              <a:ext uri="{FF2B5EF4-FFF2-40B4-BE49-F238E27FC236}">
                <a16:creationId xmlns:a16="http://schemas.microsoft.com/office/drawing/2014/main" id="{76ECB88C-C0C1-5B9D-E609-29C725C76EBA}"/>
              </a:ext>
            </a:extLst>
          </p:cNvPr>
          <p:cNvSpPr/>
          <p:nvPr/>
        </p:nvSpPr>
        <p:spPr>
          <a:xfrm>
            <a:off x="5232067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53" name="Rectangle : coins arrondis 28">
            <a:extLst>
              <a:ext uri="{FF2B5EF4-FFF2-40B4-BE49-F238E27FC236}">
                <a16:creationId xmlns:a16="http://schemas.microsoft.com/office/drawing/2014/main" id="{CB19362F-0642-AFEE-BD5A-10F186637FF9}"/>
              </a:ext>
            </a:extLst>
          </p:cNvPr>
          <p:cNvSpPr/>
          <p:nvPr/>
        </p:nvSpPr>
        <p:spPr>
          <a:xfrm>
            <a:off x="5569443" y="1697117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72" name="Rectangle : coins arrondis 29">
            <a:extLst>
              <a:ext uri="{FF2B5EF4-FFF2-40B4-BE49-F238E27FC236}">
                <a16:creationId xmlns:a16="http://schemas.microsoft.com/office/drawing/2014/main" id="{3F56B783-D53D-A2CA-B78E-177DB171CE65}"/>
              </a:ext>
            </a:extLst>
          </p:cNvPr>
          <p:cNvSpPr/>
          <p:nvPr/>
        </p:nvSpPr>
        <p:spPr>
          <a:xfrm>
            <a:off x="5738131" y="1697117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8" name="Rectangle : coins arrondis 52">
            <a:extLst>
              <a:ext uri="{FF2B5EF4-FFF2-40B4-BE49-F238E27FC236}">
                <a16:creationId xmlns:a16="http://schemas.microsoft.com/office/drawing/2014/main" id="{7F6BFBD7-D639-CF32-79B5-81AB26DBF18A}"/>
              </a:ext>
            </a:extLst>
          </p:cNvPr>
          <p:cNvSpPr/>
          <p:nvPr/>
        </p:nvSpPr>
        <p:spPr>
          <a:xfrm>
            <a:off x="5906819" y="1697117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99" name="Rectangle : coins arrondis 71">
            <a:extLst>
              <a:ext uri="{FF2B5EF4-FFF2-40B4-BE49-F238E27FC236}">
                <a16:creationId xmlns:a16="http://schemas.microsoft.com/office/drawing/2014/main" id="{4C5EEF4F-7869-A8E0-FBD6-5E817294B0A4}"/>
              </a:ext>
            </a:extLst>
          </p:cNvPr>
          <p:cNvSpPr/>
          <p:nvPr/>
        </p:nvSpPr>
        <p:spPr>
          <a:xfrm>
            <a:off x="6075512" y="1697117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0" name="Rectangle : coins arrondis 97">
            <a:extLst>
              <a:ext uri="{FF2B5EF4-FFF2-40B4-BE49-F238E27FC236}">
                <a16:creationId xmlns:a16="http://schemas.microsoft.com/office/drawing/2014/main" id="{DB26BEA9-D0C3-9FF6-78EB-4C64A47B551A}"/>
              </a:ext>
            </a:extLst>
          </p:cNvPr>
          <p:cNvSpPr/>
          <p:nvPr/>
        </p:nvSpPr>
        <p:spPr>
          <a:xfrm>
            <a:off x="2870435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1" name="Rectangle : coins arrondis 98">
            <a:extLst>
              <a:ext uri="{FF2B5EF4-FFF2-40B4-BE49-F238E27FC236}">
                <a16:creationId xmlns:a16="http://schemas.microsoft.com/office/drawing/2014/main" id="{D0DF8FE1-FE39-721C-A755-CF5B1B9A676D}"/>
              </a:ext>
            </a:extLst>
          </p:cNvPr>
          <p:cNvSpPr/>
          <p:nvPr/>
        </p:nvSpPr>
        <p:spPr>
          <a:xfrm>
            <a:off x="3039123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2" name="Rectangle : coins arrondis 99">
            <a:extLst>
              <a:ext uri="{FF2B5EF4-FFF2-40B4-BE49-F238E27FC236}">
                <a16:creationId xmlns:a16="http://schemas.microsoft.com/office/drawing/2014/main" id="{B0E83C9B-32EE-B2E7-7204-97C989B7FE5F}"/>
              </a:ext>
            </a:extLst>
          </p:cNvPr>
          <p:cNvSpPr/>
          <p:nvPr/>
        </p:nvSpPr>
        <p:spPr>
          <a:xfrm>
            <a:off x="3207811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3" name="Rectangle : coins arrondis 100">
            <a:extLst>
              <a:ext uri="{FF2B5EF4-FFF2-40B4-BE49-F238E27FC236}">
                <a16:creationId xmlns:a16="http://schemas.microsoft.com/office/drawing/2014/main" id="{17F5F2BF-5F03-1F33-3CFD-65854B158BE5}"/>
              </a:ext>
            </a:extLst>
          </p:cNvPr>
          <p:cNvSpPr/>
          <p:nvPr/>
        </p:nvSpPr>
        <p:spPr>
          <a:xfrm>
            <a:off x="3376499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4" name="Rectangle : coins arrondis 101">
            <a:extLst>
              <a:ext uri="{FF2B5EF4-FFF2-40B4-BE49-F238E27FC236}">
                <a16:creationId xmlns:a16="http://schemas.microsoft.com/office/drawing/2014/main" id="{C82E286B-8847-0A9F-2A73-E0F27AB69D4D}"/>
              </a:ext>
            </a:extLst>
          </p:cNvPr>
          <p:cNvSpPr/>
          <p:nvPr/>
        </p:nvSpPr>
        <p:spPr>
          <a:xfrm>
            <a:off x="3713875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5" name="Rectangle : coins arrondis 102">
            <a:extLst>
              <a:ext uri="{FF2B5EF4-FFF2-40B4-BE49-F238E27FC236}">
                <a16:creationId xmlns:a16="http://schemas.microsoft.com/office/drawing/2014/main" id="{C585AEC2-30F5-EF05-595C-0BE4305CDB6F}"/>
              </a:ext>
            </a:extLst>
          </p:cNvPr>
          <p:cNvSpPr/>
          <p:nvPr/>
        </p:nvSpPr>
        <p:spPr>
          <a:xfrm>
            <a:off x="4051251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6" name="Rectangle : coins arrondis 105">
            <a:extLst>
              <a:ext uri="{FF2B5EF4-FFF2-40B4-BE49-F238E27FC236}">
                <a16:creationId xmlns:a16="http://schemas.microsoft.com/office/drawing/2014/main" id="{8E3A02A9-4CF3-E686-EC0A-24CE20AC6383}"/>
              </a:ext>
            </a:extLst>
          </p:cNvPr>
          <p:cNvSpPr/>
          <p:nvPr/>
        </p:nvSpPr>
        <p:spPr>
          <a:xfrm>
            <a:off x="4388627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7" name="Rectangle : coins arrondis 106">
            <a:extLst>
              <a:ext uri="{FF2B5EF4-FFF2-40B4-BE49-F238E27FC236}">
                <a16:creationId xmlns:a16="http://schemas.microsoft.com/office/drawing/2014/main" id="{B1EB0B6E-E004-9BD4-93B1-AC6FAC4115BF}"/>
              </a:ext>
            </a:extLst>
          </p:cNvPr>
          <p:cNvSpPr/>
          <p:nvPr/>
        </p:nvSpPr>
        <p:spPr>
          <a:xfrm>
            <a:off x="4726003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8" name="Rectangle : coins arrondis 107">
            <a:extLst>
              <a:ext uri="{FF2B5EF4-FFF2-40B4-BE49-F238E27FC236}">
                <a16:creationId xmlns:a16="http://schemas.microsoft.com/office/drawing/2014/main" id="{5E46ECD9-1FC1-6B16-483F-65F16741F89D}"/>
              </a:ext>
            </a:extLst>
          </p:cNvPr>
          <p:cNvSpPr/>
          <p:nvPr/>
        </p:nvSpPr>
        <p:spPr>
          <a:xfrm>
            <a:off x="5063379" y="1697117"/>
            <a:ext cx="127312" cy="16979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09" name="Rectangle : coins arrondis 108">
            <a:extLst>
              <a:ext uri="{FF2B5EF4-FFF2-40B4-BE49-F238E27FC236}">
                <a16:creationId xmlns:a16="http://schemas.microsoft.com/office/drawing/2014/main" id="{B3700290-2C24-EC79-AC2E-B9FB1E17F53E}"/>
              </a:ext>
            </a:extLst>
          </p:cNvPr>
          <p:cNvSpPr/>
          <p:nvPr/>
        </p:nvSpPr>
        <p:spPr>
          <a:xfrm>
            <a:off x="5400755" y="1697117"/>
            <a:ext cx="127312" cy="1697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fr-FR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6391883D-EE4E-3745-5A53-5EB4F52C7598}"/>
              </a:ext>
            </a:extLst>
          </p:cNvPr>
          <p:cNvSpPr txBox="1"/>
          <p:nvPr/>
        </p:nvSpPr>
        <p:spPr>
          <a:xfrm>
            <a:off x="5979140" y="1942782"/>
            <a:ext cx="1927522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373CF5">
                    <a:lumMod val="50000"/>
                  </a:srgbClr>
                </a:solidFill>
                <a:effectLst/>
                <a:uLnTx/>
                <a:uFillTx/>
                <a:latin typeface="Fira Sans Regular"/>
                <a:sym typeface="Fira Sans Regular"/>
              </a:rPr>
              <a:t>203 signatures </a:t>
            </a: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373CF5">
                    <a:lumMod val="50000"/>
                  </a:srgbClr>
                </a:solidFill>
                <a:effectLst/>
                <a:uLnTx/>
                <a:uFillTx/>
                <a:latin typeface="Fira Sans Regular"/>
                <a:sym typeface="Fira Sans Regular"/>
              </a:rPr>
            </a:b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rgbClr val="373CF5">
                    <a:lumMod val="50000"/>
                  </a:srgbClr>
                </a:solidFill>
                <a:effectLst/>
                <a:uLnTx/>
                <a:uFillTx/>
                <a:latin typeface="Fira Sans Regular"/>
                <a:sym typeface="Fira Sans Regular"/>
              </a:rPr>
              <a:t>avec les collectivités / 300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6F236AF-FD3A-B21B-38A5-5ED7723E13F9}"/>
              </a:ext>
            </a:extLst>
          </p:cNvPr>
          <p:cNvSpPr txBox="1"/>
          <p:nvPr/>
        </p:nvSpPr>
        <p:spPr>
          <a:xfrm>
            <a:off x="331427" y="1875774"/>
            <a:ext cx="2329227" cy="1017971"/>
          </a:xfrm>
          <a:prstGeom prst="rect">
            <a:avLst/>
          </a:prstGeom>
          <a:solidFill>
            <a:schemeClr val="bg1"/>
          </a:solidFill>
        </p:spPr>
        <p:txBody>
          <a:bodyPr wrap="square" lIns="0">
            <a:spAutoFit/>
          </a:bodyPr>
          <a:lstStyle/>
          <a:p>
            <a:pPr>
              <a:lnSpc>
                <a:spcPts val="12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200" b="1" dirty="0">
                <a:solidFill>
                  <a:schemeClr val="tx2">
                    <a:lumMod val="50000"/>
                  </a:schemeClr>
                </a:solidFill>
              </a:rPr>
              <a:t>Accompagner les commerces pour prévenir la vacance commerciale </a:t>
            </a:r>
            <a:br>
              <a:rPr lang="fr-FR" sz="12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sz="1200" b="1" dirty="0">
                <a:solidFill>
                  <a:schemeClr val="tx2">
                    <a:lumMod val="50000"/>
                  </a:schemeClr>
                </a:solidFill>
              </a:rPr>
              <a:t>et contractualiser avec les collectivités sur l’animation commerciale des centre villes.	</a:t>
            </a:r>
            <a:r>
              <a:rPr lang="fr-FR" sz="1200" dirty="0">
                <a:solidFill>
                  <a:schemeClr val="tx2">
                    <a:lumMod val="50000"/>
                  </a:schemeClr>
                </a:solidFill>
              </a:rPr>
              <a:t>	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BD425C5-C758-2466-2223-1FEF93E3BE56}"/>
              </a:ext>
            </a:extLst>
          </p:cNvPr>
          <p:cNvSpPr txBox="1"/>
          <p:nvPr/>
        </p:nvSpPr>
        <p:spPr>
          <a:xfrm>
            <a:off x="331427" y="3249482"/>
            <a:ext cx="2286406" cy="556306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>
              <a:lnSpc>
                <a:spcPts val="12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200" b="1" dirty="0">
                <a:solidFill>
                  <a:schemeClr val="tx2">
                    <a:lumMod val="50000"/>
                  </a:schemeClr>
                </a:solidFill>
              </a:rPr>
              <a:t>Sensibiliser et accompagner les PME aux usages de l’intelligence artificielle.	</a:t>
            </a:r>
            <a:r>
              <a:rPr lang="fr-FR" sz="1200" dirty="0">
                <a:solidFill>
                  <a:schemeClr val="tx2">
                    <a:lumMod val="50000"/>
                  </a:schemeClr>
                </a:solidFill>
              </a:rPr>
              <a:t>	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0A2B477-DDC9-F1C6-BE69-DA411E7D1C38}"/>
              </a:ext>
            </a:extLst>
          </p:cNvPr>
          <p:cNvSpPr txBox="1"/>
          <p:nvPr/>
        </p:nvSpPr>
        <p:spPr>
          <a:xfrm>
            <a:off x="331427" y="4335217"/>
            <a:ext cx="2475136" cy="556306"/>
          </a:xfrm>
          <a:prstGeom prst="rect">
            <a:avLst/>
          </a:prstGeom>
          <a:solidFill>
            <a:schemeClr val="bg1"/>
          </a:solidFill>
        </p:spPr>
        <p:txBody>
          <a:bodyPr wrap="square" lIns="0">
            <a:spAutoFit/>
          </a:bodyPr>
          <a:lstStyle/>
          <a:p>
            <a:pPr>
              <a:lnSpc>
                <a:spcPts val="1200"/>
              </a:lnSpc>
              <a:spcBef>
                <a:spcPts val="0"/>
              </a:spcBef>
              <a:spcAft>
                <a:spcPts val="600"/>
              </a:spcAft>
            </a:pPr>
            <a:r>
              <a:rPr lang="fr-FR" sz="1200" b="1">
                <a:solidFill>
                  <a:schemeClr val="tx2">
                    <a:lumMod val="50000"/>
                  </a:schemeClr>
                </a:solidFill>
              </a:rPr>
              <a:t>Sensibiliser et accompagner les PME pour réduire leurs émissions de gaz à effet de serre.</a:t>
            </a:r>
            <a:endParaRPr lang="fr-FR" sz="1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riangle isocèle 33">
            <a:extLst>
              <a:ext uri="{FF2B5EF4-FFF2-40B4-BE49-F238E27FC236}">
                <a16:creationId xmlns:a16="http://schemas.microsoft.com/office/drawing/2014/main" id="{22777BDE-D267-D48F-2B1F-2471B495C293}"/>
              </a:ext>
            </a:extLst>
          </p:cNvPr>
          <p:cNvSpPr/>
          <p:nvPr/>
        </p:nvSpPr>
        <p:spPr>
          <a:xfrm rot="10800000">
            <a:off x="5218779" y="1557050"/>
            <a:ext cx="153887" cy="12060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13B968-4DF6-5208-8ED6-F5C4B40295F6}"/>
              </a:ext>
            </a:extLst>
          </p:cNvPr>
          <p:cNvSpPr txBox="1"/>
          <p:nvPr/>
        </p:nvSpPr>
        <p:spPr>
          <a:xfrm>
            <a:off x="4807117" y="1341146"/>
            <a:ext cx="977210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Sept. 25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3FEF700-0790-B385-0E8C-17B5EDB28B26}"/>
              </a:ext>
            </a:extLst>
          </p:cNvPr>
          <p:cNvSpPr txBox="1"/>
          <p:nvPr/>
        </p:nvSpPr>
        <p:spPr>
          <a:xfrm>
            <a:off x="5401554" y="579208"/>
            <a:ext cx="3706694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fr-FR" sz="1200" dirty="0">
                <a:solidFill>
                  <a:srgbClr val="FFFFFF"/>
                </a:solidFill>
              </a:rPr>
              <a:t>Opérations en cours jusqu'au 31.12.25</a:t>
            </a:r>
            <a:endParaRPr lang="fr-FR" sz="1600" dirty="0">
              <a:solidFill>
                <a:srgbClr val="FFFFFF"/>
              </a:solidFill>
            </a:endParaRP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DBAEB832-56C1-8110-4156-B044A724FE88}"/>
              </a:ext>
            </a:extLst>
          </p:cNvPr>
          <p:cNvGrpSpPr/>
          <p:nvPr/>
        </p:nvGrpSpPr>
        <p:grpSpPr>
          <a:xfrm>
            <a:off x="8166043" y="4617329"/>
            <a:ext cx="311004" cy="247831"/>
            <a:chOff x="8095259" y="4600298"/>
            <a:chExt cx="354526" cy="282513"/>
          </a:xfrm>
          <a:gradFill>
            <a:gsLst>
              <a:gs pos="0">
                <a:schemeClr val="accent5"/>
              </a:gs>
              <a:gs pos="99000">
                <a:schemeClr val="tx1"/>
              </a:gs>
            </a:gsLst>
            <a:lin ang="5400000" scaled="1"/>
          </a:gradFill>
        </p:grpSpPr>
        <p:sp>
          <p:nvSpPr>
            <p:cNvPr id="21" name="Forme libre 20">
              <a:extLst>
                <a:ext uri="{FF2B5EF4-FFF2-40B4-BE49-F238E27FC236}">
                  <a16:creationId xmlns:a16="http://schemas.microsoft.com/office/drawing/2014/main" id="{A4EF62BE-69F8-3414-5BA9-BF1DE8683D8B}"/>
                </a:ext>
              </a:extLst>
            </p:cNvPr>
            <p:cNvSpPr/>
            <p:nvPr/>
          </p:nvSpPr>
          <p:spPr>
            <a:xfrm>
              <a:off x="8095259" y="4600298"/>
              <a:ext cx="354526" cy="282513"/>
            </a:xfrm>
            <a:custGeom>
              <a:avLst/>
              <a:gdLst>
                <a:gd name="connsiteX0" fmla="*/ 283205 w 354526"/>
                <a:gd name="connsiteY0" fmla="*/ 0 h 282513"/>
                <a:gd name="connsiteX1" fmla="*/ 71321 w 354526"/>
                <a:gd name="connsiteY1" fmla="*/ 0 h 282513"/>
                <a:gd name="connsiteX2" fmla="*/ 0 w 354526"/>
                <a:gd name="connsiteY2" fmla="*/ 71321 h 282513"/>
                <a:gd name="connsiteX3" fmla="*/ 0 w 354526"/>
                <a:gd name="connsiteY3" fmla="*/ 211227 h 282513"/>
                <a:gd name="connsiteX4" fmla="*/ 71321 w 354526"/>
                <a:gd name="connsiteY4" fmla="*/ 282513 h 282513"/>
                <a:gd name="connsiteX5" fmla="*/ 283205 w 354526"/>
                <a:gd name="connsiteY5" fmla="*/ 282513 h 282513"/>
                <a:gd name="connsiteX6" fmla="*/ 354526 w 354526"/>
                <a:gd name="connsiteY6" fmla="*/ 211192 h 282513"/>
                <a:gd name="connsiteX7" fmla="*/ 354526 w 354526"/>
                <a:gd name="connsiteY7" fmla="*/ 71286 h 282513"/>
                <a:gd name="connsiteX8" fmla="*/ 283205 w 354526"/>
                <a:gd name="connsiteY8" fmla="*/ 0 h 282513"/>
                <a:gd name="connsiteX9" fmla="*/ 322958 w 354526"/>
                <a:gd name="connsiteY9" fmla="*/ 211241 h 282513"/>
                <a:gd name="connsiteX10" fmla="*/ 283205 w 354526"/>
                <a:gd name="connsiteY10" fmla="*/ 250987 h 282513"/>
                <a:gd name="connsiteX11" fmla="*/ 71321 w 354526"/>
                <a:gd name="connsiteY11" fmla="*/ 250987 h 282513"/>
                <a:gd name="connsiteX12" fmla="*/ 31568 w 354526"/>
                <a:gd name="connsiteY12" fmla="*/ 211234 h 282513"/>
                <a:gd name="connsiteX13" fmla="*/ 31568 w 354526"/>
                <a:gd name="connsiteY13" fmla="*/ 71286 h 282513"/>
                <a:gd name="connsiteX14" fmla="*/ 71321 w 354526"/>
                <a:gd name="connsiteY14" fmla="*/ 31533 h 282513"/>
                <a:gd name="connsiteX15" fmla="*/ 283205 w 354526"/>
                <a:gd name="connsiteY15" fmla="*/ 31533 h 282513"/>
                <a:gd name="connsiteX16" fmla="*/ 322958 w 354526"/>
                <a:gd name="connsiteY16" fmla="*/ 71286 h 282513"/>
                <a:gd name="connsiteX17" fmla="*/ 322958 w 354526"/>
                <a:gd name="connsiteY17" fmla="*/ 211227 h 28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4526" h="282513">
                  <a:moveTo>
                    <a:pt x="283205" y="0"/>
                  </a:moveTo>
                  <a:lnTo>
                    <a:pt x="71321" y="0"/>
                  </a:lnTo>
                  <a:cubicBezTo>
                    <a:pt x="31944" y="31"/>
                    <a:pt x="31" y="31944"/>
                    <a:pt x="0" y="71321"/>
                  </a:cubicBezTo>
                  <a:lnTo>
                    <a:pt x="0" y="211227"/>
                  </a:lnTo>
                  <a:cubicBezTo>
                    <a:pt x="50" y="250590"/>
                    <a:pt x="31958" y="282483"/>
                    <a:pt x="71321" y="282513"/>
                  </a:cubicBezTo>
                  <a:lnTo>
                    <a:pt x="283205" y="282513"/>
                  </a:lnTo>
                  <a:cubicBezTo>
                    <a:pt x="322582" y="282483"/>
                    <a:pt x="354496" y="250569"/>
                    <a:pt x="354526" y="211192"/>
                  </a:cubicBezTo>
                  <a:lnTo>
                    <a:pt x="354526" y="71286"/>
                  </a:lnTo>
                  <a:cubicBezTo>
                    <a:pt x="354476" y="31923"/>
                    <a:pt x="322569" y="31"/>
                    <a:pt x="283205" y="0"/>
                  </a:cubicBezTo>
                  <a:close/>
                  <a:moveTo>
                    <a:pt x="322958" y="211241"/>
                  </a:moveTo>
                  <a:cubicBezTo>
                    <a:pt x="322927" y="233182"/>
                    <a:pt x="305147" y="250960"/>
                    <a:pt x="283205" y="250987"/>
                  </a:cubicBezTo>
                  <a:lnTo>
                    <a:pt x="71321" y="250987"/>
                  </a:lnTo>
                  <a:cubicBezTo>
                    <a:pt x="49377" y="250960"/>
                    <a:pt x="31595" y="233178"/>
                    <a:pt x="31568" y="211234"/>
                  </a:cubicBezTo>
                  <a:lnTo>
                    <a:pt x="31568" y="71286"/>
                  </a:lnTo>
                  <a:cubicBezTo>
                    <a:pt x="31591" y="49341"/>
                    <a:pt x="49375" y="31556"/>
                    <a:pt x="71321" y="31533"/>
                  </a:cubicBezTo>
                  <a:lnTo>
                    <a:pt x="283205" y="31533"/>
                  </a:lnTo>
                  <a:cubicBezTo>
                    <a:pt x="305151" y="31556"/>
                    <a:pt x="322935" y="49341"/>
                    <a:pt x="322958" y="71286"/>
                  </a:cubicBezTo>
                  <a:lnTo>
                    <a:pt x="322958" y="211227"/>
                  </a:lnTo>
                  <a:close/>
                </a:path>
              </a:pathLst>
            </a:custGeom>
            <a:grpFill/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 21">
              <a:extLst>
                <a:ext uri="{FF2B5EF4-FFF2-40B4-BE49-F238E27FC236}">
                  <a16:creationId xmlns:a16="http://schemas.microsoft.com/office/drawing/2014/main" id="{DD6FFAE8-3EA0-5F7F-AA98-2634CF1D17FB}"/>
                </a:ext>
              </a:extLst>
            </p:cNvPr>
            <p:cNvSpPr/>
            <p:nvPr/>
          </p:nvSpPr>
          <p:spPr>
            <a:xfrm>
              <a:off x="8220437" y="4672311"/>
              <a:ext cx="119936" cy="138486"/>
            </a:xfrm>
            <a:custGeom>
              <a:avLst/>
              <a:gdLst>
                <a:gd name="connsiteX0" fmla="*/ 0 w 119936"/>
                <a:gd name="connsiteY0" fmla="*/ 138487 h 138486"/>
                <a:gd name="connsiteX1" fmla="*/ 119936 w 119936"/>
                <a:gd name="connsiteY1" fmla="*/ 69243 h 138486"/>
                <a:gd name="connsiteX2" fmla="*/ 0 w 119936"/>
                <a:gd name="connsiteY2" fmla="*/ 0 h 138486"/>
                <a:gd name="connsiteX3" fmla="*/ 0 w 119936"/>
                <a:gd name="connsiteY3" fmla="*/ 138487 h 13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36" h="138486">
                  <a:moveTo>
                    <a:pt x="0" y="138487"/>
                  </a:moveTo>
                  <a:lnTo>
                    <a:pt x="119936" y="69243"/>
                  </a:lnTo>
                  <a:lnTo>
                    <a:pt x="0" y="0"/>
                  </a:lnTo>
                  <a:lnTo>
                    <a:pt x="0" y="138487"/>
                  </a:lnTo>
                  <a:close/>
                </a:path>
              </a:pathLst>
            </a:custGeom>
            <a:grpFill/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7209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D49E391-D104-D81A-CDCC-67FEBB34D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296833"/>
            <a:ext cx="7721600" cy="1661993"/>
          </a:xfrm>
        </p:spPr>
        <p:txBody>
          <a:bodyPr anchor="ctr"/>
          <a:lstStyle/>
          <a:p>
            <a:r>
              <a:rPr lang="fr-FR" dirty="0"/>
              <a:t>Vidéo performance + impact</a:t>
            </a:r>
          </a:p>
        </p:txBody>
      </p:sp>
      <p:sp>
        <p:nvSpPr>
          <p:cNvPr id="12" name="Titre 1">
            <a:hlinkClick r:id="rId2"/>
            <a:extLst>
              <a:ext uri="{FF2B5EF4-FFF2-40B4-BE49-F238E27FC236}">
                <a16:creationId xmlns:a16="http://schemas.microsoft.com/office/drawing/2014/main" id="{43BCB938-62CC-FB6D-EAE0-57D326311741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https://www.youtube.com/watch?v=CvqivUpuBNE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455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72FB3-D102-E30F-9D97-18F415BAC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F96EE-AE54-4BDB-8780-790A8E8C4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CONTINUER à PERFORMER</a:t>
            </a:r>
          </a:p>
        </p:txBody>
      </p:sp>
      <p:sp>
        <p:nvSpPr>
          <p:cNvPr id="7" name="Espace réservé du numéro de diapositive 3">
            <a:extLst>
              <a:ext uri="{FF2B5EF4-FFF2-40B4-BE49-F238E27FC236}">
                <a16:creationId xmlns:a16="http://schemas.microsoft.com/office/drawing/2014/main" id="{8E7F437D-C068-175F-E8B7-888D038257B6}"/>
              </a:ext>
            </a:extLst>
          </p:cNvPr>
          <p:cNvSpPr txBox="1">
            <a:spLocks/>
          </p:cNvSpPr>
          <p:nvPr/>
        </p:nvSpPr>
        <p:spPr>
          <a:xfrm>
            <a:off x="8467107" y="4730304"/>
            <a:ext cx="196516" cy="243078"/>
          </a:xfrm>
          <a:prstGeom prst="roundRect">
            <a:avLst>
              <a:gd name="adj" fmla="val 9065"/>
            </a:avLst>
          </a:prstGeom>
          <a:noFill/>
          <a:ln w="12700">
            <a:solidFill>
              <a:schemeClr val="bg1"/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36000" numCol="1" spcCol="1098550" anchor="b">
            <a:noAutofit/>
          </a:bodyPr>
          <a:lstStyle>
            <a:lvl1pPr marL="0" marR="0" indent="0" algn="l" defTabSz="914377" rtl="0" latinLnBrk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0" u="none" strike="noStrike" cap="none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r" hangingPunct="1"/>
            <a:fld id="{06FD752D-FBA7-492A-B17E-AE96B3919299}" type="slidenum">
              <a:rPr lang="fr-FR" sz="1000" smtClean="0"/>
              <a:pPr algn="r" hangingPunct="1"/>
              <a:t>38</a:t>
            </a:fld>
            <a:endParaRPr lang="fr-FR" sz="100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AB5C430B-7ECB-A7E8-3BDB-FA67B55D2D0E}"/>
              </a:ext>
            </a:extLst>
          </p:cNvPr>
          <p:cNvSpPr/>
          <p:nvPr/>
        </p:nvSpPr>
        <p:spPr>
          <a:xfrm>
            <a:off x="788215" y="1579742"/>
            <a:ext cx="840662" cy="2891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 dirty="0">
                <a:solidFill>
                  <a:prstClr val="white"/>
                </a:solidFill>
                <a:latin typeface="Fira Sans"/>
              </a:rPr>
              <a:t>8,1 </a:t>
            </a:r>
            <a:r>
              <a:rPr lang="fr-FR" sz="1400" kern="1200" dirty="0">
                <a:solidFill>
                  <a:prstClr val="white"/>
                </a:solidFill>
                <a:latin typeface="Fira Sans"/>
              </a:rPr>
              <a:t>/10</a:t>
            </a:r>
            <a:endParaRPr lang="fr-FR" kern="1200" dirty="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8C34C43D-5F81-6E04-FED6-7D4531201C43}"/>
              </a:ext>
            </a:extLst>
          </p:cNvPr>
          <p:cNvSpPr/>
          <p:nvPr/>
        </p:nvSpPr>
        <p:spPr>
          <a:xfrm>
            <a:off x="788215" y="2234842"/>
            <a:ext cx="840662" cy="2891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>
                <a:solidFill>
                  <a:prstClr val="white"/>
                </a:solidFill>
                <a:latin typeface="Fira Sans"/>
              </a:rPr>
              <a:t>8,1 </a:t>
            </a:r>
            <a:r>
              <a:rPr lang="fr-FR" sz="1400" kern="1200">
                <a:solidFill>
                  <a:prstClr val="white"/>
                </a:solidFill>
                <a:latin typeface="Fira Sans"/>
              </a:rPr>
              <a:t>/10</a:t>
            </a:r>
            <a:endParaRPr lang="fr-FR" kern="120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2BEF3DB7-89F7-508B-69D5-E1DE11DE8EE5}"/>
              </a:ext>
            </a:extLst>
          </p:cNvPr>
          <p:cNvSpPr/>
          <p:nvPr/>
        </p:nvSpPr>
        <p:spPr>
          <a:xfrm>
            <a:off x="788215" y="2889942"/>
            <a:ext cx="840662" cy="2891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>
                <a:solidFill>
                  <a:prstClr val="white"/>
                </a:solidFill>
                <a:latin typeface="Fira Sans"/>
              </a:rPr>
              <a:t>8,5 </a:t>
            </a:r>
            <a:r>
              <a:rPr lang="fr-FR" sz="1400" kern="1200">
                <a:solidFill>
                  <a:prstClr val="white"/>
                </a:solidFill>
                <a:latin typeface="Fira Sans"/>
              </a:rPr>
              <a:t>/10</a:t>
            </a:r>
            <a:endParaRPr lang="fr-FR" kern="120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3146D1ED-B83B-C1A4-C4A8-D614D81411FB}"/>
              </a:ext>
            </a:extLst>
          </p:cNvPr>
          <p:cNvSpPr/>
          <p:nvPr/>
        </p:nvSpPr>
        <p:spPr>
          <a:xfrm>
            <a:off x="788215" y="3545042"/>
            <a:ext cx="840662" cy="2891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>
                <a:solidFill>
                  <a:prstClr val="white"/>
                </a:solidFill>
                <a:latin typeface="Fira Sans"/>
              </a:rPr>
              <a:t>8,8 </a:t>
            </a:r>
            <a:r>
              <a:rPr lang="fr-FR" sz="1400" kern="1200">
                <a:solidFill>
                  <a:prstClr val="white"/>
                </a:solidFill>
                <a:latin typeface="Fira Sans"/>
              </a:rPr>
              <a:t>/10</a:t>
            </a:r>
            <a:endParaRPr lang="fr-FR" kern="120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E1A957C-9654-9002-47DE-719B15A9129C}"/>
              </a:ext>
            </a:extLst>
          </p:cNvPr>
          <p:cNvSpPr txBox="1"/>
          <p:nvPr/>
        </p:nvSpPr>
        <p:spPr>
          <a:xfrm>
            <a:off x="1728581" y="1579742"/>
            <a:ext cx="19870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Satisfaction moyenne</a:t>
            </a:r>
            <a:endParaRPr lang="fr-FR" sz="1200" kern="1200" dirty="0">
              <a:solidFill>
                <a:schemeClr val="bg1"/>
              </a:solidFill>
              <a:highlight>
                <a:srgbClr val="34ADF1"/>
              </a:highlight>
              <a:latin typeface="Fira Sans"/>
              <a:ea typeface="+mn-ea"/>
              <a:cs typeface="+mn-cs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D88677B-D4C5-F733-0115-F2685C8BE1DB}"/>
              </a:ext>
            </a:extLst>
          </p:cNvPr>
          <p:cNvSpPr txBox="1"/>
          <p:nvPr/>
        </p:nvSpPr>
        <p:spPr>
          <a:xfrm>
            <a:off x="1728581" y="2217114"/>
            <a:ext cx="198707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fr-FR" sz="120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Taux de </a:t>
            </a:r>
            <a:r>
              <a:rPr lang="fr-FR" sz="1200" b="1" kern="1200" dirty="0">
                <a:solidFill>
                  <a:schemeClr val="tx1"/>
                </a:solidFill>
                <a:latin typeface="Fira Sans"/>
                <a:ea typeface="+mn-ea"/>
                <a:cs typeface="+mn-cs"/>
              </a:rPr>
              <a:t>recommandation</a:t>
            </a:r>
            <a:r>
              <a:rPr lang="fr-FR" sz="120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 </a:t>
            </a: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aux </a:t>
            </a:r>
            <a:r>
              <a:rPr lang="fr-FR" sz="1200" kern="1200" dirty="0">
                <a:solidFill>
                  <a:schemeClr val="bg1"/>
                </a:solidFill>
                <a:highlight>
                  <a:srgbClr val="34ADF1"/>
                </a:highlight>
                <a:latin typeface="Fira Sans"/>
                <a:ea typeface="+mn-ea"/>
                <a:cs typeface="+mn-cs"/>
              </a:rPr>
              <a:t>entreprises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2A17C38-B9CF-CA46-D20B-EE737EA599F2}"/>
              </a:ext>
            </a:extLst>
          </p:cNvPr>
          <p:cNvSpPr txBox="1"/>
          <p:nvPr/>
        </p:nvSpPr>
        <p:spPr>
          <a:xfrm>
            <a:off x="1728581" y="2912476"/>
            <a:ext cx="19870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</a:rPr>
              <a:t>Satisfaction moyenne </a:t>
            </a:r>
            <a:endParaRPr lang="fr-FR" sz="1200" kern="1200" dirty="0">
              <a:solidFill>
                <a:schemeClr val="bg1"/>
              </a:solidFill>
              <a:highlight>
                <a:srgbClr val="34ADF1"/>
              </a:highlight>
              <a:latin typeface="Fira Sans"/>
              <a:ea typeface="+mn-ea"/>
              <a:cs typeface="+mn-cs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41CF711-DD57-FB82-9342-B76FB396A239}"/>
              </a:ext>
            </a:extLst>
          </p:cNvPr>
          <p:cNvSpPr txBox="1"/>
          <p:nvPr/>
        </p:nvSpPr>
        <p:spPr>
          <a:xfrm>
            <a:off x="1728581" y="3491859"/>
            <a:ext cx="198707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fr-FR" sz="120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Taux de </a:t>
            </a:r>
            <a:r>
              <a:rPr lang="fr-FR" sz="1200" b="1" kern="1200" dirty="0">
                <a:solidFill>
                  <a:schemeClr val="tx1"/>
                </a:solidFill>
                <a:latin typeface="Fira Sans"/>
                <a:ea typeface="+mn-ea"/>
                <a:cs typeface="+mn-cs"/>
              </a:rPr>
              <a:t>recommandation</a:t>
            </a:r>
            <a:r>
              <a:rPr lang="fr-FR" sz="120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 </a:t>
            </a: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aux </a:t>
            </a:r>
            <a:r>
              <a:rPr lang="fr-FR" sz="1200" b="1" kern="1200" dirty="0">
                <a:solidFill>
                  <a:schemeClr val="bg1"/>
                </a:solidFill>
                <a:highlight>
                  <a:srgbClr val="34ADF1"/>
                </a:highlight>
                <a:latin typeface="Fira Sans"/>
                <a:ea typeface="+mn-ea"/>
                <a:cs typeface="+mn-cs"/>
              </a:rPr>
              <a:t>collectivités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E0A43BB-93E2-8D8F-C62C-E2DAD150250A}"/>
              </a:ext>
            </a:extLst>
          </p:cNvPr>
          <p:cNvSpPr txBox="1"/>
          <p:nvPr/>
        </p:nvSpPr>
        <p:spPr>
          <a:xfrm>
            <a:off x="5680828" y="2211106"/>
            <a:ext cx="2786279" cy="692497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3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Des entreprises ont mis </a:t>
            </a:r>
            <a:br>
              <a:rPr lang="fr-FR" sz="13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</a:br>
            <a:r>
              <a:rPr lang="fr-FR" sz="13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en place au moins </a:t>
            </a:r>
            <a:r>
              <a:rPr lang="fr-FR" sz="13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une action </a:t>
            </a:r>
            <a:br>
              <a:rPr lang="fr-FR" sz="13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</a:br>
            <a:r>
              <a:rPr lang="fr-FR" sz="13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de </a:t>
            </a:r>
            <a:r>
              <a:rPr lang="fr-FR" sz="1350" b="1" kern="1200" dirty="0">
                <a:solidFill>
                  <a:schemeClr val="bg1"/>
                </a:solidFill>
                <a:highlight>
                  <a:srgbClr val="FC0771"/>
                </a:highlight>
                <a:latin typeface="Fira Sans"/>
                <a:ea typeface="+mn-ea"/>
                <a:cs typeface="+mn-cs"/>
              </a:rPr>
              <a:t>transformation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74BF0660-6B44-FD2F-EF7E-BE1A346C2810}"/>
              </a:ext>
            </a:extLst>
          </p:cNvPr>
          <p:cNvSpPr/>
          <p:nvPr/>
        </p:nvSpPr>
        <p:spPr>
          <a:xfrm>
            <a:off x="4343979" y="2211106"/>
            <a:ext cx="1166400" cy="2891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9000">
                <a:schemeClr val="tx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>
                <a:solidFill>
                  <a:prstClr val="white"/>
                </a:solidFill>
                <a:latin typeface="Fira Sans"/>
              </a:rPr>
              <a:t>60%</a:t>
            </a:r>
            <a:endParaRPr lang="fr-FR" kern="120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062A66-70C4-B2DD-9781-926D9853D9CD}"/>
              </a:ext>
            </a:extLst>
          </p:cNvPr>
          <p:cNvSpPr txBox="1"/>
          <p:nvPr/>
        </p:nvSpPr>
        <p:spPr>
          <a:xfrm>
            <a:off x="5680828" y="1579742"/>
            <a:ext cx="3272671" cy="484748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13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Un accompagnement utile </a:t>
            </a:r>
            <a:br>
              <a:rPr lang="fr-FR" sz="135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</a:br>
            <a:r>
              <a:rPr lang="fr-FR" sz="13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pour </a:t>
            </a:r>
            <a:r>
              <a:rPr lang="fr-FR" sz="1350" b="1" kern="1200" dirty="0">
                <a:solidFill>
                  <a:schemeClr val="bg1"/>
                </a:solidFill>
                <a:highlight>
                  <a:srgbClr val="FC0771"/>
                </a:highlight>
                <a:latin typeface="Fira Sans"/>
                <a:ea typeface="+mn-ea"/>
                <a:cs typeface="+mn-cs"/>
              </a:rPr>
              <a:t>80% </a:t>
            </a:r>
            <a:r>
              <a:rPr lang="fr-FR" sz="13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des entreprises interrogées</a:t>
            </a:r>
            <a:endParaRPr lang="fr-FR" kern="1200" dirty="0">
              <a:solidFill>
                <a:srgbClr val="FF006E"/>
              </a:solidFill>
              <a:latin typeface="Fira Sans"/>
              <a:ea typeface="+mn-ea"/>
              <a:cs typeface="+mn-cs"/>
            </a:endParaRP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DC05139B-6556-EB2D-C399-EAB4991642A4}"/>
              </a:ext>
            </a:extLst>
          </p:cNvPr>
          <p:cNvSpPr/>
          <p:nvPr/>
        </p:nvSpPr>
        <p:spPr>
          <a:xfrm>
            <a:off x="4343979" y="1579742"/>
            <a:ext cx="1166400" cy="2891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9000">
                <a:schemeClr val="tx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 dirty="0">
                <a:solidFill>
                  <a:prstClr val="white"/>
                </a:solidFill>
                <a:latin typeface="Fira Sans"/>
              </a:rPr>
              <a:t>80%</a:t>
            </a:r>
            <a:endParaRPr lang="fr-FR" kern="1200" dirty="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3A178E08-15A1-CF1D-D177-64B6DFDB8443}"/>
              </a:ext>
            </a:extLst>
          </p:cNvPr>
          <p:cNvSpPr/>
          <p:nvPr/>
        </p:nvSpPr>
        <p:spPr>
          <a:xfrm>
            <a:off x="4343979" y="3169878"/>
            <a:ext cx="1166400" cy="3183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9000">
                <a:schemeClr val="tx2"/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>
                <a:solidFill>
                  <a:prstClr val="white"/>
                </a:solidFill>
                <a:latin typeface="Fira Sans"/>
              </a:rPr>
              <a:t>2,4 Mds€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ECE2CFC-47D3-E417-1C93-F7C1B70D9BBC}"/>
              </a:ext>
            </a:extLst>
          </p:cNvPr>
          <p:cNvSpPr/>
          <p:nvPr/>
        </p:nvSpPr>
        <p:spPr>
          <a:xfrm>
            <a:off x="5680829" y="3169878"/>
            <a:ext cx="2549356" cy="484748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r>
              <a:rPr lang="fr-FR" sz="13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De </a:t>
            </a:r>
            <a:r>
              <a:rPr lang="fr-FR" sz="1350" b="1" kern="1200" dirty="0">
                <a:solidFill>
                  <a:schemeClr val="bg1"/>
                </a:solidFill>
                <a:highlight>
                  <a:srgbClr val="FC0771"/>
                </a:highlight>
                <a:latin typeface="Fira Sans"/>
                <a:ea typeface="+mn-ea"/>
                <a:cs typeface="+mn-cs"/>
              </a:rPr>
              <a:t>création de valeur </a:t>
            </a:r>
            <a:r>
              <a:rPr lang="fr-FR" sz="135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du fait de notre mission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5D83154-AD15-E940-DEBC-B07330BE93DA}"/>
              </a:ext>
            </a:extLst>
          </p:cNvPr>
          <p:cNvSpPr txBox="1"/>
          <p:nvPr/>
        </p:nvSpPr>
        <p:spPr>
          <a:xfrm>
            <a:off x="5722020" y="3686459"/>
            <a:ext cx="2889165" cy="700192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 marL="182245" indent="-182245" defTabSz="68580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80000"/>
              <a:buBlip>
                <a:blip r:embed="rId2"/>
              </a:buBlip>
              <a:defRPr/>
            </a:pP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1,5 Mds€ d'investissements générés par les accompagnements CCI</a:t>
            </a:r>
            <a:endParaRPr lang="fr-FR"/>
          </a:p>
          <a:p>
            <a:pPr marL="182245" indent="-182245" defTabSz="68580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80000"/>
              <a:buBlip>
                <a:blip r:embed="rId2"/>
              </a:buBlip>
              <a:defRPr/>
            </a:pP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12 200 emplois créés</a:t>
            </a:r>
            <a:endParaRPr lang="fr-FR" sz="1600" kern="1200">
              <a:solidFill>
                <a:srgbClr val="FF006E"/>
              </a:solidFill>
              <a:latin typeface="Fira Sans"/>
              <a:ea typeface="+mn-ea"/>
              <a:cs typeface="+mn-cs"/>
            </a:endParaRP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5FE33AAE-1B4C-B90C-0C0E-BCC0E25D468A}"/>
              </a:ext>
            </a:extLst>
          </p:cNvPr>
          <p:cNvSpPr txBox="1"/>
          <p:nvPr/>
        </p:nvSpPr>
        <p:spPr>
          <a:xfrm>
            <a:off x="788215" y="983420"/>
            <a:ext cx="3610993" cy="4801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spcBef>
                <a:spcPts val="0"/>
              </a:spcBef>
              <a:defRPr sz="2400" cap="all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r>
              <a:rPr lang="fr-FR" sz="2800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  <a:t>QUALITÉ</a:t>
            </a:r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054E6C79-A67B-E181-1A1D-0AF1BB633A01}"/>
              </a:ext>
            </a:extLst>
          </p:cNvPr>
          <p:cNvSpPr txBox="1"/>
          <p:nvPr/>
        </p:nvSpPr>
        <p:spPr>
          <a:xfrm>
            <a:off x="4343979" y="983420"/>
            <a:ext cx="4152859" cy="4801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spcBef>
                <a:spcPts val="0"/>
              </a:spcBef>
              <a:defRPr sz="2400" cap="all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r>
              <a:rPr lang="fr-FR" sz="2800"/>
              <a:t>IMPACT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0AEAFF9-F3E7-AC43-18E9-063FE4342B3E}"/>
              </a:ext>
            </a:extLst>
          </p:cNvPr>
          <p:cNvCxnSpPr>
            <a:cxnSpLocks/>
          </p:cNvCxnSpPr>
          <p:nvPr/>
        </p:nvCxnSpPr>
        <p:spPr>
          <a:xfrm>
            <a:off x="4014015" y="1094899"/>
            <a:ext cx="0" cy="3489622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Titre 1">
            <a:extLst>
              <a:ext uri="{FF2B5EF4-FFF2-40B4-BE49-F238E27FC236}">
                <a16:creationId xmlns:a16="http://schemas.microsoft.com/office/drawing/2014/main" id="{B1D79E33-44BB-6FFE-260F-015C9F445C10}"/>
              </a:ext>
            </a:extLst>
          </p:cNvPr>
          <p:cNvSpPr txBox="1">
            <a:spLocks/>
          </p:cNvSpPr>
          <p:nvPr/>
        </p:nvSpPr>
        <p:spPr>
          <a:xfrm>
            <a:off x="228600" y="531472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2000" b="1" dirty="0">
                <a:solidFill>
                  <a:schemeClr val="tx1"/>
                </a:solidFill>
                <a:latin typeface="Fira Sans Black"/>
              </a:rPr>
              <a:t>PERFORMER </a:t>
            </a:r>
            <a:r>
              <a:rPr lang="fr-FR" sz="1800" dirty="0">
                <a:solidFill>
                  <a:schemeClr val="tx1"/>
                </a:solidFill>
                <a:latin typeface="Fira Sans"/>
              </a:rPr>
              <a:t>par la </a:t>
            </a:r>
            <a:r>
              <a:rPr lang="fr-FR" sz="2000" cap="all" dirty="0">
                <a:solidFill>
                  <a:schemeClr val="tx1"/>
                </a:solidFill>
                <a:ea typeface="+mn-ea"/>
                <a:cs typeface="+mn-cs"/>
              </a:rPr>
              <a:t>QUALITÉ</a:t>
            </a:r>
            <a:r>
              <a:rPr lang="fr-FR" sz="2000" cap="all" dirty="0">
                <a:solidFill>
                  <a:schemeClr val="tx1"/>
                </a:solidFill>
                <a:latin typeface="Fira Sans ExtraBold"/>
              </a:rPr>
              <a:t> ET L'IMPACT </a:t>
            </a:r>
            <a:r>
              <a:rPr lang="fr-FR" sz="1800" dirty="0">
                <a:solidFill>
                  <a:schemeClr val="tx1"/>
                </a:solidFill>
                <a:latin typeface="Fira Sans"/>
              </a:rPr>
              <a:t>de nos opérations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8F7098F-0684-8279-1522-5EB2C5050C27}"/>
              </a:ext>
            </a:extLst>
          </p:cNvPr>
          <p:cNvSpPr txBox="1"/>
          <p:nvPr/>
        </p:nvSpPr>
        <p:spPr>
          <a:xfrm>
            <a:off x="2904598" y="2430520"/>
            <a:ext cx="1268931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050" b="1">
                <a:solidFill>
                  <a:srgbClr val="008000"/>
                </a:solidFill>
                <a:latin typeface="+mn-lt"/>
              </a:defRPr>
            </a:lvl1pPr>
          </a:lstStyle>
          <a:p>
            <a:r>
              <a:rPr lang="fr-FR" sz="1200">
                <a:solidFill>
                  <a:schemeClr val="accent1"/>
                </a:solidFill>
                <a:sym typeface="Wingdings 3" panose="05040102010807070707" pitchFamily="18" charset="2"/>
              </a:rPr>
              <a:t>- 0,2 vs. n-1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D7194C-0643-315D-C989-653A17BE9F2F}"/>
              </a:ext>
            </a:extLst>
          </p:cNvPr>
          <p:cNvSpPr txBox="1"/>
          <p:nvPr/>
        </p:nvSpPr>
        <p:spPr>
          <a:xfrm>
            <a:off x="2904598" y="3129383"/>
            <a:ext cx="1268931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050" b="1">
                <a:solidFill>
                  <a:srgbClr val="008000"/>
                </a:solidFill>
                <a:latin typeface="+mn-lt"/>
              </a:defRPr>
            </a:lvl1pPr>
          </a:lstStyle>
          <a:p>
            <a:r>
              <a:rPr lang="fr-FR" sz="1200">
                <a:solidFill>
                  <a:schemeClr val="accent1"/>
                </a:solidFill>
                <a:sym typeface="Wingdings 3" panose="05040102010807070707" pitchFamily="18" charset="2"/>
              </a:rPr>
              <a:t>+ 0,1 vs. n-1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A733A1E-38E5-C759-7A23-A24D0F2E6392}"/>
              </a:ext>
            </a:extLst>
          </p:cNvPr>
          <p:cNvSpPr txBox="1"/>
          <p:nvPr/>
        </p:nvSpPr>
        <p:spPr>
          <a:xfrm>
            <a:off x="2904598" y="3712266"/>
            <a:ext cx="1268931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050" b="1">
                <a:solidFill>
                  <a:srgbClr val="008000"/>
                </a:solidFill>
                <a:latin typeface="+mn-lt"/>
              </a:defRPr>
            </a:lvl1pPr>
          </a:lstStyle>
          <a:p>
            <a:r>
              <a:rPr lang="fr-FR" sz="1200">
                <a:solidFill>
                  <a:schemeClr val="accent1"/>
                </a:solidFill>
                <a:sym typeface="Wingdings 3" panose="05040102010807070707" pitchFamily="18" charset="2"/>
              </a:rPr>
              <a:t>+ 0,3 vs. n-1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45E268-03DF-F9C6-662D-4A9A8F3009F0}"/>
              </a:ext>
            </a:extLst>
          </p:cNvPr>
          <p:cNvSpPr txBox="1"/>
          <p:nvPr/>
        </p:nvSpPr>
        <p:spPr>
          <a:xfrm>
            <a:off x="2904598" y="1789646"/>
            <a:ext cx="1268931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accent1"/>
                </a:solidFill>
                <a:latin typeface="+mn-lt"/>
                <a:sym typeface="Wingdings 3" panose="05040102010807070707" pitchFamily="18" charset="2"/>
              </a:rPr>
              <a:t>-0,2 vs. n-1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A8C3847-9E89-DE8D-267E-7766448454BF}"/>
              </a:ext>
            </a:extLst>
          </p:cNvPr>
          <p:cNvSpPr txBox="1"/>
          <p:nvPr/>
        </p:nvSpPr>
        <p:spPr>
          <a:xfrm>
            <a:off x="2904598" y="4353140"/>
            <a:ext cx="1268931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050" b="1">
                <a:solidFill>
                  <a:srgbClr val="008000"/>
                </a:solidFill>
                <a:latin typeface="+mn-lt"/>
              </a:defRPr>
            </a:lvl1pPr>
          </a:lstStyle>
          <a:p>
            <a:r>
              <a:rPr lang="fr-FR" sz="1200">
                <a:solidFill>
                  <a:schemeClr val="accent1"/>
                </a:solidFill>
                <a:sym typeface="Wingdings 3" panose="05040102010807070707" pitchFamily="18" charset="2"/>
              </a:rPr>
              <a:t>+ 0,2 vs. n-1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79267A2D-6175-2952-3FCF-115DD79F7F46}"/>
              </a:ext>
            </a:extLst>
          </p:cNvPr>
          <p:cNvSpPr/>
          <p:nvPr/>
        </p:nvSpPr>
        <p:spPr>
          <a:xfrm>
            <a:off x="788215" y="4200141"/>
            <a:ext cx="840662" cy="2891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73000">
                <a:schemeClr val="tx2"/>
              </a:gs>
            </a:gsLst>
            <a:lin ang="18600000" scaled="0"/>
          </a:gra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ctr"/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b="1" kern="1200">
                <a:solidFill>
                  <a:prstClr val="white"/>
                </a:solidFill>
                <a:latin typeface="Fira Sans"/>
              </a:rPr>
              <a:t>8,8 </a:t>
            </a:r>
            <a:r>
              <a:rPr lang="fr-FR" sz="1400" kern="1200">
                <a:solidFill>
                  <a:prstClr val="white"/>
                </a:solidFill>
                <a:latin typeface="Fira Sans"/>
              </a:rPr>
              <a:t>/10</a:t>
            </a:r>
            <a:endParaRPr lang="fr-FR" kern="1200">
              <a:solidFill>
                <a:prstClr val="white"/>
              </a:solidFill>
              <a:latin typeface="Fira Sans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9EF138A-424D-5DD0-0791-6EF004B06118}"/>
              </a:ext>
            </a:extLst>
          </p:cNvPr>
          <p:cNvSpPr txBox="1"/>
          <p:nvPr/>
        </p:nvSpPr>
        <p:spPr>
          <a:xfrm>
            <a:off x="1728581" y="4129232"/>
            <a:ext cx="198707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fr-FR" sz="1200" b="1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Taux de recommandation </a:t>
            </a: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aux </a:t>
            </a:r>
            <a:r>
              <a:rPr lang="fr-FR" sz="1200" kern="1200" dirty="0">
                <a:solidFill>
                  <a:schemeClr val="bg1"/>
                </a:solidFill>
                <a:highlight>
                  <a:srgbClr val="34ADF1"/>
                </a:highlight>
                <a:latin typeface="Fira Sans"/>
                <a:ea typeface="+mn-ea"/>
                <a:cs typeface="+mn-cs"/>
              </a:rPr>
              <a:t>entreprises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5BB87F2-282F-F4BF-FDE0-4010043FBD84}"/>
              </a:ext>
            </a:extLst>
          </p:cNvPr>
          <p:cNvSpPr txBox="1"/>
          <p:nvPr/>
        </p:nvSpPr>
        <p:spPr>
          <a:xfrm>
            <a:off x="228964" y="1328281"/>
            <a:ext cx="1987071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>
              <a:lnSpc>
                <a:spcPct val="100000"/>
              </a:lnSpc>
              <a:spcBef>
                <a:spcPct val="0"/>
              </a:spcBef>
              <a:defRPr/>
            </a:pP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Entreprises</a:t>
            </a:r>
            <a:endParaRPr lang="fr-FR" dirty="0" err="1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352C396-C4B5-3CF5-2F32-7E876F528354}"/>
              </a:ext>
            </a:extLst>
          </p:cNvPr>
          <p:cNvSpPr txBox="1"/>
          <p:nvPr/>
        </p:nvSpPr>
        <p:spPr>
          <a:xfrm>
            <a:off x="215248" y="2626728"/>
            <a:ext cx="1987071" cy="2769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685800">
              <a:lnSpc>
                <a:spcPct val="100000"/>
              </a:lnSpc>
              <a:spcBef>
                <a:spcPct val="0"/>
              </a:spcBef>
              <a:defRPr/>
            </a:pPr>
            <a:r>
              <a:rPr lang="fr-FR" sz="1200" kern="1200" dirty="0">
                <a:solidFill>
                  <a:srgbClr val="373CF5">
                    <a:lumMod val="50000"/>
                  </a:srgbClr>
                </a:solidFill>
                <a:latin typeface="Fira Sans"/>
                <a:ea typeface="+mn-ea"/>
                <a:cs typeface="+mn-cs"/>
              </a:rPr>
              <a:t>Collectivités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664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AC8B3-8B42-60B0-A129-E3EB6D16D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F01E89-C636-C3AE-A0BD-399E17000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3" y="388938"/>
            <a:ext cx="4066564" cy="1149350"/>
          </a:xfrm>
        </p:spPr>
        <p:txBody>
          <a:bodyPr lIns="0" tIns="0" rIns="0" bIns="0" anchor="t">
            <a:normAutofit/>
          </a:bodyPr>
          <a:lstStyle/>
          <a:p>
            <a:r>
              <a:rPr lang="fr-FR" dirty="0"/>
              <a:t>CAP SUR Nos </a:t>
            </a:r>
            <a:br>
              <a:rPr lang="fr-FR" dirty="0"/>
            </a:br>
            <a:r>
              <a:rPr lang="fr-FR" dirty="0"/>
              <a:t>résultats 2024/2025</a:t>
            </a:r>
          </a:p>
        </p:txBody>
      </p:sp>
      <p:pic>
        <p:nvPicPr>
          <p:cNvPr id="14" name="Image 15">
            <a:extLst>
              <a:ext uri="{FF2B5EF4-FFF2-40B4-BE49-F238E27FC236}">
                <a16:creationId xmlns:a16="http://schemas.microsoft.com/office/drawing/2014/main" id="{80ECBA37-89FC-09E3-D01F-AB6DFAB00C2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6013" r="26013"/>
          <a:stretch/>
        </p:blipFill>
        <p:spPr/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46AAC84-C06F-C605-285B-F9E5AF482422}"/>
              </a:ext>
            </a:extLst>
          </p:cNvPr>
          <p:cNvSpPr txBox="1"/>
          <p:nvPr/>
        </p:nvSpPr>
        <p:spPr>
          <a:xfrm>
            <a:off x="5081695" y="1722187"/>
            <a:ext cx="3401451" cy="2418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normAutofit/>
          </a:bodyPr>
          <a:lstStyle/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Continuer à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PERFORMER</a:t>
            </a:r>
            <a:r>
              <a:rPr lang="fr-FR" cap="all" dirty="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Jouer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COLLECTIF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Dépasser nos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LIMITES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Être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LISIBLES</a:t>
            </a:r>
            <a:r>
              <a:rPr lang="fr-FR" sz="1200" dirty="0">
                <a:solidFill>
                  <a:schemeClr val="tx1"/>
                </a:solidFill>
              </a:rPr>
              <a:t> et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VISIBLES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Avoir le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BON ÉTAT D’ESPRIT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982BB4D-6306-2243-0442-61AC7909D3A5}"/>
              </a:ext>
            </a:extLst>
          </p:cNvPr>
          <p:cNvSpPr/>
          <p:nvPr/>
        </p:nvSpPr>
        <p:spPr>
          <a:xfrm>
            <a:off x="4760913" y="1722187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0D4C68E-38CE-1E07-98E1-350312EBFCD5}"/>
              </a:ext>
            </a:extLst>
          </p:cNvPr>
          <p:cNvSpPr/>
          <p:nvPr/>
        </p:nvSpPr>
        <p:spPr>
          <a:xfrm>
            <a:off x="4760913" y="2189055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EFD240F-1438-8D38-A31D-CF6515E3393A}"/>
              </a:ext>
            </a:extLst>
          </p:cNvPr>
          <p:cNvSpPr/>
          <p:nvPr/>
        </p:nvSpPr>
        <p:spPr>
          <a:xfrm>
            <a:off x="4760913" y="2655923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20EBA11-0E51-CF0E-13DD-55744D7FDD8A}"/>
              </a:ext>
            </a:extLst>
          </p:cNvPr>
          <p:cNvSpPr/>
          <p:nvPr/>
        </p:nvSpPr>
        <p:spPr>
          <a:xfrm>
            <a:off x="4760913" y="3122791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BC00C148-19D4-FC0C-B08D-95F8DA75E3F5}"/>
              </a:ext>
            </a:extLst>
          </p:cNvPr>
          <p:cNvSpPr/>
          <p:nvPr/>
        </p:nvSpPr>
        <p:spPr>
          <a:xfrm>
            <a:off x="4760913" y="3589658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90A190-1671-A87C-CCC5-A485E418126E}"/>
              </a:ext>
            </a:extLst>
          </p:cNvPr>
          <p:cNvSpPr/>
          <p:nvPr/>
        </p:nvSpPr>
        <p:spPr>
          <a:xfrm>
            <a:off x="4572000" y="2571750"/>
            <a:ext cx="3684337" cy="1434750"/>
          </a:xfrm>
          <a:prstGeom prst="rect">
            <a:avLst/>
          </a:prstGeom>
          <a:solidFill>
            <a:srgbClr val="FFFFFF">
              <a:alpha val="79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BFE19F-F606-DC85-56F3-B888C638D1ED}"/>
              </a:ext>
            </a:extLst>
          </p:cNvPr>
          <p:cNvSpPr/>
          <p:nvPr/>
        </p:nvSpPr>
        <p:spPr>
          <a:xfrm>
            <a:off x="4571999" y="1581214"/>
            <a:ext cx="3684337" cy="473839"/>
          </a:xfrm>
          <a:prstGeom prst="rect">
            <a:avLst/>
          </a:prstGeom>
          <a:solidFill>
            <a:srgbClr val="FFFFFF">
              <a:alpha val="79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1848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76EFE-00B9-3314-4E15-35ACBDD1B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EFED3-D5E3-0BFE-AB7A-71DB17986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823" y="2681695"/>
            <a:ext cx="3400425" cy="1033616"/>
          </a:xfrm>
        </p:spPr>
        <p:txBody>
          <a:bodyPr/>
          <a:lstStyle/>
          <a:p>
            <a:r>
              <a:rPr lang="fr-FR">
                <a:latin typeface="+mn-lt"/>
              </a:rPr>
              <a:t>Alain</a:t>
            </a:r>
            <a:br>
              <a:rPr lang="fr-FR"/>
            </a:br>
            <a:r>
              <a:rPr lang="fr-FR"/>
              <a:t>DI CRESCENZO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F50389-849B-FF5F-D5E4-4201875F08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86168" y="3715328"/>
            <a:ext cx="3381375" cy="957263"/>
          </a:xfrm>
        </p:spPr>
        <p:txBody>
          <a:bodyPr/>
          <a:lstStyle/>
          <a:p>
            <a:r>
              <a:rPr lang="fr-FR"/>
              <a:t>Président CCI France</a:t>
            </a:r>
          </a:p>
        </p:txBody>
      </p:sp>
      <p:pic>
        <p:nvPicPr>
          <p:cNvPr id="8" name="Picture Placeholder 7" descr="A person in a suit and glasses&#10;&#10;AI-generated content may be incorrect.">
            <a:extLst>
              <a:ext uri="{FF2B5EF4-FFF2-40B4-BE49-F238E27FC236}">
                <a16:creationId xmlns:a16="http://schemas.microsoft.com/office/drawing/2014/main" id="{0DCFEE4C-6169-F91B-128B-F2EFEECE757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6" b="27078"/>
          <a:stretch>
            <a:fillRect/>
          </a:stretch>
        </p:blipFill>
        <p:spPr>
          <a:xfrm>
            <a:off x="1137168" y="1065161"/>
            <a:ext cx="3013177" cy="3013177"/>
          </a:xfr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B8DDC173-F1DF-89AA-A308-E82EE87A7900}"/>
              </a:ext>
            </a:extLst>
          </p:cNvPr>
          <p:cNvSpPr txBox="1"/>
          <p:nvPr/>
        </p:nvSpPr>
        <p:spPr>
          <a:xfrm>
            <a:off x="4674987" y="1644833"/>
            <a:ext cx="4572000" cy="784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hangingPunct="1">
              <a:lnSpc>
                <a:spcPts val="5400"/>
              </a:lnSpc>
            </a:pPr>
            <a:r>
              <a:rPr lang="fr-FR" sz="4800" b="1" dirty="0">
                <a:gradFill flip="none" rotWithShape="1">
                  <a:gsLst>
                    <a:gs pos="68000">
                      <a:schemeClr val="tx2"/>
                    </a:gs>
                    <a:gs pos="0">
                      <a:schemeClr val="accent5"/>
                    </a:gs>
                  </a:gsLst>
                  <a:lin ang="0" scaled="1"/>
                  <a:tileRect/>
                </a:gradFill>
                <a:latin typeface="Fira Sans Black" panose="020B0503050000020004" pitchFamily="34" charset="0"/>
                <a:sym typeface="Fira Sans Regular"/>
              </a:rPr>
              <a:t>BIENVENUE</a:t>
            </a:r>
            <a:endParaRPr lang="fr-FR" sz="4800" b="1" dirty="0">
              <a:gradFill flip="none" rotWithShape="1">
                <a:gsLst>
                  <a:gs pos="68000">
                    <a:schemeClr val="tx2"/>
                  </a:gs>
                  <a:gs pos="0">
                    <a:schemeClr val="accent5"/>
                  </a:gs>
                </a:gsLst>
                <a:lin ang="0" scaled="1"/>
                <a:tileRect/>
              </a:gradFill>
              <a:latin typeface="Fira Sans Black" panose="020B0503050000020004" pitchFamily="34" charset="0"/>
            </a:endParaRPr>
          </a:p>
        </p:txBody>
      </p:sp>
      <p:cxnSp>
        <p:nvCxnSpPr>
          <p:cNvPr id="6" name="Straight Connector 17">
            <a:extLst>
              <a:ext uri="{FF2B5EF4-FFF2-40B4-BE49-F238E27FC236}">
                <a16:creationId xmlns:a16="http://schemas.microsoft.com/office/drawing/2014/main" id="{61A9B16A-64F9-4F31-9BCD-8A1AE69AB81A}"/>
              </a:ext>
            </a:extLst>
          </p:cNvPr>
          <p:cNvCxnSpPr>
            <a:cxnSpLocks/>
          </p:cNvCxnSpPr>
          <p:nvPr/>
        </p:nvCxnSpPr>
        <p:spPr>
          <a:xfrm flipH="1">
            <a:off x="4785823" y="2429680"/>
            <a:ext cx="3069704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02731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FC2238-1456-DDE2-6AE5-9142B880A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2" y="388938"/>
            <a:ext cx="4116387" cy="1149350"/>
          </a:xfrm>
        </p:spPr>
        <p:txBody>
          <a:bodyPr/>
          <a:lstStyle/>
          <a:p>
            <a:r>
              <a:rPr lang="fr-FR" dirty="0"/>
              <a:t>Jouer plus collectif</a:t>
            </a:r>
          </a:p>
        </p:txBody>
      </p:sp>
      <p:pic>
        <p:nvPicPr>
          <p:cNvPr id="9" name="Image 15">
            <a:extLst>
              <a:ext uri="{FF2B5EF4-FFF2-40B4-BE49-F238E27FC236}">
                <a16:creationId xmlns:a16="http://schemas.microsoft.com/office/drawing/2014/main" id="{148B23B3-D62C-9204-A11A-6CCE6C6680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595" r="21595"/>
          <a:stretch/>
        </p:blipFill>
        <p:spPr/>
      </p:pic>
      <p:sp>
        <p:nvSpPr>
          <p:cNvPr id="10" name="TextBox 4">
            <a:extLst>
              <a:ext uri="{FF2B5EF4-FFF2-40B4-BE49-F238E27FC236}">
                <a16:creationId xmlns:a16="http://schemas.microsoft.com/office/drawing/2014/main" id="{7CF026BF-509E-8B49-C4E2-DB4FAE596B22}"/>
              </a:ext>
            </a:extLst>
          </p:cNvPr>
          <p:cNvSpPr txBox="1"/>
          <p:nvPr/>
        </p:nvSpPr>
        <p:spPr>
          <a:xfrm>
            <a:off x="4116292" y="1305287"/>
            <a:ext cx="1477526" cy="1149350"/>
          </a:xfrm>
          <a:prstGeom prst="roundRect">
            <a:avLst>
              <a:gd name="adj" fmla="val 9820"/>
            </a:avLst>
          </a:prstGeom>
          <a:blipFill dpi="0" rotWithShape="1">
            <a:blip r:embed="rId4"/>
            <a:srcRect/>
            <a:tile tx="165100" ty="127000" sx="100000" sy="100000" flip="none" algn="r"/>
          </a:blip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b="1" dirty="0"/>
              <a:t>Travailler </a:t>
            </a:r>
          </a:p>
          <a:p>
            <a:r>
              <a:rPr lang="fr-FR" sz="1800" b="1" dirty="0"/>
              <a:t>plus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0E0D1EC0-55A8-F094-710D-FD7877951205}"/>
              </a:ext>
            </a:extLst>
          </p:cNvPr>
          <p:cNvSpPr txBox="1"/>
          <p:nvPr/>
        </p:nvSpPr>
        <p:spPr>
          <a:xfrm>
            <a:off x="5960520" y="1305287"/>
            <a:ext cx="1477526" cy="1149350"/>
          </a:xfrm>
          <a:prstGeom prst="roundRect">
            <a:avLst>
              <a:gd name="adj" fmla="val 7995"/>
            </a:avLst>
          </a:prstGeom>
          <a:blipFill dpi="0" rotWithShape="1">
            <a:blip r:embed="rId4"/>
            <a:srcRect/>
            <a:tile tx="165100" ty="127000" sx="100000" sy="100000" flip="none" algn="r"/>
          </a:blip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b="1" kern="1200">
                <a:solidFill>
                  <a:schemeClr val="bg1"/>
                </a:solidFill>
                <a:latin typeface="Fira Sans"/>
                <a:cs typeface="Arial"/>
              </a:defRPr>
            </a:lvl1pPr>
          </a:lstStyle>
          <a:p>
            <a:r>
              <a:rPr lang="fr-FR" sz="1800" dirty="0"/>
              <a:t>Investir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C4C105F0-C55F-1A84-2842-3F122A375D98}"/>
              </a:ext>
            </a:extLst>
          </p:cNvPr>
          <p:cNvSpPr txBox="1"/>
          <p:nvPr/>
        </p:nvSpPr>
        <p:spPr>
          <a:xfrm>
            <a:off x="3333396" y="2633073"/>
            <a:ext cx="1477526" cy="1149350"/>
          </a:xfrm>
          <a:prstGeom prst="roundRect">
            <a:avLst>
              <a:gd name="adj" fmla="val 6625"/>
            </a:avLst>
          </a:prstGeom>
          <a:blipFill dpi="0" rotWithShape="1">
            <a:blip r:embed="rId4"/>
            <a:srcRect/>
            <a:tile tx="165100" ty="127000" sx="100000" sy="100000" flip="none" algn="r"/>
          </a:blip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dirty="0"/>
              <a:t>Mutualiser davantage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3FAABDF9-52E5-6CA8-24DB-ECDC7D15FC3C}"/>
              </a:ext>
            </a:extLst>
          </p:cNvPr>
          <p:cNvSpPr txBox="1"/>
          <p:nvPr/>
        </p:nvSpPr>
        <p:spPr>
          <a:xfrm>
            <a:off x="5177624" y="2633073"/>
            <a:ext cx="1477526" cy="1149350"/>
          </a:xfrm>
          <a:prstGeom prst="roundRect">
            <a:avLst>
              <a:gd name="adj" fmla="val 7538"/>
            </a:avLst>
          </a:prstGeom>
          <a:blipFill dpi="0" rotWithShape="1">
            <a:blip r:embed="rId4"/>
            <a:srcRect/>
            <a:tile tx="165100" ty="127000" sx="100000" sy="100000" flip="none" algn="r"/>
          </a:blip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dirty="0"/>
              <a:t>Accélérer</a:t>
            </a:r>
          </a:p>
          <a:p>
            <a:r>
              <a:rPr lang="fr-FR" sz="1800" dirty="0"/>
              <a:t>nos partenariats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5AF3C3A2-523A-BB5D-0DB2-27C6469940E8}"/>
              </a:ext>
            </a:extLst>
          </p:cNvPr>
          <p:cNvSpPr txBox="1"/>
          <p:nvPr/>
        </p:nvSpPr>
        <p:spPr>
          <a:xfrm>
            <a:off x="7021854" y="2633073"/>
            <a:ext cx="1477526" cy="1149350"/>
          </a:xfrm>
          <a:prstGeom prst="roundRect">
            <a:avLst>
              <a:gd name="adj" fmla="val 3887"/>
            </a:avLst>
          </a:prstGeom>
          <a:blipFill dpi="0" rotWithShape="1">
            <a:blip r:embed="rId4"/>
            <a:srcRect/>
            <a:tile tx="165100" ty="127000" sx="100000" sy="100000" flip="none" algn="r"/>
          </a:blipFill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800" dirty="0"/>
              <a:t>Valoriser</a:t>
            </a:r>
          </a:p>
          <a:p>
            <a:r>
              <a:rPr lang="fr-FR" sz="1800" dirty="0"/>
              <a:t>notre réseau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4E742C3-FB96-D8BD-A825-BBEBED16A8DF}"/>
              </a:ext>
            </a:extLst>
          </p:cNvPr>
          <p:cNvSpPr txBox="1">
            <a:spLocks/>
          </p:cNvSpPr>
          <p:nvPr/>
        </p:nvSpPr>
        <p:spPr>
          <a:xfrm>
            <a:off x="3738936" y="4026862"/>
            <a:ext cx="4116387" cy="505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algn="ctr" hangingPunct="1"/>
            <a:r>
              <a:rPr lang="fr-FR" sz="4000" dirty="0">
                <a:gradFill>
                  <a:gsLst>
                    <a:gs pos="0">
                      <a:schemeClr val="bg2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  <a:t>ensemble</a:t>
            </a:r>
          </a:p>
        </p:txBody>
      </p:sp>
    </p:spTree>
    <p:extLst>
      <p:ext uri="{BB962C8B-B14F-4D97-AF65-F5344CB8AC3E}">
        <p14:creationId xmlns:p14="http://schemas.microsoft.com/office/powerpoint/2010/main" val="338499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FC2238-1456-DDE2-6AE5-9142B880A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Jouer plus collectif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15689434-E4F0-C8BB-8C3A-FB4AA5257B31}"/>
              </a:ext>
            </a:extLst>
          </p:cNvPr>
          <p:cNvSpPr>
            <a:spLocks/>
          </p:cNvSpPr>
          <p:nvPr/>
        </p:nvSpPr>
        <p:spPr>
          <a:xfrm flipH="1">
            <a:off x="-776302" y="7068542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8587356E-DA71-5D43-CFA6-6B3D226F48E2}"/>
              </a:ext>
            </a:extLst>
          </p:cNvPr>
          <p:cNvSpPr txBox="1"/>
          <p:nvPr/>
        </p:nvSpPr>
        <p:spPr>
          <a:xfrm>
            <a:off x="732631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100" dirty="0">
                <a:latin typeface="Fira Sans Black" panose="020B0A03050000020004" pitchFamily="34" charset="0"/>
              </a:rPr>
              <a:t>Valoriser plus ensemble notre réseau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D49A7391-DE26-7D07-D9E2-92288B776D90}"/>
              </a:ext>
            </a:extLst>
          </p:cNvPr>
          <p:cNvSpPr txBox="1"/>
          <p:nvPr/>
        </p:nvSpPr>
        <p:spPr>
          <a:xfrm>
            <a:off x="5677354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050" dirty="0">
                <a:latin typeface="Fira Sans Black" panose="020B0A03050000020004" pitchFamily="34" charset="0"/>
              </a:rPr>
              <a:t>Accélérer plus ensemble nos partenariats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345E61EF-7F76-4680-3650-E9E140A7EBD1}"/>
              </a:ext>
            </a:extLst>
          </p:cNvPr>
          <p:cNvSpPr txBox="1"/>
          <p:nvPr/>
        </p:nvSpPr>
        <p:spPr>
          <a:xfrm>
            <a:off x="4028390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100" dirty="0">
                <a:latin typeface="Fira Sans Black" panose="020B0A03050000020004" pitchFamily="34" charset="0"/>
              </a:rPr>
              <a:t>Mutualiser plus ensemble 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02303342-F744-CE22-C453-DC3B76C886C1}"/>
              </a:ext>
            </a:extLst>
          </p:cNvPr>
          <p:cNvSpPr txBox="1"/>
          <p:nvPr/>
        </p:nvSpPr>
        <p:spPr>
          <a:xfrm>
            <a:off x="237942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  <a:defRPr b="1" kern="1200">
                <a:solidFill>
                  <a:schemeClr val="bg1"/>
                </a:solidFill>
                <a:latin typeface="Fira Sans"/>
                <a:cs typeface="Arial"/>
              </a:defRPr>
            </a:lvl1pPr>
          </a:lstStyle>
          <a:p>
            <a:pPr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r>
              <a:rPr lang="fr-FR" sz="1100" dirty="0">
                <a:latin typeface="Fira Sans Black" panose="020B0A03050000020004" pitchFamily="34" charset="0"/>
              </a:rPr>
              <a:t>Investir plus  </a:t>
            </a:r>
            <a:br>
              <a:rPr lang="fr-FR" sz="1100" dirty="0">
                <a:latin typeface="Fira Sans Black" panose="020B0A03050000020004" pitchFamily="34" charset="0"/>
              </a:rPr>
            </a:br>
            <a:r>
              <a:rPr lang="fr-FR" sz="1100" dirty="0">
                <a:latin typeface="Fira Sans Black" panose="020B0A03050000020004" pitchFamily="34" charset="0"/>
              </a:rPr>
              <a:t>ensemble 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58104910-970F-4D8E-CC7A-F24A74D75333}"/>
              </a:ext>
            </a:extLst>
          </p:cNvPr>
          <p:cNvSpPr txBox="1"/>
          <p:nvPr/>
        </p:nvSpPr>
        <p:spPr>
          <a:xfrm>
            <a:off x="730462" y="677932"/>
            <a:ext cx="1658956" cy="449697"/>
          </a:xfrm>
          <a:prstGeom prst="round2SameRect">
            <a:avLst/>
          </a:prstGeom>
          <a:blipFill dpi="0" rotWithShape="1">
            <a:blip r:embed="rId3"/>
            <a:srcRect/>
            <a:tile tx="139700" ty="444500" sx="100000" sy="100000" flip="none" algn="r"/>
          </a:blip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100" b="1" dirty="0">
                <a:latin typeface="Fira Sans Black"/>
              </a:rPr>
              <a:t>Travailler plus ensemble</a:t>
            </a:r>
            <a:endParaRPr lang="fr-FR" sz="1100" b="1" dirty="0">
              <a:latin typeface="Fira Sans Black" panose="020B0A030500000200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2CEDA8-36ED-4965-F3F7-D0F36345ED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9060" y="1076408"/>
            <a:ext cx="8945880" cy="424732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76CB71-FF8A-0F36-5A8D-180E64100769}"/>
              </a:ext>
            </a:extLst>
          </p:cNvPr>
          <p:cNvSpPr>
            <a:spLocks/>
          </p:cNvSpPr>
          <p:nvPr/>
        </p:nvSpPr>
        <p:spPr>
          <a:xfrm flipH="1">
            <a:off x="5064874" y="1798312"/>
            <a:ext cx="3554857" cy="299540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t"/>
          <a:lstStyle/>
          <a:p>
            <a:pPr>
              <a:spcBef>
                <a:spcPts val="300"/>
              </a:spcBef>
            </a:pPr>
            <a:endParaRPr lang="fr-FR" sz="100" kern="1200" dirty="0">
              <a:solidFill>
                <a:schemeClr val="tx1">
                  <a:lumMod val="50000"/>
                </a:schemeClr>
              </a:solidFill>
              <a:highlight>
                <a:srgbClr val="FFFFFF"/>
              </a:highlight>
              <a:sym typeface="Fira Sans Bold"/>
            </a:endParaRPr>
          </a:p>
          <a:p>
            <a:pPr lvl="0" eaLnBrk="1">
              <a:spcBef>
                <a:spcPts val="300"/>
              </a:spcBef>
              <a:spcAft>
                <a:spcPts val="1200"/>
              </a:spcAft>
              <a:defRPr/>
            </a:pP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29 réunions de cockpit </a:t>
            </a:r>
            <a:b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</a:b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Plan stratégique</a:t>
            </a:r>
            <a:endParaRPr lang="fr-FR" sz="1400" kern="1200" cap="all" dirty="0">
              <a:gradFill>
                <a:gsLst>
                  <a:gs pos="0">
                    <a:schemeClr val="accent5"/>
                  </a:gs>
                  <a:gs pos="73000">
                    <a:schemeClr val="accent6"/>
                  </a:gs>
                </a:gsLst>
                <a:lin ang="18600000" scaled="0"/>
              </a:gradFill>
              <a:latin typeface="Fira Sans ExtraBold"/>
              <a:sym typeface="Fira Sans Bold"/>
            </a:endParaRPr>
          </a:p>
          <a:p>
            <a:pPr>
              <a:spcBef>
                <a:spcPts val="300"/>
              </a:spcBef>
            </a:pP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  <a:t>12 RENCONTRES de nos </a:t>
            </a:r>
            <a:b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</a:b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  <a:t>9 COMMUNAUTÉS MÉTIERS</a:t>
            </a:r>
          </a:p>
          <a:p>
            <a:pPr>
              <a:spcBef>
                <a:spcPts val="0"/>
              </a:spcBef>
            </a:pPr>
            <a:r>
              <a:rPr lang="fr-FR" sz="10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CCI au féminin, Commerce, Développement durable, Territoires, Opérations nationales, Appui aux entreprises, International, Formation, Infrastructures, Elections, numérique, RH.</a:t>
            </a:r>
          </a:p>
          <a:p>
            <a:pPr lvl="0" eaLnBrk="1">
              <a:spcBef>
                <a:spcPts val="1200"/>
              </a:spcBef>
              <a:defRPr/>
            </a:pP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  <a:t>12 RENCONTRES de nos </a:t>
            </a:r>
            <a:b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</a:b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  <a:t>8 COMMUNAUTÉS FONCTIONS SUPPORTS</a:t>
            </a:r>
          </a:p>
          <a:p>
            <a:pPr marR="0" lvl="0" algn="l" defTabSz="914377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Affaires institutionnelles, Finances, SIRH, RH, CCI Académie, SI, Data, Communication. </a:t>
            </a:r>
          </a:p>
          <a:p>
            <a:pPr marR="0" lvl="0" algn="l" defTabSz="914377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100" kern="1200" dirty="0">
              <a:solidFill>
                <a:srgbClr val="0047BB">
                  <a:lumMod val="50000"/>
                </a:srgbClr>
              </a:solidFill>
              <a:latin typeface="Fira Sans"/>
              <a:sym typeface="Fira Sans Bold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  <a:t>20 Réunions mensuelles </a:t>
            </a:r>
            <a:b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</a:b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  <a:t>des DG &amp; DES présidents</a:t>
            </a:r>
            <a:b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latin typeface="Fira Sans ExtraBold"/>
                <a:sym typeface="Fira Sans Bold"/>
              </a:rPr>
            </a:b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(Bureau, Codir, AG, séminaires)</a:t>
            </a:r>
            <a:endParaRPr lang="fr-FR" sz="1000" kern="1200" cap="all" dirty="0">
              <a:gradFill>
                <a:gsLst>
                  <a:gs pos="0">
                    <a:srgbClr val="32BEF0"/>
                  </a:gs>
                  <a:gs pos="73000">
                    <a:srgbClr val="373CF5"/>
                  </a:gs>
                </a:gsLst>
                <a:lin ang="18600000" scaled="0"/>
              </a:gradFill>
              <a:latin typeface="Fira Sans ExtraBold"/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5C6D581F-B733-54EF-7A28-FBF4F83B5715}"/>
              </a:ext>
            </a:extLst>
          </p:cNvPr>
          <p:cNvSpPr txBox="1"/>
          <p:nvPr/>
        </p:nvSpPr>
        <p:spPr>
          <a:xfrm>
            <a:off x="1196808" y="1495268"/>
            <a:ext cx="205798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Des actions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CCF256-4213-0FF6-239B-686519EC3943}"/>
              </a:ext>
            </a:extLst>
          </p:cNvPr>
          <p:cNvSpPr txBox="1"/>
          <p:nvPr/>
        </p:nvSpPr>
        <p:spPr>
          <a:xfrm>
            <a:off x="5064874" y="1447374"/>
            <a:ext cx="322687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Des rendez-vous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201054-83AC-31B3-D8BE-A26B6515A780}"/>
              </a:ext>
            </a:extLst>
          </p:cNvPr>
          <p:cNvSpPr>
            <a:spLocks/>
          </p:cNvSpPr>
          <p:nvPr/>
        </p:nvSpPr>
        <p:spPr>
          <a:xfrm flipH="1">
            <a:off x="1196808" y="1887088"/>
            <a:ext cx="2629693" cy="26777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t"/>
          <a:lstStyle/>
          <a:p>
            <a:pPr>
              <a:spcBef>
                <a:spcPts val="300"/>
              </a:spcBef>
              <a:defRPr/>
            </a:pPr>
            <a:r>
              <a:rPr lang="fr-FR" sz="1400" kern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10 SALONS ET CONVENTIONS</a:t>
            </a:r>
          </a:p>
          <a:p>
            <a:pPr lvl="0" eaLnBrk="1">
              <a:spcBef>
                <a:spcPts val="0"/>
              </a:spcBef>
              <a:defRPr/>
            </a:pP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highlight>
                  <a:srgbClr val="FFFFFF"/>
                </a:highlight>
                <a:latin typeface="Fira Sans"/>
                <a:sym typeface="Fira Sans Bold"/>
              </a:rPr>
              <a:t>Made in France, Salon des Maires, Franchise Expo, </a:t>
            </a:r>
            <a:r>
              <a:rPr lang="fr-FR" sz="1000" kern="1200" dirty="0" err="1">
                <a:solidFill>
                  <a:srgbClr val="0047BB">
                    <a:lumMod val="50000"/>
                  </a:srgbClr>
                </a:solidFill>
                <a:highlight>
                  <a:srgbClr val="FFFFFF"/>
                </a:highlight>
                <a:latin typeface="Fira Sans"/>
                <a:sym typeface="Fira Sans Bold"/>
              </a:rPr>
              <a:t>VivaTech</a:t>
            </a: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highlight>
                  <a:srgbClr val="FFFFFF"/>
                </a:highlight>
                <a:latin typeface="Fira Sans"/>
                <a:sym typeface="Fira Sans Bold"/>
              </a:rPr>
              <a:t>, Impact PME, Vinexpo, Global Industrie, Salon de l’Agriculture, Rencontres Economiques </a:t>
            </a:r>
            <a:r>
              <a:rPr lang="fr-FR" sz="1000" kern="1200" dirty="0" err="1">
                <a:solidFill>
                  <a:srgbClr val="0047BB">
                    <a:lumMod val="50000"/>
                  </a:srgbClr>
                </a:solidFill>
                <a:highlight>
                  <a:srgbClr val="FFFFFF"/>
                </a:highlight>
                <a:latin typeface="Fira Sans"/>
                <a:sym typeface="Fira Sans Bold"/>
              </a:rPr>
              <a:t>d’Aix-en-provence</a:t>
            </a: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highlight>
                  <a:srgbClr val="FFFFFF"/>
                </a:highlight>
                <a:latin typeface="Fira Sans"/>
                <a:sym typeface="Fira Sans Bold"/>
              </a:rPr>
              <a:t>, REF</a:t>
            </a:r>
            <a:endParaRPr lang="fr-FR" sz="1000" kern="1200" dirty="0">
              <a:solidFill>
                <a:srgbClr val="0047BB">
                  <a:lumMod val="50000"/>
                </a:srgbClr>
              </a:solidFill>
              <a:highlight>
                <a:srgbClr val="FFFF00"/>
              </a:highlight>
              <a:latin typeface="Fira Sans"/>
              <a:sym typeface="Fira Sans Bold"/>
            </a:endParaRPr>
          </a:p>
          <a:p>
            <a:pPr marR="0" lvl="0" algn="l" defTabSz="914377" rtl="0" eaLnBrk="1" fontAlgn="auto" latinLnBrk="0" hangingPunct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400" b="0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effectLst/>
                <a:uLnTx/>
                <a:uFillTx/>
                <a:latin typeface="Fira Sans ExtraBold"/>
                <a:sym typeface="Fira Sans Bold"/>
              </a:rPr>
              <a:t>2 évènements </a:t>
            </a:r>
            <a:br>
              <a:rPr kumimoji="0" lang="fr-FR" sz="1400" b="0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effectLst/>
                <a:uLnTx/>
                <a:uFillTx/>
                <a:latin typeface="Fira Sans ExtraBold"/>
                <a:sym typeface="Fira Sans Bold"/>
              </a:rPr>
            </a:br>
            <a:r>
              <a:rPr kumimoji="0" lang="fr-FR" sz="1400" b="0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chemeClr val="accent5"/>
                    </a:gs>
                    <a:gs pos="73000">
                      <a:schemeClr val="accent6"/>
                    </a:gs>
                  </a:gsLst>
                  <a:lin ang="18600000" scaled="0"/>
                </a:gradFill>
                <a:effectLst/>
                <a:uLnTx/>
                <a:uFillTx/>
                <a:latin typeface="Fira Sans ExtraBold"/>
                <a:sym typeface="Fira Sans Bold"/>
              </a:rPr>
              <a:t>thématiques majeurs </a:t>
            </a:r>
          </a:p>
          <a:p>
            <a:pPr>
              <a:spcBef>
                <a:spcPts val="0"/>
              </a:spcBef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Mois de la Transmission-Reprise</a:t>
            </a:r>
            <a:r>
              <a:rPr lang="fr-FR" sz="1000" kern="1200" dirty="0">
                <a:solidFill>
                  <a:srgbClr val="00235D"/>
                </a:solidFill>
                <a:latin typeface="Fira Sans"/>
                <a:sym typeface="Fira Sans Bold"/>
              </a:rPr>
              <a:t> </a:t>
            </a:r>
            <a:r>
              <a:rPr lang="fr-FR" sz="1000" kern="1200" dirty="0">
                <a:solidFill>
                  <a:schemeClr val="tx1">
                    <a:lumMod val="50000"/>
                  </a:schemeClr>
                </a:solidFill>
                <a:latin typeface="Fira Sans"/>
                <a:sym typeface="Fira Sans Bold"/>
              </a:rPr>
              <a:t>(</a:t>
            </a:r>
            <a:r>
              <a:rPr lang="fr-FR" sz="1000" b="1" kern="1200" dirty="0">
                <a:solidFill>
                  <a:schemeClr val="tx1">
                    <a:lumMod val="50000"/>
                  </a:schemeClr>
                </a:solidFill>
                <a:latin typeface="Fira Sans"/>
                <a:sym typeface="Fira Sans Bold"/>
              </a:rPr>
              <a:t>146 évènements organisés / 10 000 visiteurs)</a:t>
            </a:r>
            <a:r>
              <a:rPr lang="fr-FR" sz="1000" kern="1200" dirty="0">
                <a:solidFill>
                  <a:srgbClr val="00235D"/>
                </a:solidFill>
                <a:latin typeface="Fira Sans"/>
                <a:sym typeface="Fira Sans Bold"/>
              </a:rPr>
              <a:t>,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00235D"/>
                </a:solidFill>
                <a:effectLst/>
                <a:uLnTx/>
                <a:uFillTx/>
                <a:latin typeface="Fira Sans"/>
                <a:sym typeface="Fira Sans Bold"/>
              </a:rPr>
              <a:t> </a:t>
            </a:r>
            <a:r>
              <a:rPr lang="fr-FR" sz="1000" kern="1200" dirty="0">
                <a:solidFill>
                  <a:srgbClr val="00235D"/>
                </a:solidFill>
                <a:latin typeface="Fira Sans"/>
                <a:sym typeface="Fira Sans Bold"/>
              </a:rPr>
              <a:t> 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00235D"/>
                </a:solidFill>
                <a:effectLst/>
                <a:uLnTx/>
                <a:uFillTx/>
                <a:latin typeface="Fira Sans"/>
                <a:sym typeface="Fira Sans Bold"/>
              </a:rPr>
              <a:t>Mois de la Découverte des Métiers</a:t>
            </a:r>
            <a:r>
              <a:rPr lang="fr-FR" sz="1000" kern="1200" dirty="0">
                <a:solidFill>
                  <a:srgbClr val="00235D"/>
                </a:solidFill>
                <a:latin typeface="Fira Sans"/>
                <a:sym typeface="Fira Sans Bold"/>
              </a:rPr>
              <a:t> </a:t>
            </a:r>
            <a:r>
              <a:rPr lang="fr-FR" sz="1000" kern="1200" dirty="0">
                <a:solidFill>
                  <a:schemeClr val="tx1">
                    <a:lumMod val="50000"/>
                  </a:schemeClr>
                </a:solidFill>
                <a:latin typeface="Fira Sans"/>
                <a:sym typeface="Fira Sans Bold"/>
              </a:rPr>
              <a:t>(</a:t>
            </a:r>
            <a:r>
              <a:rPr lang="fr-FR" sz="1000" b="1" kern="1200" dirty="0">
                <a:solidFill>
                  <a:schemeClr val="tx1">
                    <a:lumMod val="50000"/>
                  </a:schemeClr>
                </a:solidFill>
                <a:latin typeface="Fira Sans"/>
                <a:sym typeface="Fira Sans Bold"/>
              </a:rPr>
              <a:t>196 évènements</a:t>
            </a:r>
            <a:r>
              <a:rPr lang="fr-FR" sz="1000" kern="1200" dirty="0">
                <a:solidFill>
                  <a:schemeClr val="tx1">
                    <a:lumMod val="50000"/>
                  </a:schemeClr>
                </a:solidFill>
                <a:latin typeface="Fira Sans"/>
                <a:sym typeface="Fira Sans Bold"/>
              </a:rPr>
              <a:t>, dont 86 Nuits de l’orientation (</a:t>
            </a:r>
            <a:r>
              <a:rPr lang="fr-FR" sz="1000" b="1" kern="1200" dirty="0">
                <a:solidFill>
                  <a:schemeClr val="tx1">
                    <a:lumMod val="50000"/>
                  </a:schemeClr>
                </a:solidFill>
                <a:latin typeface="Fira Sans"/>
                <a:sym typeface="Fira Sans Bold"/>
              </a:rPr>
              <a:t>130 000 </a:t>
            </a:r>
            <a:r>
              <a:rPr lang="fr-FR" sz="1000" kern="1200" dirty="0">
                <a:solidFill>
                  <a:schemeClr val="tx1">
                    <a:lumMod val="50000"/>
                  </a:schemeClr>
                </a:solidFill>
                <a:latin typeface="Fira Sans"/>
                <a:sym typeface="Fira Sans Bold"/>
              </a:rPr>
              <a:t>visiteurs)</a:t>
            </a:r>
            <a:endParaRPr lang="fr-FR" sz="1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F25F055-8EF1-2716-11BA-68AD5FE8DFA7}"/>
              </a:ext>
            </a:extLst>
          </p:cNvPr>
          <p:cNvSpPr/>
          <p:nvPr/>
        </p:nvSpPr>
        <p:spPr>
          <a:xfrm>
            <a:off x="415123" y="1353704"/>
            <a:ext cx="652461" cy="652461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19151E8-3721-2643-A620-8E7E3A73E559}"/>
              </a:ext>
            </a:extLst>
          </p:cNvPr>
          <p:cNvSpPr/>
          <p:nvPr/>
        </p:nvSpPr>
        <p:spPr>
          <a:xfrm>
            <a:off x="544346" y="1500604"/>
            <a:ext cx="384199" cy="358661"/>
          </a:xfrm>
          <a:custGeom>
            <a:avLst/>
            <a:gdLst>
              <a:gd name="connsiteX0" fmla="*/ 125330 w 857242"/>
              <a:gd name="connsiteY0" fmla="*/ 447238 h 800262"/>
              <a:gd name="connsiteX1" fmla="*/ 98584 w 857242"/>
              <a:gd name="connsiteY1" fmla="*/ 474042 h 800262"/>
              <a:gd name="connsiteX2" fmla="*/ 98536 w 857242"/>
              <a:gd name="connsiteY2" fmla="*/ 474042 h 800262"/>
              <a:gd name="connsiteX3" fmla="*/ 97736 w 857242"/>
              <a:gd name="connsiteY3" fmla="*/ 474042 h 800262"/>
              <a:gd name="connsiteX4" fmla="*/ 70432 w 857242"/>
              <a:gd name="connsiteY4" fmla="*/ 447748 h 800262"/>
              <a:gd name="connsiteX5" fmla="*/ 96725 w 857242"/>
              <a:gd name="connsiteY5" fmla="*/ 420444 h 800262"/>
              <a:gd name="connsiteX6" fmla="*/ 97736 w 857242"/>
              <a:gd name="connsiteY6" fmla="*/ 420444 h 800262"/>
              <a:gd name="connsiteX7" fmla="*/ 98536 w 857242"/>
              <a:gd name="connsiteY7" fmla="*/ 420444 h 800262"/>
              <a:gd name="connsiteX8" fmla="*/ 125330 w 857242"/>
              <a:gd name="connsiteY8" fmla="*/ 447200 h 800262"/>
              <a:gd name="connsiteX9" fmla="*/ 125330 w 857242"/>
              <a:gd name="connsiteY9" fmla="*/ 447238 h 800262"/>
              <a:gd name="connsiteX10" fmla="*/ 53578 w 857242"/>
              <a:gd name="connsiteY10" fmla="*/ 391993 h 800262"/>
              <a:gd name="connsiteX11" fmla="*/ 53578 w 857242"/>
              <a:gd name="connsiteY11" fmla="*/ 746180 h 800262"/>
              <a:gd name="connsiteX12" fmla="*/ 246193 w 857242"/>
              <a:gd name="connsiteY12" fmla="*/ 746180 h 800262"/>
              <a:gd name="connsiteX13" fmla="*/ 246193 w 857242"/>
              <a:gd name="connsiteY13" fmla="*/ 391984 h 800262"/>
              <a:gd name="connsiteX14" fmla="*/ 374333 w 857242"/>
              <a:gd name="connsiteY14" fmla="*/ 401071 h 800262"/>
              <a:gd name="connsiteX15" fmla="*/ 455295 w 857242"/>
              <a:gd name="connsiteY15" fmla="*/ 298439 h 800262"/>
              <a:gd name="connsiteX16" fmla="*/ 457619 w 857242"/>
              <a:gd name="connsiteY16" fmla="*/ 294124 h 800262"/>
              <a:gd name="connsiteX17" fmla="*/ 508073 w 857242"/>
              <a:gd name="connsiteY17" fmla="*/ 238193 h 800262"/>
              <a:gd name="connsiteX18" fmla="*/ 512407 w 857242"/>
              <a:gd name="connsiteY18" fmla="*/ 235336 h 800262"/>
              <a:gd name="connsiteX19" fmla="*/ 595160 w 857242"/>
              <a:gd name="connsiteY19" fmla="*/ 101357 h 800262"/>
              <a:gd name="connsiteX20" fmla="*/ 597141 w 857242"/>
              <a:gd name="connsiteY20" fmla="*/ 96213 h 800262"/>
              <a:gd name="connsiteX21" fmla="*/ 618992 w 857242"/>
              <a:gd name="connsiteY21" fmla="*/ 53865 h 800262"/>
              <a:gd name="connsiteX22" fmla="*/ 632879 w 857242"/>
              <a:gd name="connsiteY22" fmla="*/ 58409 h 800262"/>
              <a:gd name="connsiteX23" fmla="*/ 620925 w 857242"/>
              <a:gd name="connsiteY23" fmla="*/ 237002 h 800262"/>
              <a:gd name="connsiteX24" fmla="*/ 586111 w 857242"/>
              <a:gd name="connsiteY24" fmla="*/ 313802 h 800262"/>
              <a:gd name="connsiteX25" fmla="*/ 612115 w 857242"/>
              <a:gd name="connsiteY25" fmla="*/ 338444 h 800262"/>
              <a:gd name="connsiteX26" fmla="*/ 765781 w 857242"/>
              <a:gd name="connsiteY26" fmla="*/ 342635 h 800262"/>
              <a:gd name="connsiteX27" fmla="*/ 803662 w 857242"/>
              <a:gd name="connsiteY27" fmla="*/ 379715 h 800262"/>
              <a:gd name="connsiteX28" fmla="*/ 766572 w 857242"/>
              <a:gd name="connsiteY28" fmla="*/ 416920 h 800262"/>
              <a:gd name="connsiteX29" fmla="*/ 766515 w 857242"/>
              <a:gd name="connsiteY29" fmla="*/ 416920 h 800262"/>
              <a:gd name="connsiteX30" fmla="*/ 700088 w 857242"/>
              <a:gd name="connsiteY30" fmla="*/ 416920 h 800262"/>
              <a:gd name="connsiteX31" fmla="*/ 673294 w 857242"/>
              <a:gd name="connsiteY31" fmla="*/ 443714 h 800262"/>
              <a:gd name="connsiteX32" fmla="*/ 700088 w 857242"/>
              <a:gd name="connsiteY32" fmla="*/ 470508 h 800262"/>
              <a:gd name="connsiteX33" fmla="*/ 759143 w 857242"/>
              <a:gd name="connsiteY33" fmla="*/ 470508 h 800262"/>
              <a:gd name="connsiteX34" fmla="*/ 793196 w 857242"/>
              <a:gd name="connsiteY34" fmla="*/ 505710 h 800262"/>
              <a:gd name="connsiteX35" fmla="*/ 759143 w 857242"/>
              <a:gd name="connsiteY35" fmla="*/ 539764 h 800262"/>
              <a:gd name="connsiteX36" fmla="*/ 686753 w 857242"/>
              <a:gd name="connsiteY36" fmla="*/ 539764 h 800262"/>
              <a:gd name="connsiteX37" fmla="*/ 660459 w 857242"/>
              <a:gd name="connsiteY37" fmla="*/ 567067 h 800262"/>
              <a:gd name="connsiteX38" fmla="*/ 686753 w 857242"/>
              <a:gd name="connsiteY38" fmla="*/ 593361 h 800262"/>
              <a:gd name="connsiteX39" fmla="*/ 744531 w 857242"/>
              <a:gd name="connsiteY39" fmla="*/ 593361 h 800262"/>
              <a:gd name="connsiteX40" fmla="*/ 774488 w 857242"/>
              <a:gd name="connsiteY40" fmla="*/ 622259 h 800262"/>
              <a:gd name="connsiteX41" fmla="*/ 745590 w 857242"/>
              <a:gd name="connsiteY41" fmla="*/ 652216 h 800262"/>
              <a:gd name="connsiteX42" fmla="*/ 744531 w 857242"/>
              <a:gd name="connsiteY42" fmla="*/ 652216 h 800262"/>
              <a:gd name="connsiteX43" fmla="*/ 674522 w 857242"/>
              <a:gd name="connsiteY43" fmla="*/ 652216 h 800262"/>
              <a:gd name="connsiteX44" fmla="*/ 647729 w 857242"/>
              <a:gd name="connsiteY44" fmla="*/ 679010 h 800262"/>
              <a:gd name="connsiteX45" fmla="*/ 674522 w 857242"/>
              <a:gd name="connsiteY45" fmla="*/ 705804 h 800262"/>
              <a:gd name="connsiteX46" fmla="*/ 719090 w 857242"/>
              <a:gd name="connsiteY46" fmla="*/ 705804 h 800262"/>
              <a:gd name="connsiteX47" fmla="*/ 739569 w 857242"/>
              <a:gd name="connsiteY47" fmla="*/ 726283 h 800262"/>
              <a:gd name="connsiteX48" fmla="*/ 719090 w 857242"/>
              <a:gd name="connsiteY48" fmla="*/ 746761 h 800262"/>
              <a:gd name="connsiteX49" fmla="*/ 362607 w 857242"/>
              <a:gd name="connsiteY49" fmla="*/ 746761 h 800262"/>
              <a:gd name="connsiteX50" fmla="*/ 346339 w 857242"/>
              <a:gd name="connsiteY50" fmla="*/ 742332 h 800262"/>
              <a:gd name="connsiteX51" fmla="*/ 299761 w 857242"/>
              <a:gd name="connsiteY51" fmla="*/ 710157 h 800262"/>
              <a:gd name="connsiteX52" fmla="*/ 299761 w 857242"/>
              <a:gd name="connsiteY52" fmla="*/ 435284 h 800262"/>
              <a:gd name="connsiteX53" fmla="*/ 374323 w 857242"/>
              <a:gd name="connsiteY53" fmla="*/ 401071 h 800262"/>
              <a:gd name="connsiteX54" fmla="*/ 51902 w 857242"/>
              <a:gd name="connsiteY54" fmla="*/ 799768 h 800262"/>
              <a:gd name="connsiteX55" fmla="*/ 247869 w 857242"/>
              <a:gd name="connsiteY55" fmla="*/ 799768 h 800262"/>
              <a:gd name="connsiteX56" fmla="*/ 294151 w 857242"/>
              <a:gd name="connsiteY56" fmla="*/ 771298 h 800262"/>
              <a:gd name="connsiteX57" fmla="*/ 315906 w 857242"/>
              <a:gd name="connsiteY57" fmla="*/ 786366 h 800262"/>
              <a:gd name="connsiteX58" fmla="*/ 362579 w 857242"/>
              <a:gd name="connsiteY58" fmla="*/ 800244 h 800262"/>
              <a:gd name="connsiteX59" fmla="*/ 719071 w 857242"/>
              <a:gd name="connsiteY59" fmla="*/ 800244 h 800262"/>
              <a:gd name="connsiteX60" fmla="*/ 793137 w 857242"/>
              <a:gd name="connsiteY60" fmla="*/ 726197 h 800262"/>
              <a:gd name="connsiteX61" fmla="*/ 786022 w 857242"/>
              <a:gd name="connsiteY61" fmla="*/ 694622 h 800262"/>
              <a:gd name="connsiteX62" fmla="*/ 827542 w 857242"/>
              <a:gd name="connsiteY62" fmla="*/ 622727 h 800262"/>
              <a:gd name="connsiteX63" fmla="*/ 812568 w 857242"/>
              <a:gd name="connsiteY63" fmla="*/ 575235 h 800262"/>
              <a:gd name="connsiteX64" fmla="*/ 829428 w 857242"/>
              <a:gd name="connsiteY64" fmla="*/ 451889 h 800262"/>
              <a:gd name="connsiteX65" fmla="*/ 826265 w 857242"/>
              <a:gd name="connsiteY65" fmla="*/ 447962 h 800262"/>
              <a:gd name="connsiteX66" fmla="*/ 834794 w 857242"/>
              <a:gd name="connsiteY66" fmla="*/ 319954 h 800262"/>
              <a:gd name="connsiteX67" fmla="*/ 767210 w 857242"/>
              <a:gd name="connsiteY67" fmla="*/ 288980 h 800262"/>
              <a:gd name="connsiteX68" fmla="*/ 648729 w 857242"/>
              <a:gd name="connsiteY68" fmla="*/ 285751 h 800262"/>
              <a:gd name="connsiteX69" fmla="*/ 660083 w 857242"/>
              <a:gd name="connsiteY69" fmla="*/ 273674 h 800262"/>
              <a:gd name="connsiteX70" fmla="*/ 664588 w 857242"/>
              <a:gd name="connsiteY70" fmla="*/ 268168 h 800262"/>
              <a:gd name="connsiteX71" fmla="*/ 713499 w 857242"/>
              <a:gd name="connsiteY71" fmla="*/ 132275 h 800262"/>
              <a:gd name="connsiteX72" fmla="*/ 669179 w 857242"/>
              <a:gd name="connsiteY72" fmla="*/ 18928 h 800262"/>
              <a:gd name="connsiteX73" fmla="*/ 664940 w 857242"/>
              <a:gd name="connsiteY73" fmla="*/ 15308 h 800262"/>
              <a:gd name="connsiteX74" fmla="*/ 600285 w 857242"/>
              <a:gd name="connsiteY74" fmla="*/ 3583 h 800262"/>
              <a:gd name="connsiteX75" fmla="*/ 546230 w 857242"/>
              <a:gd name="connsiteY75" fmla="*/ 79306 h 800262"/>
              <a:gd name="connsiteX76" fmla="*/ 479555 w 857242"/>
              <a:gd name="connsiteY76" fmla="*/ 192711 h 800262"/>
              <a:gd name="connsiteX77" fmla="*/ 409127 w 857242"/>
              <a:gd name="connsiteY77" fmla="*/ 271178 h 800262"/>
              <a:gd name="connsiteX78" fmla="*/ 337690 w 857242"/>
              <a:gd name="connsiteY78" fmla="*/ 361970 h 800262"/>
              <a:gd name="connsiteX79" fmla="*/ 298999 w 857242"/>
              <a:gd name="connsiteY79" fmla="*/ 381830 h 800262"/>
              <a:gd name="connsiteX80" fmla="*/ 247812 w 857242"/>
              <a:gd name="connsiteY80" fmla="*/ 338406 h 800262"/>
              <a:gd name="connsiteX81" fmla="*/ 51902 w 857242"/>
              <a:gd name="connsiteY81" fmla="*/ 338406 h 800262"/>
              <a:gd name="connsiteX82" fmla="*/ 0 w 857242"/>
              <a:gd name="connsiteY82" fmla="*/ 390298 h 800262"/>
              <a:gd name="connsiteX83" fmla="*/ 0 w 857242"/>
              <a:gd name="connsiteY83" fmla="*/ 747857 h 800262"/>
              <a:gd name="connsiteX84" fmla="*/ 51902 w 857242"/>
              <a:gd name="connsiteY84" fmla="*/ 799768 h 80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857242" h="800262">
                <a:moveTo>
                  <a:pt x="125330" y="447238"/>
                </a:moveTo>
                <a:cubicBezTo>
                  <a:pt x="125346" y="462026"/>
                  <a:pt x="113371" y="474025"/>
                  <a:pt x="98584" y="474042"/>
                </a:cubicBezTo>
                <a:cubicBezTo>
                  <a:pt x="98568" y="474042"/>
                  <a:pt x="98552" y="474042"/>
                  <a:pt x="98536" y="474042"/>
                </a:cubicBezTo>
                <a:lnTo>
                  <a:pt x="97736" y="474042"/>
                </a:lnTo>
                <a:cubicBezTo>
                  <a:pt x="82935" y="474321"/>
                  <a:pt x="70711" y="462549"/>
                  <a:pt x="70432" y="447748"/>
                </a:cubicBezTo>
                <a:cubicBezTo>
                  <a:pt x="70153" y="432948"/>
                  <a:pt x="81925" y="420723"/>
                  <a:pt x="96725" y="420444"/>
                </a:cubicBezTo>
                <a:cubicBezTo>
                  <a:pt x="97063" y="420438"/>
                  <a:pt x="97399" y="420438"/>
                  <a:pt x="97736" y="420444"/>
                </a:cubicBezTo>
                <a:lnTo>
                  <a:pt x="98536" y="420444"/>
                </a:lnTo>
                <a:cubicBezTo>
                  <a:pt x="113324" y="420434"/>
                  <a:pt x="125319" y="432413"/>
                  <a:pt x="125330" y="447200"/>
                </a:cubicBezTo>
                <a:cubicBezTo>
                  <a:pt x="125330" y="447212"/>
                  <a:pt x="125330" y="447226"/>
                  <a:pt x="125330" y="447238"/>
                </a:cubicBezTo>
                <a:close/>
                <a:moveTo>
                  <a:pt x="53578" y="391993"/>
                </a:moveTo>
                <a:lnTo>
                  <a:pt x="53578" y="746180"/>
                </a:lnTo>
                <a:lnTo>
                  <a:pt x="246193" y="746180"/>
                </a:lnTo>
                <a:lnTo>
                  <a:pt x="246193" y="391984"/>
                </a:lnTo>
                <a:close/>
                <a:moveTo>
                  <a:pt x="374333" y="401071"/>
                </a:moveTo>
                <a:cubicBezTo>
                  <a:pt x="405193" y="370101"/>
                  <a:pt x="432361" y="335660"/>
                  <a:pt x="455295" y="298439"/>
                </a:cubicBezTo>
                <a:cubicBezTo>
                  <a:pt x="456225" y="297089"/>
                  <a:pt x="457004" y="295642"/>
                  <a:pt x="457619" y="294124"/>
                </a:cubicBezTo>
                <a:cubicBezTo>
                  <a:pt x="467564" y="270270"/>
                  <a:pt x="485367" y="250535"/>
                  <a:pt x="508073" y="238193"/>
                </a:cubicBezTo>
                <a:cubicBezTo>
                  <a:pt x="509600" y="237371"/>
                  <a:pt x="511050" y="236415"/>
                  <a:pt x="512407" y="235336"/>
                </a:cubicBezTo>
                <a:cubicBezTo>
                  <a:pt x="523837" y="225877"/>
                  <a:pt x="543620" y="202074"/>
                  <a:pt x="595160" y="101357"/>
                </a:cubicBezTo>
                <a:cubicBezTo>
                  <a:pt x="596011" y="99721"/>
                  <a:pt x="596675" y="97996"/>
                  <a:pt x="597141" y="96213"/>
                </a:cubicBezTo>
                <a:cubicBezTo>
                  <a:pt x="605342" y="66191"/>
                  <a:pt x="614734" y="55418"/>
                  <a:pt x="618992" y="53865"/>
                </a:cubicBezTo>
                <a:cubicBezTo>
                  <a:pt x="621040" y="53141"/>
                  <a:pt x="625659" y="53989"/>
                  <a:pt x="632879" y="58409"/>
                </a:cubicBezTo>
                <a:cubicBezTo>
                  <a:pt x="649881" y="76116"/>
                  <a:pt x="689896" y="124684"/>
                  <a:pt x="620925" y="237002"/>
                </a:cubicBezTo>
                <a:cubicBezTo>
                  <a:pt x="595703" y="261291"/>
                  <a:pt x="583978" y="287132"/>
                  <a:pt x="586111" y="313802"/>
                </a:cubicBezTo>
                <a:cubicBezTo>
                  <a:pt x="587215" y="327451"/>
                  <a:pt x="598426" y="338075"/>
                  <a:pt x="612115" y="338444"/>
                </a:cubicBezTo>
                <a:lnTo>
                  <a:pt x="765781" y="342635"/>
                </a:lnTo>
                <a:cubicBezTo>
                  <a:pt x="786423" y="342558"/>
                  <a:pt x="803298" y="359077"/>
                  <a:pt x="803662" y="379715"/>
                </a:cubicBezTo>
                <a:cubicBezTo>
                  <a:pt x="803694" y="400231"/>
                  <a:pt x="787088" y="416889"/>
                  <a:pt x="766572" y="416920"/>
                </a:cubicBezTo>
                <a:cubicBezTo>
                  <a:pt x="766553" y="416920"/>
                  <a:pt x="766534" y="416920"/>
                  <a:pt x="766515" y="416920"/>
                </a:cubicBezTo>
                <a:lnTo>
                  <a:pt x="700088" y="416920"/>
                </a:lnTo>
                <a:cubicBezTo>
                  <a:pt x="685290" y="416920"/>
                  <a:pt x="673294" y="428916"/>
                  <a:pt x="673294" y="443714"/>
                </a:cubicBezTo>
                <a:cubicBezTo>
                  <a:pt x="673294" y="458512"/>
                  <a:pt x="685290" y="470508"/>
                  <a:pt x="700088" y="470508"/>
                </a:cubicBezTo>
                <a:lnTo>
                  <a:pt x="759143" y="470508"/>
                </a:lnTo>
                <a:cubicBezTo>
                  <a:pt x="778267" y="470825"/>
                  <a:pt x="793514" y="486586"/>
                  <a:pt x="793196" y="505710"/>
                </a:cubicBezTo>
                <a:cubicBezTo>
                  <a:pt x="792887" y="524388"/>
                  <a:pt x="777820" y="539455"/>
                  <a:pt x="759143" y="539764"/>
                </a:cubicBezTo>
                <a:lnTo>
                  <a:pt x="686753" y="539764"/>
                </a:lnTo>
                <a:cubicBezTo>
                  <a:pt x="671952" y="540043"/>
                  <a:pt x="660180" y="552268"/>
                  <a:pt x="660459" y="567067"/>
                </a:cubicBezTo>
                <a:cubicBezTo>
                  <a:pt x="660731" y="581475"/>
                  <a:pt x="672345" y="593090"/>
                  <a:pt x="686753" y="593361"/>
                </a:cubicBezTo>
                <a:lnTo>
                  <a:pt x="744531" y="593361"/>
                </a:lnTo>
                <a:cubicBezTo>
                  <a:pt x="760784" y="593069"/>
                  <a:pt x="774196" y="606007"/>
                  <a:pt x="774488" y="622259"/>
                </a:cubicBezTo>
                <a:cubicBezTo>
                  <a:pt x="774781" y="638512"/>
                  <a:pt x="761843" y="651924"/>
                  <a:pt x="745590" y="652216"/>
                </a:cubicBezTo>
                <a:cubicBezTo>
                  <a:pt x="745237" y="652223"/>
                  <a:pt x="744885" y="652223"/>
                  <a:pt x="744531" y="652216"/>
                </a:cubicBezTo>
                <a:lnTo>
                  <a:pt x="674522" y="652216"/>
                </a:lnTo>
                <a:cubicBezTo>
                  <a:pt x="659724" y="652216"/>
                  <a:pt x="647729" y="664212"/>
                  <a:pt x="647729" y="679010"/>
                </a:cubicBezTo>
                <a:cubicBezTo>
                  <a:pt x="647729" y="693808"/>
                  <a:pt x="659724" y="705804"/>
                  <a:pt x="674522" y="705804"/>
                </a:cubicBezTo>
                <a:lnTo>
                  <a:pt x="719090" y="705804"/>
                </a:lnTo>
                <a:cubicBezTo>
                  <a:pt x="730400" y="705804"/>
                  <a:pt x="739569" y="714973"/>
                  <a:pt x="739569" y="726283"/>
                </a:cubicBezTo>
                <a:cubicBezTo>
                  <a:pt x="739569" y="737593"/>
                  <a:pt x="730400" y="746761"/>
                  <a:pt x="719090" y="746761"/>
                </a:cubicBezTo>
                <a:lnTo>
                  <a:pt x="362607" y="746761"/>
                </a:lnTo>
                <a:cubicBezTo>
                  <a:pt x="356842" y="747142"/>
                  <a:pt x="351115" y="745583"/>
                  <a:pt x="346339" y="742332"/>
                </a:cubicBezTo>
                <a:lnTo>
                  <a:pt x="299761" y="710157"/>
                </a:lnTo>
                <a:lnTo>
                  <a:pt x="299761" y="435284"/>
                </a:lnTo>
                <a:cubicBezTo>
                  <a:pt x="329232" y="434208"/>
                  <a:pt x="344976" y="428464"/>
                  <a:pt x="374323" y="401071"/>
                </a:cubicBezTo>
                <a:close/>
                <a:moveTo>
                  <a:pt x="51902" y="799768"/>
                </a:moveTo>
                <a:lnTo>
                  <a:pt x="247869" y="799768"/>
                </a:lnTo>
                <a:cubicBezTo>
                  <a:pt x="267426" y="799746"/>
                  <a:pt x="285313" y="788743"/>
                  <a:pt x="294151" y="771298"/>
                </a:cubicBezTo>
                <a:lnTo>
                  <a:pt x="315906" y="786366"/>
                </a:lnTo>
                <a:cubicBezTo>
                  <a:pt x="329635" y="795749"/>
                  <a:pt x="345954" y="800601"/>
                  <a:pt x="362579" y="800244"/>
                </a:cubicBezTo>
                <a:lnTo>
                  <a:pt x="719071" y="800244"/>
                </a:lnTo>
                <a:cubicBezTo>
                  <a:pt x="759946" y="800186"/>
                  <a:pt x="793069" y="767072"/>
                  <a:pt x="793137" y="726197"/>
                </a:cubicBezTo>
                <a:cubicBezTo>
                  <a:pt x="793147" y="715274"/>
                  <a:pt x="790716" y="704486"/>
                  <a:pt x="786022" y="694622"/>
                </a:cubicBezTo>
                <a:cubicBezTo>
                  <a:pt x="811674" y="679757"/>
                  <a:pt x="827488" y="652374"/>
                  <a:pt x="827542" y="622727"/>
                </a:cubicBezTo>
                <a:cubicBezTo>
                  <a:pt x="827577" y="605729"/>
                  <a:pt x="822346" y="589139"/>
                  <a:pt x="812568" y="575235"/>
                </a:cubicBezTo>
                <a:cubicBezTo>
                  <a:pt x="851285" y="545830"/>
                  <a:pt x="858834" y="490606"/>
                  <a:pt x="829428" y="451889"/>
                </a:cubicBezTo>
                <a:cubicBezTo>
                  <a:pt x="828412" y="450550"/>
                  <a:pt x="827357" y="449240"/>
                  <a:pt x="826265" y="447962"/>
                </a:cubicBezTo>
                <a:cubicBezTo>
                  <a:pt x="863969" y="414968"/>
                  <a:pt x="867787" y="357657"/>
                  <a:pt x="834794" y="319954"/>
                </a:cubicBezTo>
                <a:cubicBezTo>
                  <a:pt x="817725" y="300448"/>
                  <a:pt x="793129" y="289176"/>
                  <a:pt x="767210" y="288980"/>
                </a:cubicBezTo>
                <a:lnTo>
                  <a:pt x="648729" y="285751"/>
                </a:lnTo>
                <a:cubicBezTo>
                  <a:pt x="652205" y="281447"/>
                  <a:pt x="656001" y="277409"/>
                  <a:pt x="660083" y="273674"/>
                </a:cubicBezTo>
                <a:cubicBezTo>
                  <a:pt x="661807" y="272032"/>
                  <a:pt x="663320" y="270183"/>
                  <a:pt x="664588" y="268168"/>
                </a:cubicBezTo>
                <a:cubicBezTo>
                  <a:pt x="695515" y="218638"/>
                  <a:pt x="711965" y="172918"/>
                  <a:pt x="713499" y="132275"/>
                </a:cubicBezTo>
                <a:cubicBezTo>
                  <a:pt x="715570" y="89900"/>
                  <a:pt x="699445" y="48658"/>
                  <a:pt x="669179" y="18928"/>
                </a:cubicBezTo>
                <a:cubicBezTo>
                  <a:pt x="667877" y="17597"/>
                  <a:pt x="666458" y="16386"/>
                  <a:pt x="664940" y="15308"/>
                </a:cubicBezTo>
                <a:cubicBezTo>
                  <a:pt x="636632" y="-3742"/>
                  <a:pt x="614153" y="-1561"/>
                  <a:pt x="600285" y="3583"/>
                </a:cubicBezTo>
                <a:cubicBezTo>
                  <a:pt x="575777" y="12793"/>
                  <a:pt x="558089" y="37558"/>
                  <a:pt x="546230" y="79306"/>
                </a:cubicBezTo>
                <a:cubicBezTo>
                  <a:pt x="502415" y="164717"/>
                  <a:pt x="485223" y="186939"/>
                  <a:pt x="479555" y="192711"/>
                </a:cubicBezTo>
                <a:cubicBezTo>
                  <a:pt x="448219" y="210572"/>
                  <a:pt x="423510" y="238102"/>
                  <a:pt x="409127" y="271178"/>
                </a:cubicBezTo>
                <a:cubicBezTo>
                  <a:pt x="388768" y="304007"/>
                  <a:pt x="364808" y="334459"/>
                  <a:pt x="337690" y="361970"/>
                </a:cubicBezTo>
                <a:cubicBezTo>
                  <a:pt x="320316" y="378239"/>
                  <a:pt x="316306" y="381230"/>
                  <a:pt x="298999" y="381830"/>
                </a:cubicBezTo>
                <a:cubicBezTo>
                  <a:pt x="294838" y="356793"/>
                  <a:pt x="273192" y="338430"/>
                  <a:pt x="247812" y="338406"/>
                </a:cubicBezTo>
                <a:lnTo>
                  <a:pt x="51902" y="338406"/>
                </a:lnTo>
                <a:cubicBezTo>
                  <a:pt x="23243" y="338411"/>
                  <a:pt x="10" y="361639"/>
                  <a:pt x="0" y="390298"/>
                </a:cubicBezTo>
                <a:lnTo>
                  <a:pt x="0" y="747857"/>
                </a:lnTo>
                <a:cubicBezTo>
                  <a:pt x="0" y="776523"/>
                  <a:pt x="23236" y="799763"/>
                  <a:pt x="51902" y="7997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A5DAF65-778C-4381-CBB7-252D956FACB1}"/>
              </a:ext>
            </a:extLst>
          </p:cNvPr>
          <p:cNvSpPr/>
          <p:nvPr/>
        </p:nvSpPr>
        <p:spPr>
          <a:xfrm>
            <a:off x="4249370" y="1353704"/>
            <a:ext cx="652461" cy="652461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grpSp>
        <p:nvGrpSpPr>
          <p:cNvPr id="21" name="Graphic 15">
            <a:extLst>
              <a:ext uri="{FF2B5EF4-FFF2-40B4-BE49-F238E27FC236}">
                <a16:creationId xmlns:a16="http://schemas.microsoft.com/office/drawing/2014/main" id="{E6D03D9D-5DAE-94FF-CA66-36B987E56A30}"/>
              </a:ext>
            </a:extLst>
          </p:cNvPr>
          <p:cNvGrpSpPr/>
          <p:nvPr/>
        </p:nvGrpSpPr>
        <p:grpSpPr>
          <a:xfrm>
            <a:off x="4371265" y="1482831"/>
            <a:ext cx="408839" cy="394207"/>
            <a:chOff x="4119562" y="2016441"/>
            <a:chExt cx="904875" cy="872490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A32BB96-EA89-3CE8-5C38-766BF0609D27}"/>
                </a:ext>
              </a:extLst>
            </p:cNvPr>
            <p:cNvSpPr/>
            <p:nvPr/>
          </p:nvSpPr>
          <p:spPr>
            <a:xfrm>
              <a:off x="4119562" y="2016441"/>
              <a:ext cx="904875" cy="872490"/>
            </a:xfrm>
            <a:custGeom>
              <a:avLst/>
              <a:gdLst>
                <a:gd name="connsiteX0" fmla="*/ 789623 w 904875"/>
                <a:gd name="connsiteY0" fmla="*/ 59055 h 872490"/>
                <a:gd name="connsiteX1" fmla="*/ 721043 w 904875"/>
                <a:gd name="connsiteY1" fmla="*/ 59055 h 872490"/>
                <a:gd name="connsiteX2" fmla="*/ 721043 w 904875"/>
                <a:gd name="connsiteY2" fmla="*/ 36195 h 872490"/>
                <a:gd name="connsiteX3" fmla="*/ 684848 w 904875"/>
                <a:gd name="connsiteY3" fmla="*/ 0 h 872490"/>
                <a:gd name="connsiteX4" fmla="*/ 648653 w 904875"/>
                <a:gd name="connsiteY4" fmla="*/ 36195 h 872490"/>
                <a:gd name="connsiteX5" fmla="*/ 648653 w 904875"/>
                <a:gd name="connsiteY5" fmla="*/ 59055 h 872490"/>
                <a:gd name="connsiteX6" fmla="*/ 488633 w 904875"/>
                <a:gd name="connsiteY6" fmla="*/ 59055 h 872490"/>
                <a:gd name="connsiteX7" fmla="*/ 488633 w 904875"/>
                <a:gd name="connsiteY7" fmla="*/ 36195 h 872490"/>
                <a:gd name="connsiteX8" fmla="*/ 452438 w 904875"/>
                <a:gd name="connsiteY8" fmla="*/ 0 h 872490"/>
                <a:gd name="connsiteX9" fmla="*/ 416243 w 904875"/>
                <a:gd name="connsiteY9" fmla="*/ 36195 h 872490"/>
                <a:gd name="connsiteX10" fmla="*/ 416243 w 904875"/>
                <a:gd name="connsiteY10" fmla="*/ 59055 h 872490"/>
                <a:gd name="connsiteX11" fmla="*/ 255270 w 904875"/>
                <a:gd name="connsiteY11" fmla="*/ 59055 h 872490"/>
                <a:gd name="connsiteX12" fmla="*/ 255270 w 904875"/>
                <a:gd name="connsiteY12" fmla="*/ 36195 h 872490"/>
                <a:gd name="connsiteX13" fmla="*/ 219075 w 904875"/>
                <a:gd name="connsiteY13" fmla="*/ 0 h 872490"/>
                <a:gd name="connsiteX14" fmla="*/ 183833 w 904875"/>
                <a:gd name="connsiteY14" fmla="*/ 36195 h 872490"/>
                <a:gd name="connsiteX15" fmla="*/ 183833 w 904875"/>
                <a:gd name="connsiteY15" fmla="*/ 59055 h 872490"/>
                <a:gd name="connsiteX16" fmla="*/ 115253 w 904875"/>
                <a:gd name="connsiteY16" fmla="*/ 59055 h 872490"/>
                <a:gd name="connsiteX17" fmla="*/ 0 w 904875"/>
                <a:gd name="connsiteY17" fmla="*/ 174308 h 872490"/>
                <a:gd name="connsiteX18" fmla="*/ 0 w 904875"/>
                <a:gd name="connsiteY18" fmla="*/ 757238 h 872490"/>
                <a:gd name="connsiteX19" fmla="*/ 115253 w 904875"/>
                <a:gd name="connsiteY19" fmla="*/ 872490 h 872490"/>
                <a:gd name="connsiteX20" fmla="*/ 789623 w 904875"/>
                <a:gd name="connsiteY20" fmla="*/ 872490 h 872490"/>
                <a:gd name="connsiteX21" fmla="*/ 904875 w 904875"/>
                <a:gd name="connsiteY21" fmla="*/ 757238 h 872490"/>
                <a:gd name="connsiteX22" fmla="*/ 904875 w 904875"/>
                <a:gd name="connsiteY22" fmla="*/ 174308 h 872490"/>
                <a:gd name="connsiteX23" fmla="*/ 789623 w 904875"/>
                <a:gd name="connsiteY23" fmla="*/ 59055 h 872490"/>
                <a:gd name="connsiteX24" fmla="*/ 115253 w 904875"/>
                <a:gd name="connsiteY24" fmla="*/ 130493 h 872490"/>
                <a:gd name="connsiteX25" fmla="*/ 183833 w 904875"/>
                <a:gd name="connsiteY25" fmla="*/ 130493 h 872490"/>
                <a:gd name="connsiteX26" fmla="*/ 183833 w 904875"/>
                <a:gd name="connsiteY26" fmla="*/ 153353 h 872490"/>
                <a:gd name="connsiteX27" fmla="*/ 220028 w 904875"/>
                <a:gd name="connsiteY27" fmla="*/ 189548 h 872490"/>
                <a:gd name="connsiteX28" fmla="*/ 256223 w 904875"/>
                <a:gd name="connsiteY28" fmla="*/ 153353 h 872490"/>
                <a:gd name="connsiteX29" fmla="*/ 256223 w 904875"/>
                <a:gd name="connsiteY29" fmla="*/ 130493 h 872490"/>
                <a:gd name="connsiteX30" fmla="*/ 417195 w 904875"/>
                <a:gd name="connsiteY30" fmla="*/ 130493 h 872490"/>
                <a:gd name="connsiteX31" fmla="*/ 417195 w 904875"/>
                <a:gd name="connsiteY31" fmla="*/ 153353 h 872490"/>
                <a:gd name="connsiteX32" fmla="*/ 453390 w 904875"/>
                <a:gd name="connsiteY32" fmla="*/ 189548 h 872490"/>
                <a:gd name="connsiteX33" fmla="*/ 489585 w 904875"/>
                <a:gd name="connsiteY33" fmla="*/ 153353 h 872490"/>
                <a:gd name="connsiteX34" fmla="*/ 489585 w 904875"/>
                <a:gd name="connsiteY34" fmla="*/ 130493 h 872490"/>
                <a:gd name="connsiteX35" fmla="*/ 650558 w 904875"/>
                <a:gd name="connsiteY35" fmla="*/ 130493 h 872490"/>
                <a:gd name="connsiteX36" fmla="*/ 650558 w 904875"/>
                <a:gd name="connsiteY36" fmla="*/ 153353 h 872490"/>
                <a:gd name="connsiteX37" fmla="*/ 686753 w 904875"/>
                <a:gd name="connsiteY37" fmla="*/ 189548 h 872490"/>
                <a:gd name="connsiteX38" fmla="*/ 722948 w 904875"/>
                <a:gd name="connsiteY38" fmla="*/ 153353 h 872490"/>
                <a:gd name="connsiteX39" fmla="*/ 722948 w 904875"/>
                <a:gd name="connsiteY39" fmla="*/ 130493 h 872490"/>
                <a:gd name="connsiteX40" fmla="*/ 791528 w 904875"/>
                <a:gd name="connsiteY40" fmla="*/ 130493 h 872490"/>
                <a:gd name="connsiteX41" fmla="*/ 835343 w 904875"/>
                <a:gd name="connsiteY41" fmla="*/ 174308 h 872490"/>
                <a:gd name="connsiteX42" fmla="*/ 835343 w 904875"/>
                <a:gd name="connsiteY42" fmla="*/ 241935 h 872490"/>
                <a:gd name="connsiteX43" fmla="*/ 71438 w 904875"/>
                <a:gd name="connsiteY43" fmla="*/ 241935 h 872490"/>
                <a:gd name="connsiteX44" fmla="*/ 71438 w 904875"/>
                <a:gd name="connsiteY44" fmla="*/ 174308 h 872490"/>
                <a:gd name="connsiteX45" fmla="*/ 115253 w 904875"/>
                <a:gd name="connsiteY45" fmla="*/ 130493 h 872490"/>
                <a:gd name="connsiteX46" fmla="*/ 789623 w 904875"/>
                <a:gd name="connsiteY46" fmla="*/ 800100 h 872490"/>
                <a:gd name="connsiteX47" fmla="*/ 115253 w 904875"/>
                <a:gd name="connsiteY47" fmla="*/ 800100 h 872490"/>
                <a:gd name="connsiteX48" fmla="*/ 71438 w 904875"/>
                <a:gd name="connsiteY48" fmla="*/ 756285 h 872490"/>
                <a:gd name="connsiteX49" fmla="*/ 71438 w 904875"/>
                <a:gd name="connsiteY49" fmla="*/ 313373 h 872490"/>
                <a:gd name="connsiteX50" fmla="*/ 833438 w 904875"/>
                <a:gd name="connsiteY50" fmla="*/ 313373 h 872490"/>
                <a:gd name="connsiteX51" fmla="*/ 833438 w 904875"/>
                <a:gd name="connsiteY51" fmla="*/ 757238 h 872490"/>
                <a:gd name="connsiteX52" fmla="*/ 789623 w 904875"/>
                <a:gd name="connsiteY52" fmla="*/ 800100 h 87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904875" h="872490">
                  <a:moveTo>
                    <a:pt x="789623" y="59055"/>
                  </a:moveTo>
                  <a:lnTo>
                    <a:pt x="721043" y="59055"/>
                  </a:lnTo>
                  <a:lnTo>
                    <a:pt x="721043" y="36195"/>
                  </a:lnTo>
                  <a:cubicBezTo>
                    <a:pt x="721043" y="16193"/>
                    <a:pt x="704850" y="0"/>
                    <a:pt x="684848" y="0"/>
                  </a:cubicBezTo>
                  <a:cubicBezTo>
                    <a:pt x="664845" y="0"/>
                    <a:pt x="648653" y="16193"/>
                    <a:pt x="648653" y="36195"/>
                  </a:cubicBezTo>
                  <a:lnTo>
                    <a:pt x="648653" y="59055"/>
                  </a:lnTo>
                  <a:lnTo>
                    <a:pt x="488633" y="59055"/>
                  </a:lnTo>
                  <a:lnTo>
                    <a:pt x="488633" y="36195"/>
                  </a:lnTo>
                  <a:cubicBezTo>
                    <a:pt x="488633" y="16193"/>
                    <a:pt x="472440" y="0"/>
                    <a:pt x="452438" y="0"/>
                  </a:cubicBezTo>
                  <a:cubicBezTo>
                    <a:pt x="432435" y="0"/>
                    <a:pt x="416243" y="16193"/>
                    <a:pt x="416243" y="36195"/>
                  </a:cubicBezTo>
                  <a:lnTo>
                    <a:pt x="416243" y="59055"/>
                  </a:lnTo>
                  <a:lnTo>
                    <a:pt x="255270" y="59055"/>
                  </a:lnTo>
                  <a:lnTo>
                    <a:pt x="255270" y="36195"/>
                  </a:lnTo>
                  <a:cubicBezTo>
                    <a:pt x="255270" y="16193"/>
                    <a:pt x="239078" y="0"/>
                    <a:pt x="219075" y="0"/>
                  </a:cubicBezTo>
                  <a:cubicBezTo>
                    <a:pt x="199073" y="0"/>
                    <a:pt x="183833" y="16193"/>
                    <a:pt x="183833" y="36195"/>
                  </a:cubicBezTo>
                  <a:lnTo>
                    <a:pt x="183833" y="59055"/>
                  </a:lnTo>
                  <a:lnTo>
                    <a:pt x="115253" y="59055"/>
                  </a:lnTo>
                  <a:cubicBezTo>
                    <a:pt x="51435" y="59055"/>
                    <a:pt x="0" y="110490"/>
                    <a:pt x="0" y="174308"/>
                  </a:cubicBezTo>
                  <a:lnTo>
                    <a:pt x="0" y="757238"/>
                  </a:lnTo>
                  <a:cubicBezTo>
                    <a:pt x="0" y="821055"/>
                    <a:pt x="51435" y="872490"/>
                    <a:pt x="115253" y="872490"/>
                  </a:cubicBezTo>
                  <a:lnTo>
                    <a:pt x="789623" y="872490"/>
                  </a:lnTo>
                  <a:cubicBezTo>
                    <a:pt x="853440" y="872490"/>
                    <a:pt x="904875" y="821055"/>
                    <a:pt x="904875" y="757238"/>
                  </a:cubicBezTo>
                  <a:lnTo>
                    <a:pt x="904875" y="174308"/>
                  </a:lnTo>
                  <a:cubicBezTo>
                    <a:pt x="904875" y="110490"/>
                    <a:pt x="853440" y="59055"/>
                    <a:pt x="789623" y="59055"/>
                  </a:cubicBezTo>
                  <a:close/>
                  <a:moveTo>
                    <a:pt x="115253" y="130493"/>
                  </a:moveTo>
                  <a:lnTo>
                    <a:pt x="183833" y="130493"/>
                  </a:lnTo>
                  <a:lnTo>
                    <a:pt x="183833" y="153353"/>
                  </a:lnTo>
                  <a:cubicBezTo>
                    <a:pt x="183833" y="173355"/>
                    <a:pt x="200025" y="189548"/>
                    <a:pt x="220028" y="189548"/>
                  </a:cubicBezTo>
                  <a:cubicBezTo>
                    <a:pt x="240030" y="189548"/>
                    <a:pt x="256223" y="173355"/>
                    <a:pt x="256223" y="153353"/>
                  </a:cubicBezTo>
                  <a:lnTo>
                    <a:pt x="256223" y="130493"/>
                  </a:lnTo>
                  <a:lnTo>
                    <a:pt x="417195" y="130493"/>
                  </a:lnTo>
                  <a:lnTo>
                    <a:pt x="417195" y="153353"/>
                  </a:lnTo>
                  <a:cubicBezTo>
                    <a:pt x="417195" y="173355"/>
                    <a:pt x="433388" y="189548"/>
                    <a:pt x="453390" y="189548"/>
                  </a:cubicBezTo>
                  <a:cubicBezTo>
                    <a:pt x="473393" y="189548"/>
                    <a:pt x="489585" y="173355"/>
                    <a:pt x="489585" y="153353"/>
                  </a:cubicBezTo>
                  <a:lnTo>
                    <a:pt x="489585" y="130493"/>
                  </a:lnTo>
                  <a:lnTo>
                    <a:pt x="650558" y="130493"/>
                  </a:lnTo>
                  <a:lnTo>
                    <a:pt x="650558" y="153353"/>
                  </a:lnTo>
                  <a:cubicBezTo>
                    <a:pt x="650558" y="173355"/>
                    <a:pt x="666750" y="189548"/>
                    <a:pt x="686753" y="189548"/>
                  </a:cubicBezTo>
                  <a:cubicBezTo>
                    <a:pt x="706755" y="189548"/>
                    <a:pt x="722948" y="173355"/>
                    <a:pt x="722948" y="153353"/>
                  </a:cubicBezTo>
                  <a:lnTo>
                    <a:pt x="722948" y="130493"/>
                  </a:lnTo>
                  <a:lnTo>
                    <a:pt x="791528" y="130493"/>
                  </a:lnTo>
                  <a:cubicBezTo>
                    <a:pt x="815340" y="130493"/>
                    <a:pt x="835343" y="150495"/>
                    <a:pt x="835343" y="174308"/>
                  </a:cubicBezTo>
                  <a:lnTo>
                    <a:pt x="835343" y="241935"/>
                  </a:lnTo>
                  <a:lnTo>
                    <a:pt x="71438" y="241935"/>
                  </a:lnTo>
                  <a:lnTo>
                    <a:pt x="71438" y="174308"/>
                  </a:lnTo>
                  <a:cubicBezTo>
                    <a:pt x="71438" y="149543"/>
                    <a:pt x="91440" y="130493"/>
                    <a:pt x="115253" y="130493"/>
                  </a:cubicBezTo>
                  <a:close/>
                  <a:moveTo>
                    <a:pt x="789623" y="800100"/>
                  </a:moveTo>
                  <a:lnTo>
                    <a:pt x="115253" y="800100"/>
                  </a:lnTo>
                  <a:cubicBezTo>
                    <a:pt x="91440" y="800100"/>
                    <a:pt x="71438" y="780098"/>
                    <a:pt x="71438" y="756285"/>
                  </a:cubicBezTo>
                  <a:lnTo>
                    <a:pt x="71438" y="313373"/>
                  </a:lnTo>
                  <a:lnTo>
                    <a:pt x="833438" y="313373"/>
                  </a:lnTo>
                  <a:lnTo>
                    <a:pt x="833438" y="757238"/>
                  </a:lnTo>
                  <a:cubicBezTo>
                    <a:pt x="833438" y="781050"/>
                    <a:pt x="813435" y="800100"/>
                    <a:pt x="789623" y="800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56FF767-0AE2-36ED-C63D-18D5CD479A5A}"/>
                </a:ext>
              </a:extLst>
            </p:cNvPr>
            <p:cNvSpPr/>
            <p:nvPr/>
          </p:nvSpPr>
          <p:spPr>
            <a:xfrm>
              <a:off x="4275772" y="2408872"/>
              <a:ext cx="145732" cy="125729"/>
            </a:xfrm>
            <a:custGeom>
              <a:avLst/>
              <a:gdLst>
                <a:gd name="connsiteX0" fmla="*/ 116205 w 145732"/>
                <a:gd name="connsiteY0" fmla="*/ 0 h 125729"/>
                <a:gd name="connsiteX1" fmla="*/ 29528 w 145732"/>
                <a:gd name="connsiteY1" fmla="*/ 0 h 125729"/>
                <a:gd name="connsiteX2" fmla="*/ 0 w 145732"/>
                <a:gd name="connsiteY2" fmla="*/ 29527 h 125729"/>
                <a:gd name="connsiteX3" fmla="*/ 0 w 145732"/>
                <a:gd name="connsiteY3" fmla="*/ 96202 h 125729"/>
                <a:gd name="connsiteX4" fmla="*/ 29528 w 145732"/>
                <a:gd name="connsiteY4" fmla="*/ 125730 h 125729"/>
                <a:gd name="connsiteX5" fmla="*/ 116205 w 145732"/>
                <a:gd name="connsiteY5" fmla="*/ 125730 h 125729"/>
                <a:gd name="connsiteX6" fmla="*/ 145733 w 145732"/>
                <a:gd name="connsiteY6" fmla="*/ 96202 h 125729"/>
                <a:gd name="connsiteX7" fmla="*/ 145733 w 145732"/>
                <a:gd name="connsiteY7" fmla="*/ 29527 h 125729"/>
                <a:gd name="connsiteX8" fmla="*/ 116205 w 145732"/>
                <a:gd name="connsiteY8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32" h="125729">
                  <a:moveTo>
                    <a:pt x="116205" y="0"/>
                  </a:moveTo>
                  <a:lnTo>
                    <a:pt x="29528" y="0"/>
                  </a:lnTo>
                  <a:cubicBezTo>
                    <a:pt x="13335" y="0"/>
                    <a:pt x="0" y="13335"/>
                    <a:pt x="0" y="29527"/>
                  </a:cubicBezTo>
                  <a:lnTo>
                    <a:pt x="0" y="96202"/>
                  </a:lnTo>
                  <a:cubicBezTo>
                    <a:pt x="0" y="112395"/>
                    <a:pt x="13335" y="125730"/>
                    <a:pt x="29528" y="125730"/>
                  </a:cubicBezTo>
                  <a:lnTo>
                    <a:pt x="116205" y="125730"/>
                  </a:lnTo>
                  <a:cubicBezTo>
                    <a:pt x="132398" y="125730"/>
                    <a:pt x="145733" y="112395"/>
                    <a:pt x="145733" y="96202"/>
                  </a:cubicBezTo>
                  <a:lnTo>
                    <a:pt x="145733" y="29527"/>
                  </a:lnTo>
                  <a:cubicBezTo>
                    <a:pt x="145733" y="12382"/>
                    <a:pt x="132398" y="0"/>
                    <a:pt x="1162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E10302D-FB26-6059-BCA3-BE5981991137}"/>
                </a:ext>
              </a:extLst>
            </p:cNvPr>
            <p:cNvSpPr/>
            <p:nvPr/>
          </p:nvSpPr>
          <p:spPr>
            <a:xfrm>
              <a:off x="4722495" y="2408872"/>
              <a:ext cx="145732" cy="125729"/>
            </a:xfrm>
            <a:custGeom>
              <a:avLst/>
              <a:gdLst>
                <a:gd name="connsiteX0" fmla="*/ 116205 w 145732"/>
                <a:gd name="connsiteY0" fmla="*/ 0 h 125729"/>
                <a:gd name="connsiteX1" fmla="*/ 29527 w 145732"/>
                <a:gd name="connsiteY1" fmla="*/ 0 h 125729"/>
                <a:gd name="connsiteX2" fmla="*/ 0 w 145732"/>
                <a:gd name="connsiteY2" fmla="*/ 29527 h 125729"/>
                <a:gd name="connsiteX3" fmla="*/ 0 w 145732"/>
                <a:gd name="connsiteY3" fmla="*/ 96202 h 125729"/>
                <a:gd name="connsiteX4" fmla="*/ 29527 w 145732"/>
                <a:gd name="connsiteY4" fmla="*/ 125730 h 125729"/>
                <a:gd name="connsiteX5" fmla="*/ 116205 w 145732"/>
                <a:gd name="connsiteY5" fmla="*/ 125730 h 125729"/>
                <a:gd name="connsiteX6" fmla="*/ 145732 w 145732"/>
                <a:gd name="connsiteY6" fmla="*/ 96202 h 125729"/>
                <a:gd name="connsiteX7" fmla="*/ 145732 w 145732"/>
                <a:gd name="connsiteY7" fmla="*/ 29527 h 125729"/>
                <a:gd name="connsiteX8" fmla="*/ 116205 w 145732"/>
                <a:gd name="connsiteY8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32" h="125729">
                  <a:moveTo>
                    <a:pt x="116205" y="0"/>
                  </a:moveTo>
                  <a:lnTo>
                    <a:pt x="29527" y="0"/>
                  </a:lnTo>
                  <a:cubicBezTo>
                    <a:pt x="13335" y="0"/>
                    <a:pt x="0" y="13335"/>
                    <a:pt x="0" y="29527"/>
                  </a:cubicBezTo>
                  <a:lnTo>
                    <a:pt x="0" y="96202"/>
                  </a:lnTo>
                  <a:cubicBezTo>
                    <a:pt x="0" y="112395"/>
                    <a:pt x="13335" y="125730"/>
                    <a:pt x="29527" y="125730"/>
                  </a:cubicBezTo>
                  <a:lnTo>
                    <a:pt x="116205" y="125730"/>
                  </a:lnTo>
                  <a:cubicBezTo>
                    <a:pt x="132397" y="125730"/>
                    <a:pt x="145732" y="112395"/>
                    <a:pt x="145732" y="96202"/>
                  </a:cubicBezTo>
                  <a:lnTo>
                    <a:pt x="145732" y="29527"/>
                  </a:lnTo>
                  <a:cubicBezTo>
                    <a:pt x="145732" y="12382"/>
                    <a:pt x="132397" y="0"/>
                    <a:pt x="1162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4E524CD-E4D1-A1F0-FE92-25707387E65D}"/>
                </a:ext>
              </a:extLst>
            </p:cNvPr>
            <p:cNvSpPr/>
            <p:nvPr/>
          </p:nvSpPr>
          <p:spPr>
            <a:xfrm>
              <a:off x="4499610" y="2408872"/>
              <a:ext cx="145732" cy="125729"/>
            </a:xfrm>
            <a:custGeom>
              <a:avLst/>
              <a:gdLst>
                <a:gd name="connsiteX0" fmla="*/ 116205 w 145732"/>
                <a:gd name="connsiteY0" fmla="*/ 0 h 125729"/>
                <a:gd name="connsiteX1" fmla="*/ 29527 w 145732"/>
                <a:gd name="connsiteY1" fmla="*/ 0 h 125729"/>
                <a:gd name="connsiteX2" fmla="*/ 0 w 145732"/>
                <a:gd name="connsiteY2" fmla="*/ 29527 h 125729"/>
                <a:gd name="connsiteX3" fmla="*/ 0 w 145732"/>
                <a:gd name="connsiteY3" fmla="*/ 96202 h 125729"/>
                <a:gd name="connsiteX4" fmla="*/ 29527 w 145732"/>
                <a:gd name="connsiteY4" fmla="*/ 125730 h 125729"/>
                <a:gd name="connsiteX5" fmla="*/ 116205 w 145732"/>
                <a:gd name="connsiteY5" fmla="*/ 125730 h 125729"/>
                <a:gd name="connsiteX6" fmla="*/ 145733 w 145732"/>
                <a:gd name="connsiteY6" fmla="*/ 96202 h 125729"/>
                <a:gd name="connsiteX7" fmla="*/ 145733 w 145732"/>
                <a:gd name="connsiteY7" fmla="*/ 29527 h 125729"/>
                <a:gd name="connsiteX8" fmla="*/ 116205 w 145732"/>
                <a:gd name="connsiteY8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32" h="125729">
                  <a:moveTo>
                    <a:pt x="116205" y="0"/>
                  </a:moveTo>
                  <a:lnTo>
                    <a:pt x="29527" y="0"/>
                  </a:lnTo>
                  <a:cubicBezTo>
                    <a:pt x="13335" y="0"/>
                    <a:pt x="0" y="13335"/>
                    <a:pt x="0" y="29527"/>
                  </a:cubicBezTo>
                  <a:lnTo>
                    <a:pt x="0" y="96202"/>
                  </a:lnTo>
                  <a:cubicBezTo>
                    <a:pt x="0" y="112395"/>
                    <a:pt x="13335" y="125730"/>
                    <a:pt x="29527" y="125730"/>
                  </a:cubicBezTo>
                  <a:lnTo>
                    <a:pt x="116205" y="125730"/>
                  </a:lnTo>
                  <a:cubicBezTo>
                    <a:pt x="132397" y="125730"/>
                    <a:pt x="145733" y="112395"/>
                    <a:pt x="145733" y="96202"/>
                  </a:cubicBezTo>
                  <a:lnTo>
                    <a:pt x="145733" y="29527"/>
                  </a:lnTo>
                  <a:cubicBezTo>
                    <a:pt x="144780" y="12382"/>
                    <a:pt x="131445" y="0"/>
                    <a:pt x="1162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04129B1-B101-5301-7FAA-26ECCB2D30E8}"/>
                </a:ext>
              </a:extLst>
            </p:cNvPr>
            <p:cNvSpPr/>
            <p:nvPr/>
          </p:nvSpPr>
          <p:spPr>
            <a:xfrm>
              <a:off x="4275772" y="2612707"/>
              <a:ext cx="145732" cy="125729"/>
            </a:xfrm>
            <a:custGeom>
              <a:avLst/>
              <a:gdLst>
                <a:gd name="connsiteX0" fmla="*/ 116205 w 145732"/>
                <a:gd name="connsiteY0" fmla="*/ 0 h 125729"/>
                <a:gd name="connsiteX1" fmla="*/ 29528 w 145732"/>
                <a:gd name="connsiteY1" fmla="*/ 0 h 125729"/>
                <a:gd name="connsiteX2" fmla="*/ 0 w 145732"/>
                <a:gd name="connsiteY2" fmla="*/ 29527 h 125729"/>
                <a:gd name="connsiteX3" fmla="*/ 0 w 145732"/>
                <a:gd name="connsiteY3" fmla="*/ 96202 h 125729"/>
                <a:gd name="connsiteX4" fmla="*/ 29528 w 145732"/>
                <a:gd name="connsiteY4" fmla="*/ 125730 h 125729"/>
                <a:gd name="connsiteX5" fmla="*/ 116205 w 145732"/>
                <a:gd name="connsiteY5" fmla="*/ 125730 h 125729"/>
                <a:gd name="connsiteX6" fmla="*/ 145733 w 145732"/>
                <a:gd name="connsiteY6" fmla="*/ 96202 h 125729"/>
                <a:gd name="connsiteX7" fmla="*/ 145733 w 145732"/>
                <a:gd name="connsiteY7" fmla="*/ 29527 h 125729"/>
                <a:gd name="connsiteX8" fmla="*/ 116205 w 145732"/>
                <a:gd name="connsiteY8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32" h="125729">
                  <a:moveTo>
                    <a:pt x="116205" y="0"/>
                  </a:moveTo>
                  <a:lnTo>
                    <a:pt x="29528" y="0"/>
                  </a:lnTo>
                  <a:cubicBezTo>
                    <a:pt x="13335" y="0"/>
                    <a:pt x="0" y="13335"/>
                    <a:pt x="0" y="29527"/>
                  </a:cubicBezTo>
                  <a:lnTo>
                    <a:pt x="0" y="96202"/>
                  </a:lnTo>
                  <a:cubicBezTo>
                    <a:pt x="0" y="112395"/>
                    <a:pt x="13335" y="125730"/>
                    <a:pt x="29528" y="125730"/>
                  </a:cubicBezTo>
                  <a:lnTo>
                    <a:pt x="116205" y="125730"/>
                  </a:lnTo>
                  <a:cubicBezTo>
                    <a:pt x="132398" y="125730"/>
                    <a:pt x="145733" y="112395"/>
                    <a:pt x="145733" y="96202"/>
                  </a:cubicBezTo>
                  <a:lnTo>
                    <a:pt x="145733" y="29527"/>
                  </a:lnTo>
                  <a:cubicBezTo>
                    <a:pt x="145733" y="13335"/>
                    <a:pt x="132398" y="0"/>
                    <a:pt x="1162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C9086FD-97F4-84F5-CF43-2F10F0A5F4EC}"/>
                </a:ext>
              </a:extLst>
            </p:cNvPr>
            <p:cNvSpPr/>
            <p:nvPr/>
          </p:nvSpPr>
          <p:spPr>
            <a:xfrm>
              <a:off x="4722495" y="2612707"/>
              <a:ext cx="145732" cy="125729"/>
            </a:xfrm>
            <a:custGeom>
              <a:avLst/>
              <a:gdLst>
                <a:gd name="connsiteX0" fmla="*/ 116205 w 145732"/>
                <a:gd name="connsiteY0" fmla="*/ 0 h 125729"/>
                <a:gd name="connsiteX1" fmla="*/ 29527 w 145732"/>
                <a:gd name="connsiteY1" fmla="*/ 0 h 125729"/>
                <a:gd name="connsiteX2" fmla="*/ 0 w 145732"/>
                <a:gd name="connsiteY2" fmla="*/ 29527 h 125729"/>
                <a:gd name="connsiteX3" fmla="*/ 0 w 145732"/>
                <a:gd name="connsiteY3" fmla="*/ 96202 h 125729"/>
                <a:gd name="connsiteX4" fmla="*/ 29527 w 145732"/>
                <a:gd name="connsiteY4" fmla="*/ 125730 h 125729"/>
                <a:gd name="connsiteX5" fmla="*/ 116205 w 145732"/>
                <a:gd name="connsiteY5" fmla="*/ 125730 h 125729"/>
                <a:gd name="connsiteX6" fmla="*/ 145732 w 145732"/>
                <a:gd name="connsiteY6" fmla="*/ 96202 h 125729"/>
                <a:gd name="connsiteX7" fmla="*/ 145732 w 145732"/>
                <a:gd name="connsiteY7" fmla="*/ 29527 h 125729"/>
                <a:gd name="connsiteX8" fmla="*/ 116205 w 145732"/>
                <a:gd name="connsiteY8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32" h="125729">
                  <a:moveTo>
                    <a:pt x="116205" y="0"/>
                  </a:moveTo>
                  <a:lnTo>
                    <a:pt x="29527" y="0"/>
                  </a:lnTo>
                  <a:cubicBezTo>
                    <a:pt x="13335" y="0"/>
                    <a:pt x="0" y="13335"/>
                    <a:pt x="0" y="29527"/>
                  </a:cubicBezTo>
                  <a:lnTo>
                    <a:pt x="0" y="96202"/>
                  </a:lnTo>
                  <a:cubicBezTo>
                    <a:pt x="0" y="112395"/>
                    <a:pt x="13335" y="125730"/>
                    <a:pt x="29527" y="125730"/>
                  </a:cubicBezTo>
                  <a:lnTo>
                    <a:pt x="116205" y="125730"/>
                  </a:lnTo>
                  <a:cubicBezTo>
                    <a:pt x="132397" y="125730"/>
                    <a:pt x="145732" y="112395"/>
                    <a:pt x="145732" y="96202"/>
                  </a:cubicBezTo>
                  <a:lnTo>
                    <a:pt x="145732" y="29527"/>
                  </a:lnTo>
                  <a:cubicBezTo>
                    <a:pt x="145732" y="13335"/>
                    <a:pt x="132397" y="0"/>
                    <a:pt x="1162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BD4748B-CEDB-EE6E-04C1-418B4041214A}"/>
                </a:ext>
              </a:extLst>
            </p:cNvPr>
            <p:cNvSpPr/>
            <p:nvPr/>
          </p:nvSpPr>
          <p:spPr>
            <a:xfrm>
              <a:off x="4499610" y="2612707"/>
              <a:ext cx="145732" cy="125729"/>
            </a:xfrm>
            <a:custGeom>
              <a:avLst/>
              <a:gdLst>
                <a:gd name="connsiteX0" fmla="*/ 116205 w 145732"/>
                <a:gd name="connsiteY0" fmla="*/ 0 h 125729"/>
                <a:gd name="connsiteX1" fmla="*/ 29527 w 145732"/>
                <a:gd name="connsiteY1" fmla="*/ 0 h 125729"/>
                <a:gd name="connsiteX2" fmla="*/ 0 w 145732"/>
                <a:gd name="connsiteY2" fmla="*/ 29527 h 125729"/>
                <a:gd name="connsiteX3" fmla="*/ 0 w 145732"/>
                <a:gd name="connsiteY3" fmla="*/ 96202 h 125729"/>
                <a:gd name="connsiteX4" fmla="*/ 29527 w 145732"/>
                <a:gd name="connsiteY4" fmla="*/ 125730 h 125729"/>
                <a:gd name="connsiteX5" fmla="*/ 116205 w 145732"/>
                <a:gd name="connsiteY5" fmla="*/ 125730 h 125729"/>
                <a:gd name="connsiteX6" fmla="*/ 145733 w 145732"/>
                <a:gd name="connsiteY6" fmla="*/ 96202 h 125729"/>
                <a:gd name="connsiteX7" fmla="*/ 145733 w 145732"/>
                <a:gd name="connsiteY7" fmla="*/ 29527 h 125729"/>
                <a:gd name="connsiteX8" fmla="*/ 116205 w 145732"/>
                <a:gd name="connsiteY8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32" h="125729">
                  <a:moveTo>
                    <a:pt x="116205" y="0"/>
                  </a:moveTo>
                  <a:lnTo>
                    <a:pt x="29527" y="0"/>
                  </a:lnTo>
                  <a:cubicBezTo>
                    <a:pt x="13335" y="0"/>
                    <a:pt x="0" y="13335"/>
                    <a:pt x="0" y="29527"/>
                  </a:cubicBezTo>
                  <a:lnTo>
                    <a:pt x="0" y="96202"/>
                  </a:lnTo>
                  <a:cubicBezTo>
                    <a:pt x="0" y="112395"/>
                    <a:pt x="13335" y="125730"/>
                    <a:pt x="29527" y="125730"/>
                  </a:cubicBezTo>
                  <a:lnTo>
                    <a:pt x="116205" y="125730"/>
                  </a:lnTo>
                  <a:cubicBezTo>
                    <a:pt x="132397" y="125730"/>
                    <a:pt x="145733" y="112395"/>
                    <a:pt x="145733" y="96202"/>
                  </a:cubicBezTo>
                  <a:lnTo>
                    <a:pt x="145733" y="29527"/>
                  </a:lnTo>
                  <a:cubicBezTo>
                    <a:pt x="144780" y="13335"/>
                    <a:pt x="131445" y="0"/>
                    <a:pt x="1162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DD7768D1-B481-ABB0-76A4-F5DF51EE5240}"/>
              </a:ext>
            </a:extLst>
          </p:cNvPr>
          <p:cNvSpPr txBox="1"/>
          <p:nvPr/>
        </p:nvSpPr>
        <p:spPr>
          <a:xfrm>
            <a:off x="1189479" y="4029686"/>
            <a:ext cx="322687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91440" bIns="45720" anchor="t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Des OUTILS</a:t>
            </a:r>
          </a:p>
        </p:txBody>
      </p:sp>
      <p:sp>
        <p:nvSpPr>
          <p:cNvPr id="6" name="Oval 35">
            <a:extLst>
              <a:ext uri="{FF2B5EF4-FFF2-40B4-BE49-F238E27FC236}">
                <a16:creationId xmlns:a16="http://schemas.microsoft.com/office/drawing/2014/main" id="{9AED31E5-E2B7-90FC-13AC-C7267DCED9F3}"/>
              </a:ext>
            </a:extLst>
          </p:cNvPr>
          <p:cNvSpPr/>
          <p:nvPr/>
        </p:nvSpPr>
        <p:spPr>
          <a:xfrm>
            <a:off x="415123" y="3840005"/>
            <a:ext cx="652461" cy="652461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30" name="Graphique 29" descr="Outils d'exploitation minière avec un remplissage uni">
            <a:extLst>
              <a:ext uri="{FF2B5EF4-FFF2-40B4-BE49-F238E27FC236}">
                <a16:creationId xmlns:a16="http://schemas.microsoft.com/office/drawing/2014/main" id="{5BFDE195-9339-A538-6594-45516F5C19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5437" y="3942483"/>
            <a:ext cx="484632" cy="45262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7A9D6F7-229C-850A-62B0-72F9A98F6E11}"/>
              </a:ext>
            </a:extLst>
          </p:cNvPr>
          <p:cNvSpPr txBox="1"/>
          <p:nvPr/>
        </p:nvSpPr>
        <p:spPr>
          <a:xfrm>
            <a:off x="1143112" y="4166235"/>
            <a:ext cx="4959274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r-FR" sz="1000" b="0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32BEF0"/>
                    </a:gs>
                    <a:gs pos="73000">
                      <a:srgbClr val="373CF5"/>
                    </a:gs>
                  </a:gsLst>
                  <a:lin ang="18600000" scaled="0"/>
                </a:gradFill>
                <a:effectLst/>
                <a:uLnTx/>
                <a:uFillTx/>
                <a:latin typeface="Fira Sans ExtraBold"/>
                <a:sym typeface="Fira Sans Bold"/>
              </a:rPr>
            </a:b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Teams, Plateforme DIRCOM,INTRANET </a:t>
            </a: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m@Cci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,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0047BB">
                  <a:lumMod val="50000"/>
                </a:srgbClr>
              </a:solidFill>
              <a:effectLst/>
              <a:uLnTx/>
              <a:uFillTx/>
              <a:latin typeface="Fira Sans"/>
              <a:sym typeface="Fira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256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D8F1E-AD9B-587F-F25F-82E5534FD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95C3C4-399F-7A55-D576-E040D1625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Jouer plus collectif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014E8F5B-1D1F-4954-3108-D1392B132F80}"/>
              </a:ext>
            </a:extLst>
          </p:cNvPr>
          <p:cNvSpPr>
            <a:spLocks/>
          </p:cNvSpPr>
          <p:nvPr/>
        </p:nvSpPr>
        <p:spPr>
          <a:xfrm flipH="1">
            <a:off x="-776302" y="7068542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B1E0B89C-99F0-FCF1-5AAB-29822609FE1A}"/>
              </a:ext>
            </a:extLst>
          </p:cNvPr>
          <p:cNvSpPr txBox="1"/>
          <p:nvPr/>
        </p:nvSpPr>
        <p:spPr>
          <a:xfrm>
            <a:off x="732631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100" dirty="0">
                <a:latin typeface="Fira Sans Black" panose="020B0A03050000020004" pitchFamily="34" charset="0"/>
              </a:rPr>
              <a:t>Valoriser plus ensemble notre réseau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7A3DBB45-7C58-9E31-F4E7-63CADA3F7F52}"/>
              </a:ext>
            </a:extLst>
          </p:cNvPr>
          <p:cNvSpPr txBox="1"/>
          <p:nvPr/>
        </p:nvSpPr>
        <p:spPr>
          <a:xfrm>
            <a:off x="5677354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050" dirty="0">
                <a:latin typeface="Fira Sans Black" panose="020B0A03050000020004" pitchFamily="34" charset="0"/>
              </a:rPr>
              <a:t>Accélérer plus ensemble nos partenariats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8BCE2611-8AA5-07EA-80BC-2B35224FB195}"/>
              </a:ext>
            </a:extLst>
          </p:cNvPr>
          <p:cNvSpPr txBox="1"/>
          <p:nvPr/>
        </p:nvSpPr>
        <p:spPr>
          <a:xfrm>
            <a:off x="4028390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100" dirty="0">
                <a:latin typeface="Fira Sans Black" panose="020B0A03050000020004" pitchFamily="34" charset="0"/>
              </a:rPr>
              <a:t>Mutualiser plus ensemble 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0829241E-1520-3593-601D-25D98947A127}"/>
              </a:ext>
            </a:extLst>
          </p:cNvPr>
          <p:cNvSpPr txBox="1"/>
          <p:nvPr/>
        </p:nvSpPr>
        <p:spPr>
          <a:xfrm>
            <a:off x="2379426" y="677932"/>
            <a:ext cx="1658956" cy="449697"/>
          </a:xfrm>
          <a:prstGeom prst="round2SameRect">
            <a:avLst/>
          </a:prstGeom>
          <a:blipFill dpi="0" rotWithShape="1">
            <a:blip r:embed="rId3"/>
            <a:srcRect/>
            <a:tile tx="139700" ty="444500" sx="100000" sy="100000" flip="none" algn="r"/>
          </a:blip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 b="1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Investir plus  </a:t>
            </a:r>
            <a:br>
              <a:rPr lang="fr-FR" dirty="0"/>
            </a:br>
            <a:r>
              <a:rPr lang="fr-FR" dirty="0"/>
              <a:t>ensemble 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65E566C-A641-4B9E-38BF-3147737832EA}"/>
              </a:ext>
            </a:extLst>
          </p:cNvPr>
          <p:cNvSpPr txBox="1"/>
          <p:nvPr/>
        </p:nvSpPr>
        <p:spPr>
          <a:xfrm>
            <a:off x="730462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b="1" dirty="0"/>
              <a:t>Continuer à plus travailler ensemble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80ED2E-7DAB-4EBD-7B12-73C8157AAC3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9060" y="1076408"/>
            <a:ext cx="8945880" cy="424732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" name="Rectangle : coins arrondis 42">
            <a:extLst>
              <a:ext uri="{FF2B5EF4-FFF2-40B4-BE49-F238E27FC236}">
                <a16:creationId xmlns:a16="http://schemas.microsoft.com/office/drawing/2014/main" id="{2EEBE75D-CB16-BE64-92C5-C3B669469232}"/>
              </a:ext>
            </a:extLst>
          </p:cNvPr>
          <p:cNvSpPr>
            <a:spLocks/>
          </p:cNvSpPr>
          <p:nvPr/>
        </p:nvSpPr>
        <p:spPr>
          <a:xfrm flipH="1">
            <a:off x="503858" y="3973749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885761-2B24-8562-4454-22C3BD52CE9D}"/>
              </a:ext>
            </a:extLst>
          </p:cNvPr>
          <p:cNvSpPr>
            <a:spLocks/>
          </p:cNvSpPr>
          <p:nvPr/>
        </p:nvSpPr>
        <p:spPr>
          <a:xfrm flipH="1">
            <a:off x="1376595" y="1930458"/>
            <a:ext cx="2792070" cy="2425279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>
              <a:spcBef>
                <a:spcPts val="400"/>
              </a:spcBef>
              <a:spcAft>
                <a:spcPts val="1200"/>
              </a:spcAft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Société </a:t>
            </a:r>
            <a:b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</a:b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d’infrastructures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6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SEALAR</a:t>
            </a: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49 CCI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actionnaires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10 M€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de chiffre d’affaires (+6M€ vs. n-1)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6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aéroports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500 000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passagers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fr-FR" sz="1050" kern="1200" dirty="0">
              <a:solidFill>
                <a:schemeClr val="tx1">
                  <a:lumMod val="50000"/>
                </a:schemeClr>
              </a:solidFill>
              <a:sym typeface="Fira Sans Bold"/>
            </a:endParaRPr>
          </a:p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lang="fr-FR" sz="1050" kern="1200" dirty="0">
              <a:solidFill>
                <a:srgbClr val="0047BB">
                  <a:lumMod val="50000"/>
                </a:srgbClr>
              </a:solidFill>
              <a:latin typeface="Fira Sans"/>
              <a:sym typeface="Fira Sans Bold"/>
            </a:endParaRPr>
          </a:p>
        </p:txBody>
      </p:sp>
      <p:sp>
        <p:nvSpPr>
          <p:cNvPr id="8" name="ZoneTexte 47">
            <a:extLst>
              <a:ext uri="{FF2B5EF4-FFF2-40B4-BE49-F238E27FC236}">
                <a16:creationId xmlns:a16="http://schemas.microsoft.com/office/drawing/2014/main" id="{0348B957-CEC3-ED83-8889-96CB28630B1D}"/>
              </a:ext>
            </a:extLst>
          </p:cNvPr>
          <p:cNvSpPr txBox="1"/>
          <p:nvPr/>
        </p:nvSpPr>
        <p:spPr>
          <a:xfrm>
            <a:off x="5316070" y="1405071"/>
            <a:ext cx="2955092" cy="4801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endParaRPr lang="fr-FR" sz="2800" b="1">
              <a:solidFill>
                <a:schemeClr val="tx1"/>
              </a:solidFill>
            </a:endParaRPr>
          </a:p>
        </p:txBody>
      </p:sp>
      <p:sp>
        <p:nvSpPr>
          <p:cNvPr id="16" name="ZoneTexte 18">
            <a:extLst>
              <a:ext uri="{FF2B5EF4-FFF2-40B4-BE49-F238E27FC236}">
                <a16:creationId xmlns:a16="http://schemas.microsoft.com/office/drawing/2014/main" id="{001DF30E-1BF9-D405-7E7D-884D3EA22BDF}"/>
              </a:ext>
            </a:extLst>
          </p:cNvPr>
          <p:cNvSpPr txBox="1"/>
          <p:nvPr/>
        </p:nvSpPr>
        <p:spPr>
          <a:xfrm>
            <a:off x="4975336" y="1785366"/>
            <a:ext cx="3527181" cy="2911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spcBef>
                <a:spcPts val="400"/>
              </a:spcBef>
              <a:spcAft>
                <a:spcPts val="1200"/>
              </a:spcAft>
              <a:defRPr/>
            </a:pPr>
            <a:b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</a:b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CHAMBERSIGN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31 CCI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actionnaires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+ de 8M€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de chiffre d’affaires projeté (vs 7,7 M€ en n-1)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Développement d’une </a:t>
            </a: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identité numérique professionnelle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(</a:t>
            </a:r>
            <a:r>
              <a:rPr lang="fr-FR" sz="1200" kern="1200" dirty="0" err="1">
                <a:solidFill>
                  <a:schemeClr val="tx1">
                    <a:lumMod val="50000"/>
                  </a:schemeClr>
                </a:solidFill>
                <a:sym typeface="Fira Sans Bold"/>
              </a:rPr>
              <a:t>Nakeyo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) reconnue </a:t>
            </a:r>
            <a:b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</a:b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par France Identité Numérique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Acquisition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 de la société BCA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Diversification : déploiement </a:t>
            </a:r>
            <a:b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</a:b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d’un </a:t>
            </a: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parapheur électronique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(</a:t>
            </a:r>
            <a:r>
              <a:rPr lang="fr-FR" sz="1200" kern="1200" dirty="0" err="1">
                <a:solidFill>
                  <a:schemeClr val="tx1">
                    <a:lumMod val="50000"/>
                  </a:schemeClr>
                </a:solidFill>
                <a:sym typeface="Fira Sans Bold"/>
              </a:rPr>
              <a:t>Firmatio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)</a:t>
            </a:r>
          </a:p>
        </p:txBody>
      </p:sp>
      <p:sp>
        <p:nvSpPr>
          <p:cNvPr id="29" name="ZoneTexte 46">
            <a:extLst>
              <a:ext uri="{FF2B5EF4-FFF2-40B4-BE49-F238E27FC236}">
                <a16:creationId xmlns:a16="http://schemas.microsoft.com/office/drawing/2014/main" id="{106ED595-E4AB-59EB-7BF2-EE21418DD438}"/>
              </a:ext>
            </a:extLst>
          </p:cNvPr>
          <p:cNvSpPr txBox="1"/>
          <p:nvPr/>
        </p:nvSpPr>
        <p:spPr>
          <a:xfrm>
            <a:off x="1196807" y="1388719"/>
            <a:ext cx="2955091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des réalisations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376A74E-8786-56EE-C6EE-E60B3B320F3D}"/>
              </a:ext>
            </a:extLst>
          </p:cNvPr>
          <p:cNvSpPr/>
          <p:nvPr/>
        </p:nvSpPr>
        <p:spPr>
          <a:xfrm>
            <a:off x="423029" y="1247155"/>
            <a:ext cx="652461" cy="652461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2F171E6-34CC-9F78-CFF6-CBD4D1BB846A}"/>
              </a:ext>
            </a:extLst>
          </p:cNvPr>
          <p:cNvSpPr/>
          <p:nvPr/>
        </p:nvSpPr>
        <p:spPr>
          <a:xfrm>
            <a:off x="544346" y="1394055"/>
            <a:ext cx="384199" cy="358661"/>
          </a:xfrm>
          <a:custGeom>
            <a:avLst/>
            <a:gdLst>
              <a:gd name="connsiteX0" fmla="*/ 125330 w 857242"/>
              <a:gd name="connsiteY0" fmla="*/ 447238 h 800262"/>
              <a:gd name="connsiteX1" fmla="*/ 98584 w 857242"/>
              <a:gd name="connsiteY1" fmla="*/ 474042 h 800262"/>
              <a:gd name="connsiteX2" fmla="*/ 98536 w 857242"/>
              <a:gd name="connsiteY2" fmla="*/ 474042 h 800262"/>
              <a:gd name="connsiteX3" fmla="*/ 97736 w 857242"/>
              <a:gd name="connsiteY3" fmla="*/ 474042 h 800262"/>
              <a:gd name="connsiteX4" fmla="*/ 70432 w 857242"/>
              <a:gd name="connsiteY4" fmla="*/ 447748 h 800262"/>
              <a:gd name="connsiteX5" fmla="*/ 96725 w 857242"/>
              <a:gd name="connsiteY5" fmla="*/ 420444 h 800262"/>
              <a:gd name="connsiteX6" fmla="*/ 97736 w 857242"/>
              <a:gd name="connsiteY6" fmla="*/ 420444 h 800262"/>
              <a:gd name="connsiteX7" fmla="*/ 98536 w 857242"/>
              <a:gd name="connsiteY7" fmla="*/ 420444 h 800262"/>
              <a:gd name="connsiteX8" fmla="*/ 125330 w 857242"/>
              <a:gd name="connsiteY8" fmla="*/ 447200 h 800262"/>
              <a:gd name="connsiteX9" fmla="*/ 125330 w 857242"/>
              <a:gd name="connsiteY9" fmla="*/ 447238 h 800262"/>
              <a:gd name="connsiteX10" fmla="*/ 53578 w 857242"/>
              <a:gd name="connsiteY10" fmla="*/ 391993 h 800262"/>
              <a:gd name="connsiteX11" fmla="*/ 53578 w 857242"/>
              <a:gd name="connsiteY11" fmla="*/ 746180 h 800262"/>
              <a:gd name="connsiteX12" fmla="*/ 246193 w 857242"/>
              <a:gd name="connsiteY12" fmla="*/ 746180 h 800262"/>
              <a:gd name="connsiteX13" fmla="*/ 246193 w 857242"/>
              <a:gd name="connsiteY13" fmla="*/ 391984 h 800262"/>
              <a:gd name="connsiteX14" fmla="*/ 374333 w 857242"/>
              <a:gd name="connsiteY14" fmla="*/ 401071 h 800262"/>
              <a:gd name="connsiteX15" fmla="*/ 455295 w 857242"/>
              <a:gd name="connsiteY15" fmla="*/ 298439 h 800262"/>
              <a:gd name="connsiteX16" fmla="*/ 457619 w 857242"/>
              <a:gd name="connsiteY16" fmla="*/ 294124 h 800262"/>
              <a:gd name="connsiteX17" fmla="*/ 508073 w 857242"/>
              <a:gd name="connsiteY17" fmla="*/ 238193 h 800262"/>
              <a:gd name="connsiteX18" fmla="*/ 512407 w 857242"/>
              <a:gd name="connsiteY18" fmla="*/ 235336 h 800262"/>
              <a:gd name="connsiteX19" fmla="*/ 595160 w 857242"/>
              <a:gd name="connsiteY19" fmla="*/ 101357 h 800262"/>
              <a:gd name="connsiteX20" fmla="*/ 597141 w 857242"/>
              <a:gd name="connsiteY20" fmla="*/ 96213 h 800262"/>
              <a:gd name="connsiteX21" fmla="*/ 618992 w 857242"/>
              <a:gd name="connsiteY21" fmla="*/ 53865 h 800262"/>
              <a:gd name="connsiteX22" fmla="*/ 632879 w 857242"/>
              <a:gd name="connsiteY22" fmla="*/ 58409 h 800262"/>
              <a:gd name="connsiteX23" fmla="*/ 620925 w 857242"/>
              <a:gd name="connsiteY23" fmla="*/ 237002 h 800262"/>
              <a:gd name="connsiteX24" fmla="*/ 586111 w 857242"/>
              <a:gd name="connsiteY24" fmla="*/ 313802 h 800262"/>
              <a:gd name="connsiteX25" fmla="*/ 612115 w 857242"/>
              <a:gd name="connsiteY25" fmla="*/ 338444 h 800262"/>
              <a:gd name="connsiteX26" fmla="*/ 765781 w 857242"/>
              <a:gd name="connsiteY26" fmla="*/ 342635 h 800262"/>
              <a:gd name="connsiteX27" fmla="*/ 803662 w 857242"/>
              <a:gd name="connsiteY27" fmla="*/ 379715 h 800262"/>
              <a:gd name="connsiteX28" fmla="*/ 766572 w 857242"/>
              <a:gd name="connsiteY28" fmla="*/ 416920 h 800262"/>
              <a:gd name="connsiteX29" fmla="*/ 766515 w 857242"/>
              <a:gd name="connsiteY29" fmla="*/ 416920 h 800262"/>
              <a:gd name="connsiteX30" fmla="*/ 700088 w 857242"/>
              <a:gd name="connsiteY30" fmla="*/ 416920 h 800262"/>
              <a:gd name="connsiteX31" fmla="*/ 673294 w 857242"/>
              <a:gd name="connsiteY31" fmla="*/ 443714 h 800262"/>
              <a:gd name="connsiteX32" fmla="*/ 700088 w 857242"/>
              <a:gd name="connsiteY32" fmla="*/ 470508 h 800262"/>
              <a:gd name="connsiteX33" fmla="*/ 759143 w 857242"/>
              <a:gd name="connsiteY33" fmla="*/ 470508 h 800262"/>
              <a:gd name="connsiteX34" fmla="*/ 793196 w 857242"/>
              <a:gd name="connsiteY34" fmla="*/ 505710 h 800262"/>
              <a:gd name="connsiteX35" fmla="*/ 759143 w 857242"/>
              <a:gd name="connsiteY35" fmla="*/ 539764 h 800262"/>
              <a:gd name="connsiteX36" fmla="*/ 686753 w 857242"/>
              <a:gd name="connsiteY36" fmla="*/ 539764 h 800262"/>
              <a:gd name="connsiteX37" fmla="*/ 660459 w 857242"/>
              <a:gd name="connsiteY37" fmla="*/ 567067 h 800262"/>
              <a:gd name="connsiteX38" fmla="*/ 686753 w 857242"/>
              <a:gd name="connsiteY38" fmla="*/ 593361 h 800262"/>
              <a:gd name="connsiteX39" fmla="*/ 744531 w 857242"/>
              <a:gd name="connsiteY39" fmla="*/ 593361 h 800262"/>
              <a:gd name="connsiteX40" fmla="*/ 774488 w 857242"/>
              <a:gd name="connsiteY40" fmla="*/ 622259 h 800262"/>
              <a:gd name="connsiteX41" fmla="*/ 745590 w 857242"/>
              <a:gd name="connsiteY41" fmla="*/ 652216 h 800262"/>
              <a:gd name="connsiteX42" fmla="*/ 744531 w 857242"/>
              <a:gd name="connsiteY42" fmla="*/ 652216 h 800262"/>
              <a:gd name="connsiteX43" fmla="*/ 674522 w 857242"/>
              <a:gd name="connsiteY43" fmla="*/ 652216 h 800262"/>
              <a:gd name="connsiteX44" fmla="*/ 647729 w 857242"/>
              <a:gd name="connsiteY44" fmla="*/ 679010 h 800262"/>
              <a:gd name="connsiteX45" fmla="*/ 674522 w 857242"/>
              <a:gd name="connsiteY45" fmla="*/ 705804 h 800262"/>
              <a:gd name="connsiteX46" fmla="*/ 719090 w 857242"/>
              <a:gd name="connsiteY46" fmla="*/ 705804 h 800262"/>
              <a:gd name="connsiteX47" fmla="*/ 739569 w 857242"/>
              <a:gd name="connsiteY47" fmla="*/ 726283 h 800262"/>
              <a:gd name="connsiteX48" fmla="*/ 719090 w 857242"/>
              <a:gd name="connsiteY48" fmla="*/ 746761 h 800262"/>
              <a:gd name="connsiteX49" fmla="*/ 362607 w 857242"/>
              <a:gd name="connsiteY49" fmla="*/ 746761 h 800262"/>
              <a:gd name="connsiteX50" fmla="*/ 346339 w 857242"/>
              <a:gd name="connsiteY50" fmla="*/ 742332 h 800262"/>
              <a:gd name="connsiteX51" fmla="*/ 299761 w 857242"/>
              <a:gd name="connsiteY51" fmla="*/ 710157 h 800262"/>
              <a:gd name="connsiteX52" fmla="*/ 299761 w 857242"/>
              <a:gd name="connsiteY52" fmla="*/ 435284 h 800262"/>
              <a:gd name="connsiteX53" fmla="*/ 374323 w 857242"/>
              <a:gd name="connsiteY53" fmla="*/ 401071 h 800262"/>
              <a:gd name="connsiteX54" fmla="*/ 51902 w 857242"/>
              <a:gd name="connsiteY54" fmla="*/ 799768 h 800262"/>
              <a:gd name="connsiteX55" fmla="*/ 247869 w 857242"/>
              <a:gd name="connsiteY55" fmla="*/ 799768 h 800262"/>
              <a:gd name="connsiteX56" fmla="*/ 294151 w 857242"/>
              <a:gd name="connsiteY56" fmla="*/ 771298 h 800262"/>
              <a:gd name="connsiteX57" fmla="*/ 315906 w 857242"/>
              <a:gd name="connsiteY57" fmla="*/ 786366 h 800262"/>
              <a:gd name="connsiteX58" fmla="*/ 362579 w 857242"/>
              <a:gd name="connsiteY58" fmla="*/ 800244 h 800262"/>
              <a:gd name="connsiteX59" fmla="*/ 719071 w 857242"/>
              <a:gd name="connsiteY59" fmla="*/ 800244 h 800262"/>
              <a:gd name="connsiteX60" fmla="*/ 793137 w 857242"/>
              <a:gd name="connsiteY60" fmla="*/ 726197 h 800262"/>
              <a:gd name="connsiteX61" fmla="*/ 786022 w 857242"/>
              <a:gd name="connsiteY61" fmla="*/ 694622 h 800262"/>
              <a:gd name="connsiteX62" fmla="*/ 827542 w 857242"/>
              <a:gd name="connsiteY62" fmla="*/ 622727 h 800262"/>
              <a:gd name="connsiteX63" fmla="*/ 812568 w 857242"/>
              <a:gd name="connsiteY63" fmla="*/ 575235 h 800262"/>
              <a:gd name="connsiteX64" fmla="*/ 829428 w 857242"/>
              <a:gd name="connsiteY64" fmla="*/ 451889 h 800262"/>
              <a:gd name="connsiteX65" fmla="*/ 826265 w 857242"/>
              <a:gd name="connsiteY65" fmla="*/ 447962 h 800262"/>
              <a:gd name="connsiteX66" fmla="*/ 834794 w 857242"/>
              <a:gd name="connsiteY66" fmla="*/ 319954 h 800262"/>
              <a:gd name="connsiteX67" fmla="*/ 767210 w 857242"/>
              <a:gd name="connsiteY67" fmla="*/ 288980 h 800262"/>
              <a:gd name="connsiteX68" fmla="*/ 648729 w 857242"/>
              <a:gd name="connsiteY68" fmla="*/ 285751 h 800262"/>
              <a:gd name="connsiteX69" fmla="*/ 660083 w 857242"/>
              <a:gd name="connsiteY69" fmla="*/ 273674 h 800262"/>
              <a:gd name="connsiteX70" fmla="*/ 664588 w 857242"/>
              <a:gd name="connsiteY70" fmla="*/ 268168 h 800262"/>
              <a:gd name="connsiteX71" fmla="*/ 713499 w 857242"/>
              <a:gd name="connsiteY71" fmla="*/ 132275 h 800262"/>
              <a:gd name="connsiteX72" fmla="*/ 669179 w 857242"/>
              <a:gd name="connsiteY72" fmla="*/ 18928 h 800262"/>
              <a:gd name="connsiteX73" fmla="*/ 664940 w 857242"/>
              <a:gd name="connsiteY73" fmla="*/ 15308 h 800262"/>
              <a:gd name="connsiteX74" fmla="*/ 600285 w 857242"/>
              <a:gd name="connsiteY74" fmla="*/ 3583 h 800262"/>
              <a:gd name="connsiteX75" fmla="*/ 546230 w 857242"/>
              <a:gd name="connsiteY75" fmla="*/ 79306 h 800262"/>
              <a:gd name="connsiteX76" fmla="*/ 479555 w 857242"/>
              <a:gd name="connsiteY76" fmla="*/ 192711 h 800262"/>
              <a:gd name="connsiteX77" fmla="*/ 409127 w 857242"/>
              <a:gd name="connsiteY77" fmla="*/ 271178 h 800262"/>
              <a:gd name="connsiteX78" fmla="*/ 337690 w 857242"/>
              <a:gd name="connsiteY78" fmla="*/ 361970 h 800262"/>
              <a:gd name="connsiteX79" fmla="*/ 298999 w 857242"/>
              <a:gd name="connsiteY79" fmla="*/ 381830 h 800262"/>
              <a:gd name="connsiteX80" fmla="*/ 247812 w 857242"/>
              <a:gd name="connsiteY80" fmla="*/ 338406 h 800262"/>
              <a:gd name="connsiteX81" fmla="*/ 51902 w 857242"/>
              <a:gd name="connsiteY81" fmla="*/ 338406 h 800262"/>
              <a:gd name="connsiteX82" fmla="*/ 0 w 857242"/>
              <a:gd name="connsiteY82" fmla="*/ 390298 h 800262"/>
              <a:gd name="connsiteX83" fmla="*/ 0 w 857242"/>
              <a:gd name="connsiteY83" fmla="*/ 747857 h 800262"/>
              <a:gd name="connsiteX84" fmla="*/ 51902 w 857242"/>
              <a:gd name="connsiteY84" fmla="*/ 799768 h 80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857242" h="800262">
                <a:moveTo>
                  <a:pt x="125330" y="447238"/>
                </a:moveTo>
                <a:cubicBezTo>
                  <a:pt x="125346" y="462026"/>
                  <a:pt x="113371" y="474025"/>
                  <a:pt x="98584" y="474042"/>
                </a:cubicBezTo>
                <a:cubicBezTo>
                  <a:pt x="98568" y="474042"/>
                  <a:pt x="98552" y="474042"/>
                  <a:pt x="98536" y="474042"/>
                </a:cubicBezTo>
                <a:lnTo>
                  <a:pt x="97736" y="474042"/>
                </a:lnTo>
                <a:cubicBezTo>
                  <a:pt x="82935" y="474321"/>
                  <a:pt x="70711" y="462549"/>
                  <a:pt x="70432" y="447748"/>
                </a:cubicBezTo>
                <a:cubicBezTo>
                  <a:pt x="70153" y="432948"/>
                  <a:pt x="81925" y="420723"/>
                  <a:pt x="96725" y="420444"/>
                </a:cubicBezTo>
                <a:cubicBezTo>
                  <a:pt x="97063" y="420438"/>
                  <a:pt x="97399" y="420438"/>
                  <a:pt x="97736" y="420444"/>
                </a:cubicBezTo>
                <a:lnTo>
                  <a:pt x="98536" y="420444"/>
                </a:lnTo>
                <a:cubicBezTo>
                  <a:pt x="113324" y="420434"/>
                  <a:pt x="125319" y="432413"/>
                  <a:pt x="125330" y="447200"/>
                </a:cubicBezTo>
                <a:cubicBezTo>
                  <a:pt x="125330" y="447212"/>
                  <a:pt x="125330" y="447226"/>
                  <a:pt x="125330" y="447238"/>
                </a:cubicBezTo>
                <a:close/>
                <a:moveTo>
                  <a:pt x="53578" y="391993"/>
                </a:moveTo>
                <a:lnTo>
                  <a:pt x="53578" y="746180"/>
                </a:lnTo>
                <a:lnTo>
                  <a:pt x="246193" y="746180"/>
                </a:lnTo>
                <a:lnTo>
                  <a:pt x="246193" y="391984"/>
                </a:lnTo>
                <a:close/>
                <a:moveTo>
                  <a:pt x="374333" y="401071"/>
                </a:moveTo>
                <a:cubicBezTo>
                  <a:pt x="405193" y="370101"/>
                  <a:pt x="432361" y="335660"/>
                  <a:pt x="455295" y="298439"/>
                </a:cubicBezTo>
                <a:cubicBezTo>
                  <a:pt x="456225" y="297089"/>
                  <a:pt x="457004" y="295642"/>
                  <a:pt x="457619" y="294124"/>
                </a:cubicBezTo>
                <a:cubicBezTo>
                  <a:pt x="467564" y="270270"/>
                  <a:pt x="485367" y="250535"/>
                  <a:pt x="508073" y="238193"/>
                </a:cubicBezTo>
                <a:cubicBezTo>
                  <a:pt x="509600" y="237371"/>
                  <a:pt x="511050" y="236415"/>
                  <a:pt x="512407" y="235336"/>
                </a:cubicBezTo>
                <a:cubicBezTo>
                  <a:pt x="523837" y="225877"/>
                  <a:pt x="543620" y="202074"/>
                  <a:pt x="595160" y="101357"/>
                </a:cubicBezTo>
                <a:cubicBezTo>
                  <a:pt x="596011" y="99721"/>
                  <a:pt x="596675" y="97996"/>
                  <a:pt x="597141" y="96213"/>
                </a:cubicBezTo>
                <a:cubicBezTo>
                  <a:pt x="605342" y="66191"/>
                  <a:pt x="614734" y="55418"/>
                  <a:pt x="618992" y="53865"/>
                </a:cubicBezTo>
                <a:cubicBezTo>
                  <a:pt x="621040" y="53141"/>
                  <a:pt x="625659" y="53989"/>
                  <a:pt x="632879" y="58409"/>
                </a:cubicBezTo>
                <a:cubicBezTo>
                  <a:pt x="649881" y="76116"/>
                  <a:pt x="689896" y="124684"/>
                  <a:pt x="620925" y="237002"/>
                </a:cubicBezTo>
                <a:cubicBezTo>
                  <a:pt x="595703" y="261291"/>
                  <a:pt x="583978" y="287132"/>
                  <a:pt x="586111" y="313802"/>
                </a:cubicBezTo>
                <a:cubicBezTo>
                  <a:pt x="587215" y="327451"/>
                  <a:pt x="598426" y="338075"/>
                  <a:pt x="612115" y="338444"/>
                </a:cubicBezTo>
                <a:lnTo>
                  <a:pt x="765781" y="342635"/>
                </a:lnTo>
                <a:cubicBezTo>
                  <a:pt x="786423" y="342558"/>
                  <a:pt x="803298" y="359077"/>
                  <a:pt x="803662" y="379715"/>
                </a:cubicBezTo>
                <a:cubicBezTo>
                  <a:pt x="803694" y="400231"/>
                  <a:pt x="787088" y="416889"/>
                  <a:pt x="766572" y="416920"/>
                </a:cubicBezTo>
                <a:cubicBezTo>
                  <a:pt x="766553" y="416920"/>
                  <a:pt x="766534" y="416920"/>
                  <a:pt x="766515" y="416920"/>
                </a:cubicBezTo>
                <a:lnTo>
                  <a:pt x="700088" y="416920"/>
                </a:lnTo>
                <a:cubicBezTo>
                  <a:pt x="685290" y="416920"/>
                  <a:pt x="673294" y="428916"/>
                  <a:pt x="673294" y="443714"/>
                </a:cubicBezTo>
                <a:cubicBezTo>
                  <a:pt x="673294" y="458512"/>
                  <a:pt x="685290" y="470508"/>
                  <a:pt x="700088" y="470508"/>
                </a:cubicBezTo>
                <a:lnTo>
                  <a:pt x="759143" y="470508"/>
                </a:lnTo>
                <a:cubicBezTo>
                  <a:pt x="778267" y="470825"/>
                  <a:pt x="793514" y="486586"/>
                  <a:pt x="793196" y="505710"/>
                </a:cubicBezTo>
                <a:cubicBezTo>
                  <a:pt x="792887" y="524388"/>
                  <a:pt x="777820" y="539455"/>
                  <a:pt x="759143" y="539764"/>
                </a:cubicBezTo>
                <a:lnTo>
                  <a:pt x="686753" y="539764"/>
                </a:lnTo>
                <a:cubicBezTo>
                  <a:pt x="671952" y="540043"/>
                  <a:pt x="660180" y="552268"/>
                  <a:pt x="660459" y="567067"/>
                </a:cubicBezTo>
                <a:cubicBezTo>
                  <a:pt x="660731" y="581475"/>
                  <a:pt x="672345" y="593090"/>
                  <a:pt x="686753" y="593361"/>
                </a:cubicBezTo>
                <a:lnTo>
                  <a:pt x="744531" y="593361"/>
                </a:lnTo>
                <a:cubicBezTo>
                  <a:pt x="760784" y="593069"/>
                  <a:pt x="774196" y="606007"/>
                  <a:pt x="774488" y="622259"/>
                </a:cubicBezTo>
                <a:cubicBezTo>
                  <a:pt x="774781" y="638512"/>
                  <a:pt x="761843" y="651924"/>
                  <a:pt x="745590" y="652216"/>
                </a:cubicBezTo>
                <a:cubicBezTo>
                  <a:pt x="745237" y="652223"/>
                  <a:pt x="744885" y="652223"/>
                  <a:pt x="744531" y="652216"/>
                </a:cubicBezTo>
                <a:lnTo>
                  <a:pt x="674522" y="652216"/>
                </a:lnTo>
                <a:cubicBezTo>
                  <a:pt x="659724" y="652216"/>
                  <a:pt x="647729" y="664212"/>
                  <a:pt x="647729" y="679010"/>
                </a:cubicBezTo>
                <a:cubicBezTo>
                  <a:pt x="647729" y="693808"/>
                  <a:pt x="659724" y="705804"/>
                  <a:pt x="674522" y="705804"/>
                </a:cubicBezTo>
                <a:lnTo>
                  <a:pt x="719090" y="705804"/>
                </a:lnTo>
                <a:cubicBezTo>
                  <a:pt x="730400" y="705804"/>
                  <a:pt x="739569" y="714973"/>
                  <a:pt x="739569" y="726283"/>
                </a:cubicBezTo>
                <a:cubicBezTo>
                  <a:pt x="739569" y="737593"/>
                  <a:pt x="730400" y="746761"/>
                  <a:pt x="719090" y="746761"/>
                </a:cubicBezTo>
                <a:lnTo>
                  <a:pt x="362607" y="746761"/>
                </a:lnTo>
                <a:cubicBezTo>
                  <a:pt x="356842" y="747142"/>
                  <a:pt x="351115" y="745583"/>
                  <a:pt x="346339" y="742332"/>
                </a:cubicBezTo>
                <a:lnTo>
                  <a:pt x="299761" y="710157"/>
                </a:lnTo>
                <a:lnTo>
                  <a:pt x="299761" y="435284"/>
                </a:lnTo>
                <a:cubicBezTo>
                  <a:pt x="329232" y="434208"/>
                  <a:pt x="344976" y="428464"/>
                  <a:pt x="374323" y="401071"/>
                </a:cubicBezTo>
                <a:close/>
                <a:moveTo>
                  <a:pt x="51902" y="799768"/>
                </a:moveTo>
                <a:lnTo>
                  <a:pt x="247869" y="799768"/>
                </a:lnTo>
                <a:cubicBezTo>
                  <a:pt x="267426" y="799746"/>
                  <a:pt x="285313" y="788743"/>
                  <a:pt x="294151" y="771298"/>
                </a:cubicBezTo>
                <a:lnTo>
                  <a:pt x="315906" y="786366"/>
                </a:lnTo>
                <a:cubicBezTo>
                  <a:pt x="329635" y="795749"/>
                  <a:pt x="345954" y="800601"/>
                  <a:pt x="362579" y="800244"/>
                </a:cubicBezTo>
                <a:lnTo>
                  <a:pt x="719071" y="800244"/>
                </a:lnTo>
                <a:cubicBezTo>
                  <a:pt x="759946" y="800186"/>
                  <a:pt x="793069" y="767072"/>
                  <a:pt x="793137" y="726197"/>
                </a:cubicBezTo>
                <a:cubicBezTo>
                  <a:pt x="793147" y="715274"/>
                  <a:pt x="790716" y="704486"/>
                  <a:pt x="786022" y="694622"/>
                </a:cubicBezTo>
                <a:cubicBezTo>
                  <a:pt x="811674" y="679757"/>
                  <a:pt x="827488" y="652374"/>
                  <a:pt x="827542" y="622727"/>
                </a:cubicBezTo>
                <a:cubicBezTo>
                  <a:pt x="827577" y="605729"/>
                  <a:pt x="822346" y="589139"/>
                  <a:pt x="812568" y="575235"/>
                </a:cubicBezTo>
                <a:cubicBezTo>
                  <a:pt x="851285" y="545830"/>
                  <a:pt x="858834" y="490606"/>
                  <a:pt x="829428" y="451889"/>
                </a:cubicBezTo>
                <a:cubicBezTo>
                  <a:pt x="828412" y="450550"/>
                  <a:pt x="827357" y="449240"/>
                  <a:pt x="826265" y="447962"/>
                </a:cubicBezTo>
                <a:cubicBezTo>
                  <a:pt x="863969" y="414968"/>
                  <a:pt x="867787" y="357657"/>
                  <a:pt x="834794" y="319954"/>
                </a:cubicBezTo>
                <a:cubicBezTo>
                  <a:pt x="817725" y="300448"/>
                  <a:pt x="793129" y="289176"/>
                  <a:pt x="767210" y="288980"/>
                </a:cubicBezTo>
                <a:lnTo>
                  <a:pt x="648729" y="285751"/>
                </a:lnTo>
                <a:cubicBezTo>
                  <a:pt x="652205" y="281447"/>
                  <a:pt x="656001" y="277409"/>
                  <a:pt x="660083" y="273674"/>
                </a:cubicBezTo>
                <a:cubicBezTo>
                  <a:pt x="661807" y="272032"/>
                  <a:pt x="663320" y="270183"/>
                  <a:pt x="664588" y="268168"/>
                </a:cubicBezTo>
                <a:cubicBezTo>
                  <a:pt x="695515" y="218638"/>
                  <a:pt x="711965" y="172918"/>
                  <a:pt x="713499" y="132275"/>
                </a:cubicBezTo>
                <a:cubicBezTo>
                  <a:pt x="715570" y="89900"/>
                  <a:pt x="699445" y="48658"/>
                  <a:pt x="669179" y="18928"/>
                </a:cubicBezTo>
                <a:cubicBezTo>
                  <a:pt x="667877" y="17597"/>
                  <a:pt x="666458" y="16386"/>
                  <a:pt x="664940" y="15308"/>
                </a:cubicBezTo>
                <a:cubicBezTo>
                  <a:pt x="636632" y="-3742"/>
                  <a:pt x="614153" y="-1561"/>
                  <a:pt x="600285" y="3583"/>
                </a:cubicBezTo>
                <a:cubicBezTo>
                  <a:pt x="575777" y="12793"/>
                  <a:pt x="558089" y="37558"/>
                  <a:pt x="546230" y="79306"/>
                </a:cubicBezTo>
                <a:cubicBezTo>
                  <a:pt x="502415" y="164717"/>
                  <a:pt x="485223" y="186939"/>
                  <a:pt x="479555" y="192711"/>
                </a:cubicBezTo>
                <a:cubicBezTo>
                  <a:pt x="448219" y="210572"/>
                  <a:pt x="423510" y="238102"/>
                  <a:pt x="409127" y="271178"/>
                </a:cubicBezTo>
                <a:cubicBezTo>
                  <a:pt x="388768" y="304007"/>
                  <a:pt x="364808" y="334459"/>
                  <a:pt x="337690" y="361970"/>
                </a:cubicBezTo>
                <a:cubicBezTo>
                  <a:pt x="320316" y="378239"/>
                  <a:pt x="316306" y="381230"/>
                  <a:pt x="298999" y="381830"/>
                </a:cubicBezTo>
                <a:cubicBezTo>
                  <a:pt x="294838" y="356793"/>
                  <a:pt x="273192" y="338430"/>
                  <a:pt x="247812" y="338406"/>
                </a:cubicBezTo>
                <a:lnTo>
                  <a:pt x="51902" y="338406"/>
                </a:lnTo>
                <a:cubicBezTo>
                  <a:pt x="23243" y="338411"/>
                  <a:pt x="10" y="361639"/>
                  <a:pt x="0" y="390298"/>
                </a:cubicBezTo>
                <a:lnTo>
                  <a:pt x="0" y="747857"/>
                </a:lnTo>
                <a:cubicBezTo>
                  <a:pt x="0" y="776523"/>
                  <a:pt x="23236" y="799763"/>
                  <a:pt x="51902" y="7997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3E18ABE0-E6DA-158A-D292-5DD7F691A1D9}"/>
              </a:ext>
            </a:extLst>
          </p:cNvPr>
          <p:cNvCxnSpPr>
            <a:cxnSpLocks/>
          </p:cNvCxnSpPr>
          <p:nvPr/>
        </p:nvCxnSpPr>
        <p:spPr>
          <a:xfrm>
            <a:off x="4572000" y="2042928"/>
            <a:ext cx="0" cy="2654004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43750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017A0-43E8-CDC2-691A-2573C7346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B92C03-6FCE-0FD6-3691-63BD79058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Jouer plus collectif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AD584D52-A4F1-7F54-2FC2-87A5ADB9BE47}"/>
              </a:ext>
            </a:extLst>
          </p:cNvPr>
          <p:cNvSpPr>
            <a:spLocks/>
          </p:cNvSpPr>
          <p:nvPr/>
        </p:nvSpPr>
        <p:spPr>
          <a:xfrm flipH="1">
            <a:off x="-776302" y="7068542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F92AA451-490E-D52D-FD8E-817F20D8729C}"/>
              </a:ext>
            </a:extLst>
          </p:cNvPr>
          <p:cNvSpPr txBox="1"/>
          <p:nvPr/>
        </p:nvSpPr>
        <p:spPr>
          <a:xfrm>
            <a:off x="732631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100" dirty="0">
                <a:latin typeface="Fira Sans Black" panose="020B0A03050000020004" pitchFamily="34" charset="0"/>
              </a:rPr>
              <a:t>Valoriser plus ensemble notre réseau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AEA5447F-0A48-D7B2-8D9C-AAB4BB3FAC43}"/>
              </a:ext>
            </a:extLst>
          </p:cNvPr>
          <p:cNvSpPr txBox="1"/>
          <p:nvPr/>
        </p:nvSpPr>
        <p:spPr>
          <a:xfrm>
            <a:off x="5677354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050" dirty="0">
                <a:latin typeface="Fira Sans Black" panose="020B0A03050000020004" pitchFamily="34" charset="0"/>
              </a:rPr>
              <a:t>Accélérer plus ensemble nos partenariats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BB6BF951-3E62-AF15-79A4-1249CB980100}"/>
              </a:ext>
            </a:extLst>
          </p:cNvPr>
          <p:cNvSpPr txBox="1"/>
          <p:nvPr/>
        </p:nvSpPr>
        <p:spPr>
          <a:xfrm>
            <a:off x="4028390" y="677932"/>
            <a:ext cx="1658956" cy="449697"/>
          </a:xfrm>
          <a:prstGeom prst="round2SameRect">
            <a:avLst/>
          </a:prstGeom>
          <a:blipFill dpi="0" rotWithShape="1">
            <a:blip r:embed="rId3"/>
            <a:srcRect/>
            <a:tile tx="139700" ty="444500" sx="100000" sy="100000" flip="none" algn="r"/>
          </a:blip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 b="1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Mutualiser plus ensemble 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F5730B31-DF61-30E7-8C72-72782AC714D4}"/>
              </a:ext>
            </a:extLst>
          </p:cNvPr>
          <p:cNvSpPr txBox="1"/>
          <p:nvPr/>
        </p:nvSpPr>
        <p:spPr>
          <a:xfrm>
            <a:off x="237942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Investir plus  </a:t>
            </a:r>
            <a:br>
              <a:rPr lang="fr-FR" dirty="0"/>
            </a:br>
            <a:r>
              <a:rPr lang="fr-FR" dirty="0"/>
              <a:t>ensemble 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23B4E13B-71E8-6CEE-8DAC-642D9F590BE0}"/>
              </a:ext>
            </a:extLst>
          </p:cNvPr>
          <p:cNvSpPr txBox="1"/>
          <p:nvPr/>
        </p:nvSpPr>
        <p:spPr>
          <a:xfrm>
            <a:off x="730462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b="1" dirty="0"/>
              <a:t>Continuer à plus travailler ensemble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113A07A-EC2C-190D-7FC8-EFA33CA793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9060" y="1076408"/>
            <a:ext cx="8945880" cy="424732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415093-2392-097A-7EC8-3EE063D397D1}"/>
              </a:ext>
            </a:extLst>
          </p:cNvPr>
          <p:cNvSpPr>
            <a:spLocks/>
          </p:cNvSpPr>
          <p:nvPr/>
        </p:nvSpPr>
        <p:spPr>
          <a:xfrm flipH="1">
            <a:off x="1089820" y="1942781"/>
            <a:ext cx="2713778" cy="214212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>
              <a:spcBef>
                <a:spcPts val="400"/>
              </a:spcBef>
              <a:spcAft>
                <a:spcPts val="300"/>
              </a:spcAft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Mutualisation des SI </a:t>
            </a: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entre 3 régions</a:t>
            </a:r>
            <a:r>
              <a:rPr lang="fr-FR" sz="1100" kern="1200" dirty="0">
                <a:solidFill>
                  <a:srgbClr val="0047BB">
                    <a:lumMod val="50000"/>
                  </a:srgbClr>
                </a:solidFill>
              </a:rPr>
              <a:t> (Pays de la Loire, Centre-Val-de-Loire, Bretagne)</a:t>
            </a: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 et CCI France</a:t>
            </a:r>
          </a:p>
          <a:p>
            <a:pPr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rPr>
              <a:t>Acquisition d'un CRM </a:t>
            </a:r>
            <a:r>
              <a:rPr lang="fr-FR" sz="1100" kern="1200" dirty="0">
                <a:solidFill>
                  <a:srgbClr val="0047BB">
                    <a:lumMod val="50000"/>
                  </a:srgbClr>
                </a:solidFill>
              </a:rPr>
              <a:t>extensible à l'ensemble du réseau</a:t>
            </a:r>
          </a:p>
          <a:p>
            <a:pPr lvl="0"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rPr>
              <a:t>Création d'un tableau de bord DATA </a:t>
            </a:r>
            <a:r>
              <a:rPr lang="fr-FR" sz="1100" kern="1200" dirty="0">
                <a:solidFill>
                  <a:srgbClr val="0047BB">
                    <a:lumMod val="50000"/>
                  </a:srgbClr>
                </a:solidFill>
              </a:rPr>
              <a:t>des actions des CCI en temps réel </a:t>
            </a:r>
          </a:p>
          <a:p>
            <a:pPr lvl="0"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Déploiement du SIRH </a:t>
            </a:r>
            <a:r>
              <a:rPr lang="fr-FR" sz="1100" kern="1200" dirty="0">
                <a:solidFill>
                  <a:srgbClr val="0047BB">
                    <a:lumMod val="50000"/>
                  </a:srgbClr>
                </a:solidFill>
                <a:sym typeface="Fira Sans Bold"/>
              </a:rPr>
              <a:t>à l’ensemble des CCI du réseau</a:t>
            </a:r>
          </a:p>
          <a:p>
            <a:pPr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Déploiement CCI WEB FACTORY  </a:t>
            </a:r>
            <a:r>
              <a:rPr lang="fr-FR" sz="1100" kern="1200" cap="all" dirty="0">
                <a:solidFill>
                  <a:srgbClr val="0047BB">
                    <a:lumMod val="50000"/>
                  </a:srgbClr>
                </a:solidFill>
                <a:sym typeface="Fira Sans Bold"/>
              </a:rPr>
              <a:t>47</a:t>
            </a:r>
            <a:r>
              <a:rPr lang="fr-FR" sz="1100" kern="1200" dirty="0">
                <a:solidFill>
                  <a:srgbClr val="0047BB">
                    <a:lumMod val="50000"/>
                  </a:srgbClr>
                </a:solidFill>
                <a:sym typeface="Fira Sans Bold"/>
              </a:rPr>
              <a:t> sites (+10 vs. n-1) et 40 CCI déployées </a:t>
            </a:r>
          </a:p>
          <a:p>
            <a:pPr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rPr>
              <a:t>Centralisation des informations </a:t>
            </a:r>
            <a:b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rPr>
            </a:b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</a:rPr>
              <a:t>des entreprises </a:t>
            </a:r>
            <a:r>
              <a:rPr lang="fr-FR" sz="1100" kern="1200" dirty="0">
                <a:solidFill>
                  <a:srgbClr val="0047BB">
                    <a:lumMod val="50000"/>
                  </a:srgbClr>
                </a:solidFill>
              </a:rPr>
              <a:t>dans une base de données nationale alimentée notamment par le RNE </a:t>
            </a:r>
            <a:endParaRPr lang="fr-FR" sz="1100" kern="1200" dirty="0">
              <a:solidFill>
                <a:schemeClr val="tx1">
                  <a:lumMod val="50000"/>
                </a:schemeClr>
              </a:solidFill>
              <a:sym typeface="Fira Sans Bold"/>
            </a:endParaRPr>
          </a:p>
          <a:p>
            <a:pPr>
              <a:spcBef>
                <a:spcPts val="400"/>
              </a:spcBef>
              <a:spcAft>
                <a:spcPts val="300"/>
              </a:spcAft>
              <a:defRPr/>
            </a:pPr>
            <a:endParaRPr lang="fr-FR" sz="1100" kern="1200" dirty="0">
              <a:solidFill>
                <a:srgbClr val="0047BB">
                  <a:lumMod val="50000"/>
                </a:srgbClr>
              </a:solidFill>
              <a:latin typeface="Fira Sans"/>
              <a:sym typeface="Fira Sans Bold"/>
            </a:endParaRPr>
          </a:p>
        </p:txBody>
      </p:sp>
      <p:sp>
        <p:nvSpPr>
          <p:cNvPr id="17" name="Rectangle : coins arrondis 42">
            <a:extLst>
              <a:ext uri="{FF2B5EF4-FFF2-40B4-BE49-F238E27FC236}">
                <a16:creationId xmlns:a16="http://schemas.microsoft.com/office/drawing/2014/main" id="{D24FC198-909D-75C3-B4A6-64A876B8D06D}"/>
              </a:ext>
            </a:extLst>
          </p:cNvPr>
          <p:cNvSpPr>
            <a:spLocks/>
          </p:cNvSpPr>
          <p:nvPr/>
        </p:nvSpPr>
        <p:spPr>
          <a:xfrm flipH="1">
            <a:off x="311956" y="3757177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20" name="ZoneTexte 14">
            <a:extLst>
              <a:ext uri="{FF2B5EF4-FFF2-40B4-BE49-F238E27FC236}">
                <a16:creationId xmlns:a16="http://schemas.microsoft.com/office/drawing/2014/main" id="{319B699C-E2F8-CE4E-FAD3-CA53908E968D}"/>
              </a:ext>
            </a:extLst>
          </p:cNvPr>
          <p:cNvSpPr txBox="1"/>
          <p:nvPr/>
        </p:nvSpPr>
        <p:spPr>
          <a:xfrm>
            <a:off x="4038382" y="1970213"/>
            <a:ext cx="4842353" cy="27011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Accélération des cellules nationales </a:t>
            </a:r>
            <a:endParaRPr lang="fr-FR" dirty="0">
              <a:sym typeface="Fira Sans Bold"/>
            </a:endParaRPr>
          </a:p>
          <a:p>
            <a:pPr marL="431800" indent="-21590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Wingdings" panose="05000000000000000000" pitchFamily="2" charset="2"/>
              <a:buChar char="à"/>
              <a:defRPr/>
            </a:pP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De réponses aux appels d’offres formation : 360 AO détectés en 24/25 </a:t>
            </a:r>
            <a:b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</a:b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(vs 200 en 2023-24)</a:t>
            </a:r>
            <a:endParaRPr lang="fr-FR" sz="1000" kern="1200" dirty="0">
              <a:solidFill>
                <a:srgbClr val="0047BB">
                  <a:lumMod val="50000"/>
                </a:srgbClr>
              </a:solidFill>
              <a:latin typeface="Fira Sans"/>
            </a:endParaRPr>
          </a:p>
          <a:p>
            <a:pPr marL="431800" indent="-21590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Wingdings" panose="05000000000000000000" pitchFamily="2" charset="2"/>
              <a:buChar char="à"/>
              <a:defRPr/>
            </a:pP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De réponses aux besoins des Grands Comptes en matière de formation</a:t>
            </a:r>
          </a:p>
          <a:p>
            <a:pPr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Rapprochement des CCI avec les CCI FI : </a:t>
            </a:r>
            <a:r>
              <a:rPr lang="fr-FR" sz="11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COPIL commun, </a:t>
            </a:r>
            <a:br>
              <a:rPr lang="fr-FR" sz="11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</a:br>
            <a:r>
              <a:rPr lang="fr-FR" sz="11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indicateurs communs, rapprochement des équipes</a:t>
            </a:r>
            <a:endParaRPr lang="fr-FR" sz="1100" kern="1200" dirty="0">
              <a:solidFill>
                <a:srgbClr val="0047BB">
                  <a:lumMod val="50000"/>
                </a:srgbClr>
              </a:solidFill>
              <a:latin typeface="Fira Sans"/>
            </a:endParaRPr>
          </a:p>
          <a:p>
            <a:pPr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rgbClr val="32BEF0"/>
                    </a:gs>
                    <a:gs pos="73000">
                      <a:srgbClr val="373CF5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Nouvelle convention partenariale avec Business France : </a:t>
            </a:r>
            <a:r>
              <a:rPr lang="fr-FR" sz="1100" kern="1200" dirty="0">
                <a:solidFill>
                  <a:srgbClr val="00235D"/>
                </a:solidFill>
                <a:latin typeface="Fira Sans"/>
                <a:ea typeface="+mn-ea"/>
                <a:cs typeface="+mn-cs"/>
              </a:rPr>
              <a:t>Portefeuille, objectifs, effectifs, rémunérations</a:t>
            </a:r>
          </a:p>
          <a:p>
            <a:pPr lvl="0">
              <a:spcBef>
                <a:spcPts val="400"/>
              </a:spcBef>
              <a:spcAft>
                <a:spcPts val="300"/>
              </a:spcAft>
              <a:defRPr/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Mise en place d’outils communs</a:t>
            </a:r>
          </a:p>
          <a:p>
            <a:pPr marL="431800" lvl="7" indent="-21590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Wingdings" panose="05000000000000000000" pitchFamily="2" charset="2"/>
              <a:buChar char="à"/>
              <a:defRPr/>
            </a:pP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5 </a:t>
            </a: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nouvelles formations</a:t>
            </a: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 à l’entrepreneuriat certifiés auprès de France Compétences (+4 vs. 2024)</a:t>
            </a:r>
            <a:endParaRPr lang="fr-FR" sz="1000" i="0" u="none" strike="noStrike" kern="1200" cap="none" spc="0" normalizeH="0" baseline="0" noProof="0" dirty="0">
              <a:ln>
                <a:noFill/>
              </a:ln>
              <a:solidFill>
                <a:srgbClr val="0047BB">
                  <a:lumMod val="50000"/>
                </a:srgbClr>
              </a:solidFill>
              <a:effectLst/>
              <a:uLnTx/>
              <a:uFillTx/>
              <a:latin typeface="Fira Sans"/>
            </a:endParaRPr>
          </a:p>
          <a:p>
            <a:pPr marL="431800" lvl="7" indent="-21590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Wingdings" panose="05000000000000000000" pitchFamily="2" charset="2"/>
              <a:buChar char="à"/>
              <a:defRPr/>
            </a:pP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« </a:t>
            </a: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Usine</a:t>
            </a: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 à opérations CCI »,</a:t>
            </a: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 pour</a:t>
            </a: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 </a:t>
            </a: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monitorer en</a:t>
            </a: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 temps réel </a:t>
            </a: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les</a:t>
            </a: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 opérations </a:t>
            </a:r>
            <a:endParaRPr lang="fr-FR" sz="1000" i="0" u="none" strike="noStrike" kern="1200" cap="none" spc="0" normalizeH="0" baseline="0" noProof="0" dirty="0">
              <a:ln>
                <a:noFill/>
              </a:ln>
              <a:solidFill>
                <a:srgbClr val="0047BB">
                  <a:lumMod val="50000"/>
                </a:srgbClr>
              </a:solidFill>
              <a:effectLst/>
              <a:uLnTx/>
              <a:uFillTx/>
              <a:latin typeface="Fira Sans"/>
            </a:endParaRPr>
          </a:p>
          <a:p>
            <a:pPr marL="431800" lvl="5" indent="-21590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Wingdings" panose="05000000000000000000" pitchFamily="2" charset="2"/>
              <a:buChar char="à"/>
              <a:defRPr/>
            </a:pPr>
            <a:r>
              <a:rPr kumimoji="0" lang="fr-FR" sz="1000" i="0" u="none" strike="noStrike" kern="1200" cap="none" spc="0" normalizeH="0" baseline="0" noProof="0" dirty="0" err="1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TransEntreprise</a:t>
            </a: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 dans 100% des CCI (80% en 2024)</a:t>
            </a:r>
            <a:endParaRPr lang="fr-FR" sz="1000" i="0" u="none" strike="noStrike" kern="1200" cap="none" spc="0" normalizeH="0" baseline="0" noProof="0" dirty="0">
              <a:ln>
                <a:noFill/>
              </a:ln>
              <a:solidFill>
                <a:srgbClr val="0047BB">
                  <a:lumMod val="50000"/>
                </a:srgbClr>
              </a:solidFill>
              <a:effectLst/>
              <a:uLnTx/>
              <a:uFillTx/>
              <a:latin typeface="Fira Sans"/>
            </a:endParaRPr>
          </a:p>
          <a:p>
            <a:pPr marL="431800" lvl="5" indent="-21590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Wingdings" panose="05000000000000000000" pitchFamily="2" charset="2"/>
              <a:buChar char="à"/>
              <a:defRPr/>
            </a:pP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Veille</a:t>
            </a: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 institutionnelle</a:t>
            </a:r>
            <a:r>
              <a:rPr lang="fr-FR" sz="1000" kern="1200" dirty="0">
                <a:solidFill>
                  <a:srgbClr val="0047BB">
                    <a:lumMod val="50000"/>
                  </a:srgbClr>
                </a:solidFill>
                <a:latin typeface="Fira Sans"/>
                <a:sym typeface="Fira Sans Bold"/>
              </a:rPr>
              <a:t> (30 notes et contenus à destination du réseau)</a:t>
            </a:r>
            <a:endParaRPr lang="fr-FR" sz="1000" kern="1200" dirty="0">
              <a:solidFill>
                <a:srgbClr val="0047BB">
                  <a:lumMod val="50000"/>
                </a:srgbClr>
              </a:solidFill>
              <a:latin typeface="Fira Sans"/>
            </a:endParaRPr>
          </a:p>
          <a:p>
            <a:pPr marL="431800" lvl="5" indent="-21590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Wingdings" panose="05000000000000000000" pitchFamily="2" charset="2"/>
              <a:buChar char="à"/>
              <a:defRPr/>
            </a:pPr>
            <a:r>
              <a:rPr kumimoji="0" lang="fr-FR" sz="1000" i="0" u="none" strike="noStrike" kern="1200" cap="none" spc="0" normalizeH="0" baseline="0" noProof="0" dirty="0">
                <a:ln>
                  <a:noFill/>
                </a:ln>
                <a:solidFill>
                  <a:srgbClr val="0047BB">
                    <a:lumMod val="50000"/>
                  </a:srgbClr>
                </a:solidFill>
                <a:effectLst/>
                <a:uLnTx/>
                <a:uFillTx/>
                <a:latin typeface="Fira Sans"/>
                <a:sym typeface="Fira Sans Bold"/>
              </a:rPr>
              <a:t>15 kits de communication (+5 vs. 2024)</a:t>
            </a:r>
            <a:endParaRPr lang="fr-FR" sz="1000" i="0" u="none" strike="noStrike" kern="1200" cap="none" spc="0" normalizeH="0" baseline="0" noProof="0" dirty="0">
              <a:ln>
                <a:noFill/>
              </a:ln>
              <a:solidFill>
                <a:srgbClr val="0047BB">
                  <a:lumMod val="50000"/>
                </a:srgbClr>
              </a:solidFill>
              <a:effectLst/>
              <a:uLnTx/>
              <a:uFillTx/>
              <a:latin typeface="Fira Sans"/>
            </a:endParaRPr>
          </a:p>
        </p:txBody>
      </p:sp>
      <p:sp>
        <p:nvSpPr>
          <p:cNvPr id="21" name="ZoneTexte 46">
            <a:extLst>
              <a:ext uri="{FF2B5EF4-FFF2-40B4-BE49-F238E27FC236}">
                <a16:creationId xmlns:a16="http://schemas.microsoft.com/office/drawing/2014/main" id="{6FF3ABFB-3875-A89C-1B99-D343B10F8A89}"/>
              </a:ext>
            </a:extLst>
          </p:cNvPr>
          <p:cNvSpPr txBox="1"/>
          <p:nvPr/>
        </p:nvSpPr>
        <p:spPr>
          <a:xfrm>
            <a:off x="1004905" y="1159465"/>
            <a:ext cx="466297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rIns="0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Des mutualisations concrétisées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30B4786-3B5B-E724-8A13-C246979C5DB7}"/>
              </a:ext>
            </a:extLst>
          </p:cNvPr>
          <p:cNvSpPr/>
          <p:nvPr/>
        </p:nvSpPr>
        <p:spPr>
          <a:xfrm>
            <a:off x="231127" y="1127629"/>
            <a:ext cx="652461" cy="652461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0" scaled="1"/>
            <a:tileRect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866EC1D-B4DF-623A-E1F2-790C022CF1F1}"/>
              </a:ext>
            </a:extLst>
          </p:cNvPr>
          <p:cNvGrpSpPr/>
          <p:nvPr/>
        </p:nvGrpSpPr>
        <p:grpSpPr>
          <a:xfrm>
            <a:off x="334133" y="1217106"/>
            <a:ext cx="435142" cy="378946"/>
            <a:chOff x="4028390" y="2096088"/>
            <a:chExt cx="676964" cy="589538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0143D0A-A9E7-5DFE-16A2-B5CB21C9C494}"/>
                </a:ext>
              </a:extLst>
            </p:cNvPr>
            <p:cNvSpPr/>
            <p:nvPr/>
          </p:nvSpPr>
          <p:spPr>
            <a:xfrm>
              <a:off x="4214319" y="2096088"/>
              <a:ext cx="266450" cy="265625"/>
            </a:xfrm>
            <a:custGeom>
              <a:avLst/>
              <a:gdLst>
                <a:gd name="connsiteX0" fmla="*/ 260813 w 266450"/>
                <a:gd name="connsiteY0" fmla="*/ 103629 h 265625"/>
                <a:gd name="connsiteX1" fmla="*/ 206330 w 266450"/>
                <a:gd name="connsiteY1" fmla="*/ 156588 h 265625"/>
                <a:gd name="connsiteX2" fmla="*/ 233857 w 266450"/>
                <a:gd name="connsiteY2" fmla="*/ 241074 h 265625"/>
                <a:gd name="connsiteX3" fmla="*/ 221117 w 266450"/>
                <a:gd name="connsiteY3" fmla="*/ 264813 h 265625"/>
                <a:gd name="connsiteX4" fmla="*/ 204616 w 266450"/>
                <a:gd name="connsiteY4" fmla="*/ 262125 h 265625"/>
                <a:gd name="connsiteX5" fmla="*/ 133273 w 266450"/>
                <a:gd name="connsiteY5" fmla="*/ 209070 h 265625"/>
                <a:gd name="connsiteX6" fmla="*/ 61931 w 266450"/>
                <a:gd name="connsiteY6" fmla="*/ 262125 h 265625"/>
                <a:gd name="connsiteX7" fmla="*/ 35377 w 266450"/>
                <a:gd name="connsiteY7" fmla="*/ 257576 h 265625"/>
                <a:gd name="connsiteX8" fmla="*/ 32689 w 266450"/>
                <a:gd name="connsiteY8" fmla="*/ 241074 h 265625"/>
                <a:gd name="connsiteX9" fmla="*/ 60217 w 266450"/>
                <a:gd name="connsiteY9" fmla="*/ 156397 h 265625"/>
                <a:gd name="connsiteX10" fmla="*/ 5734 w 266450"/>
                <a:gd name="connsiteY10" fmla="*/ 103629 h 265625"/>
                <a:gd name="connsiteX11" fmla="*/ 1352 w 266450"/>
                <a:gd name="connsiteY11" fmla="*/ 82959 h 265625"/>
                <a:gd name="connsiteX12" fmla="*/ 18973 w 266450"/>
                <a:gd name="connsiteY12" fmla="*/ 71148 h 265625"/>
                <a:gd name="connsiteX13" fmla="*/ 88887 w 266450"/>
                <a:gd name="connsiteY13" fmla="*/ 71148 h 265625"/>
                <a:gd name="connsiteX14" fmla="*/ 116033 w 266450"/>
                <a:gd name="connsiteY14" fmla="*/ 10950 h 265625"/>
                <a:gd name="connsiteX15" fmla="*/ 141377 w 266450"/>
                <a:gd name="connsiteY15" fmla="*/ 1814 h 265625"/>
                <a:gd name="connsiteX16" fmla="*/ 150514 w 266450"/>
                <a:gd name="connsiteY16" fmla="*/ 10950 h 265625"/>
                <a:gd name="connsiteX17" fmla="*/ 177850 w 266450"/>
                <a:gd name="connsiteY17" fmla="*/ 71244 h 265625"/>
                <a:gd name="connsiteX18" fmla="*/ 247573 w 266450"/>
                <a:gd name="connsiteY18" fmla="*/ 71244 h 265625"/>
                <a:gd name="connsiteX19" fmla="*/ 265099 w 266450"/>
                <a:gd name="connsiteY19" fmla="*/ 83055 h 265625"/>
                <a:gd name="connsiteX20" fmla="*/ 260813 w 266450"/>
                <a:gd name="connsiteY20" fmla="*/ 103629 h 26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450" h="265625">
                  <a:moveTo>
                    <a:pt x="260813" y="103629"/>
                  </a:moveTo>
                  <a:lnTo>
                    <a:pt x="206330" y="156588"/>
                  </a:lnTo>
                  <a:lnTo>
                    <a:pt x="233857" y="241074"/>
                  </a:lnTo>
                  <a:cubicBezTo>
                    <a:pt x="236894" y="251148"/>
                    <a:pt x="231190" y="261775"/>
                    <a:pt x="221117" y="264813"/>
                  </a:cubicBezTo>
                  <a:cubicBezTo>
                    <a:pt x="215496" y="266507"/>
                    <a:pt x="209409" y="265516"/>
                    <a:pt x="204616" y="262125"/>
                  </a:cubicBezTo>
                  <a:lnTo>
                    <a:pt x="133273" y="209070"/>
                  </a:lnTo>
                  <a:lnTo>
                    <a:pt x="61931" y="262125"/>
                  </a:lnTo>
                  <a:cubicBezTo>
                    <a:pt x="53342" y="268202"/>
                    <a:pt x="41454" y="266165"/>
                    <a:pt x="35377" y="257576"/>
                  </a:cubicBezTo>
                  <a:cubicBezTo>
                    <a:pt x="31986" y="252784"/>
                    <a:pt x="30995" y="246695"/>
                    <a:pt x="32689" y="241074"/>
                  </a:cubicBezTo>
                  <a:lnTo>
                    <a:pt x="60217" y="156397"/>
                  </a:lnTo>
                  <a:lnTo>
                    <a:pt x="5734" y="103629"/>
                  </a:lnTo>
                  <a:cubicBezTo>
                    <a:pt x="236" y="98255"/>
                    <a:pt x="-1492" y="90102"/>
                    <a:pt x="1352" y="82959"/>
                  </a:cubicBezTo>
                  <a:cubicBezTo>
                    <a:pt x="4288" y="75814"/>
                    <a:pt x="11248" y="71148"/>
                    <a:pt x="18973" y="71148"/>
                  </a:cubicBezTo>
                  <a:lnTo>
                    <a:pt x="88887" y="71148"/>
                  </a:lnTo>
                  <a:lnTo>
                    <a:pt x="116033" y="10950"/>
                  </a:lnTo>
                  <a:cubicBezTo>
                    <a:pt x="120509" y="1429"/>
                    <a:pt x="131856" y="-2661"/>
                    <a:pt x="141377" y="1814"/>
                  </a:cubicBezTo>
                  <a:cubicBezTo>
                    <a:pt x="145394" y="3702"/>
                    <a:pt x="148626" y="6934"/>
                    <a:pt x="150514" y="10950"/>
                  </a:cubicBezTo>
                  <a:lnTo>
                    <a:pt x="177850" y="71244"/>
                  </a:lnTo>
                  <a:lnTo>
                    <a:pt x="247573" y="71244"/>
                  </a:lnTo>
                  <a:cubicBezTo>
                    <a:pt x="255264" y="71282"/>
                    <a:pt x="262177" y="75940"/>
                    <a:pt x="265099" y="83055"/>
                  </a:cubicBezTo>
                  <a:cubicBezTo>
                    <a:pt x="267924" y="90152"/>
                    <a:pt x="266238" y="98250"/>
                    <a:pt x="260813" y="10362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0EA821A-6F74-1CE0-A911-7784FCD11AFF}"/>
                </a:ext>
              </a:extLst>
            </p:cNvPr>
            <p:cNvSpPr/>
            <p:nvPr/>
          </p:nvSpPr>
          <p:spPr>
            <a:xfrm>
              <a:off x="4438821" y="2419811"/>
              <a:ext cx="266533" cy="265815"/>
            </a:xfrm>
            <a:custGeom>
              <a:avLst/>
              <a:gdLst>
                <a:gd name="connsiteX0" fmla="*/ 265099 w 266533"/>
                <a:gd name="connsiteY0" fmla="*/ 82959 h 265815"/>
                <a:gd name="connsiteX1" fmla="*/ 247478 w 266533"/>
                <a:gd name="connsiteY1" fmla="*/ 71148 h 265815"/>
                <a:gd name="connsiteX2" fmla="*/ 177755 w 266533"/>
                <a:gd name="connsiteY2" fmla="*/ 71148 h 265815"/>
                <a:gd name="connsiteX3" fmla="*/ 150418 w 266533"/>
                <a:gd name="connsiteY3" fmla="*/ 10950 h 265815"/>
                <a:gd name="connsiteX4" fmla="*/ 125074 w 266533"/>
                <a:gd name="connsiteY4" fmla="*/ 1814 h 265815"/>
                <a:gd name="connsiteX5" fmla="*/ 115938 w 266533"/>
                <a:gd name="connsiteY5" fmla="*/ 10950 h 265815"/>
                <a:gd name="connsiteX6" fmla="*/ 88696 w 266533"/>
                <a:gd name="connsiteY6" fmla="*/ 71148 h 265815"/>
                <a:gd name="connsiteX7" fmla="*/ 18878 w 266533"/>
                <a:gd name="connsiteY7" fmla="*/ 71148 h 265815"/>
                <a:gd name="connsiteX8" fmla="*/ 1352 w 266533"/>
                <a:gd name="connsiteY8" fmla="*/ 82959 h 265815"/>
                <a:gd name="connsiteX9" fmla="*/ 5734 w 266533"/>
                <a:gd name="connsiteY9" fmla="*/ 103629 h 265815"/>
                <a:gd name="connsiteX10" fmla="*/ 60217 w 266533"/>
                <a:gd name="connsiteY10" fmla="*/ 156397 h 265815"/>
                <a:gd name="connsiteX11" fmla="*/ 32594 w 266533"/>
                <a:gd name="connsiteY11" fmla="*/ 241074 h 265815"/>
                <a:gd name="connsiteX12" fmla="*/ 45334 w 266533"/>
                <a:gd name="connsiteY12" fmla="*/ 264813 h 265815"/>
                <a:gd name="connsiteX13" fmla="*/ 61836 w 266533"/>
                <a:gd name="connsiteY13" fmla="*/ 262125 h 265815"/>
                <a:gd name="connsiteX14" fmla="*/ 133178 w 266533"/>
                <a:gd name="connsiteY14" fmla="*/ 209070 h 265815"/>
                <a:gd name="connsiteX15" fmla="*/ 204616 w 266533"/>
                <a:gd name="connsiteY15" fmla="*/ 262315 h 265815"/>
                <a:gd name="connsiteX16" fmla="*/ 231169 w 266533"/>
                <a:gd name="connsiteY16" fmla="*/ 257766 h 265815"/>
                <a:gd name="connsiteX17" fmla="*/ 233857 w 266533"/>
                <a:gd name="connsiteY17" fmla="*/ 241265 h 265815"/>
                <a:gd name="connsiteX18" fmla="*/ 206330 w 266533"/>
                <a:gd name="connsiteY18" fmla="*/ 156778 h 265815"/>
                <a:gd name="connsiteX19" fmla="*/ 260813 w 266533"/>
                <a:gd name="connsiteY19" fmla="*/ 103819 h 265815"/>
                <a:gd name="connsiteX20" fmla="*/ 265099 w 266533"/>
                <a:gd name="connsiteY20" fmla="*/ 82959 h 265815"/>
                <a:gd name="connsiteX21" fmla="*/ 192995 w 266533"/>
                <a:gd name="connsiteY21" fmla="*/ 142872 h 265815"/>
                <a:gd name="connsiteX22" fmla="*/ 188137 w 266533"/>
                <a:gd name="connsiteY22" fmla="*/ 161922 h 265815"/>
                <a:gd name="connsiteX23" fmla="*/ 215855 w 266533"/>
                <a:gd name="connsiteY23" fmla="*/ 247170 h 265815"/>
                <a:gd name="connsiteX24" fmla="*/ 144513 w 266533"/>
                <a:gd name="connsiteY24" fmla="*/ 193926 h 265815"/>
                <a:gd name="connsiteX25" fmla="*/ 121843 w 266533"/>
                <a:gd name="connsiteY25" fmla="*/ 193926 h 265815"/>
                <a:gd name="connsiteX26" fmla="*/ 50692 w 266533"/>
                <a:gd name="connsiteY26" fmla="*/ 247170 h 265815"/>
                <a:gd name="connsiteX27" fmla="*/ 78219 w 266533"/>
                <a:gd name="connsiteY27" fmla="*/ 162493 h 265815"/>
                <a:gd name="connsiteX28" fmla="*/ 73361 w 266533"/>
                <a:gd name="connsiteY28" fmla="*/ 143443 h 265815"/>
                <a:gd name="connsiteX29" fmla="*/ 18878 w 266533"/>
                <a:gd name="connsiteY29" fmla="*/ 90198 h 265815"/>
                <a:gd name="connsiteX30" fmla="*/ 88792 w 266533"/>
                <a:gd name="connsiteY30" fmla="*/ 90198 h 265815"/>
                <a:gd name="connsiteX31" fmla="*/ 106032 w 266533"/>
                <a:gd name="connsiteY31" fmla="*/ 79149 h 265815"/>
                <a:gd name="connsiteX32" fmla="*/ 133178 w 266533"/>
                <a:gd name="connsiteY32" fmla="*/ 18570 h 265815"/>
                <a:gd name="connsiteX33" fmla="*/ 133178 w 266533"/>
                <a:gd name="connsiteY33" fmla="*/ 18570 h 265815"/>
                <a:gd name="connsiteX34" fmla="*/ 160515 w 266533"/>
                <a:gd name="connsiteY34" fmla="*/ 78959 h 265815"/>
                <a:gd name="connsiteX35" fmla="*/ 177755 w 266533"/>
                <a:gd name="connsiteY35" fmla="*/ 90008 h 265815"/>
                <a:gd name="connsiteX36" fmla="*/ 247573 w 266533"/>
                <a:gd name="connsiteY36" fmla="*/ 90008 h 26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66533" h="265815">
                  <a:moveTo>
                    <a:pt x="265099" y="82959"/>
                  </a:moveTo>
                  <a:cubicBezTo>
                    <a:pt x="262164" y="75814"/>
                    <a:pt x="255203" y="71148"/>
                    <a:pt x="247478" y="71148"/>
                  </a:cubicBezTo>
                  <a:lnTo>
                    <a:pt x="177755" y="71148"/>
                  </a:lnTo>
                  <a:lnTo>
                    <a:pt x="150418" y="10950"/>
                  </a:lnTo>
                  <a:cubicBezTo>
                    <a:pt x="145942" y="1429"/>
                    <a:pt x="134595" y="-2661"/>
                    <a:pt x="125074" y="1814"/>
                  </a:cubicBezTo>
                  <a:cubicBezTo>
                    <a:pt x="121057" y="3702"/>
                    <a:pt x="117826" y="6934"/>
                    <a:pt x="115938" y="10950"/>
                  </a:cubicBezTo>
                  <a:lnTo>
                    <a:pt x="88696" y="71148"/>
                  </a:lnTo>
                  <a:lnTo>
                    <a:pt x="18878" y="71148"/>
                  </a:lnTo>
                  <a:cubicBezTo>
                    <a:pt x="11188" y="71187"/>
                    <a:pt x="4274" y="75845"/>
                    <a:pt x="1352" y="82959"/>
                  </a:cubicBezTo>
                  <a:cubicBezTo>
                    <a:pt x="-1492" y="90102"/>
                    <a:pt x="236" y="98255"/>
                    <a:pt x="5734" y="103629"/>
                  </a:cubicBezTo>
                  <a:lnTo>
                    <a:pt x="60217" y="156397"/>
                  </a:lnTo>
                  <a:lnTo>
                    <a:pt x="32594" y="241074"/>
                  </a:lnTo>
                  <a:cubicBezTo>
                    <a:pt x="29557" y="251148"/>
                    <a:pt x="35261" y="261775"/>
                    <a:pt x="45334" y="264813"/>
                  </a:cubicBezTo>
                  <a:cubicBezTo>
                    <a:pt x="50955" y="266507"/>
                    <a:pt x="57043" y="265516"/>
                    <a:pt x="61836" y="262125"/>
                  </a:cubicBezTo>
                  <a:lnTo>
                    <a:pt x="133178" y="209070"/>
                  </a:lnTo>
                  <a:lnTo>
                    <a:pt x="204616" y="262315"/>
                  </a:lnTo>
                  <a:cubicBezTo>
                    <a:pt x="213204" y="268392"/>
                    <a:pt x="225093" y="266356"/>
                    <a:pt x="231169" y="257766"/>
                  </a:cubicBezTo>
                  <a:cubicBezTo>
                    <a:pt x="234560" y="252974"/>
                    <a:pt x="235552" y="246886"/>
                    <a:pt x="233857" y="241265"/>
                  </a:cubicBezTo>
                  <a:lnTo>
                    <a:pt x="206330" y="156778"/>
                  </a:lnTo>
                  <a:lnTo>
                    <a:pt x="260813" y="103819"/>
                  </a:lnTo>
                  <a:cubicBezTo>
                    <a:pt x="266358" y="98388"/>
                    <a:pt x="268053" y="90137"/>
                    <a:pt x="265099" y="82959"/>
                  </a:cubicBezTo>
                  <a:close/>
                  <a:moveTo>
                    <a:pt x="192995" y="142872"/>
                  </a:moveTo>
                  <a:cubicBezTo>
                    <a:pt x="187972" y="147831"/>
                    <a:pt x="186102" y="155162"/>
                    <a:pt x="188137" y="161922"/>
                  </a:cubicBezTo>
                  <a:lnTo>
                    <a:pt x="215855" y="247170"/>
                  </a:lnTo>
                  <a:lnTo>
                    <a:pt x="144513" y="193926"/>
                  </a:lnTo>
                  <a:cubicBezTo>
                    <a:pt x="137779" y="188940"/>
                    <a:pt x="128577" y="188940"/>
                    <a:pt x="121843" y="193926"/>
                  </a:cubicBezTo>
                  <a:lnTo>
                    <a:pt x="50692" y="247170"/>
                  </a:lnTo>
                  <a:lnTo>
                    <a:pt x="78219" y="162493"/>
                  </a:lnTo>
                  <a:cubicBezTo>
                    <a:pt x="80254" y="155733"/>
                    <a:pt x="78385" y="148403"/>
                    <a:pt x="73361" y="143443"/>
                  </a:cubicBezTo>
                  <a:lnTo>
                    <a:pt x="18878" y="90198"/>
                  </a:lnTo>
                  <a:lnTo>
                    <a:pt x="88792" y="90198"/>
                  </a:lnTo>
                  <a:cubicBezTo>
                    <a:pt x="96197" y="90179"/>
                    <a:pt x="102921" y="85870"/>
                    <a:pt x="106032" y="79149"/>
                  </a:cubicBezTo>
                  <a:lnTo>
                    <a:pt x="133178" y="18570"/>
                  </a:lnTo>
                  <a:lnTo>
                    <a:pt x="133178" y="18570"/>
                  </a:lnTo>
                  <a:lnTo>
                    <a:pt x="160515" y="78959"/>
                  </a:lnTo>
                  <a:cubicBezTo>
                    <a:pt x="163626" y="85680"/>
                    <a:pt x="170349" y="89989"/>
                    <a:pt x="177755" y="90008"/>
                  </a:cubicBezTo>
                  <a:lnTo>
                    <a:pt x="247573" y="9000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7413037-F3BB-2AA7-1E5D-EBB03FD894F1}"/>
                </a:ext>
              </a:extLst>
            </p:cNvPr>
            <p:cNvSpPr/>
            <p:nvPr/>
          </p:nvSpPr>
          <p:spPr>
            <a:xfrm>
              <a:off x="4028390" y="2419811"/>
              <a:ext cx="266533" cy="265815"/>
            </a:xfrm>
            <a:custGeom>
              <a:avLst/>
              <a:gdLst>
                <a:gd name="connsiteX0" fmla="*/ 265099 w 266533"/>
                <a:gd name="connsiteY0" fmla="*/ 82959 h 265815"/>
                <a:gd name="connsiteX1" fmla="*/ 247478 w 266533"/>
                <a:gd name="connsiteY1" fmla="*/ 71148 h 265815"/>
                <a:gd name="connsiteX2" fmla="*/ 177755 w 266533"/>
                <a:gd name="connsiteY2" fmla="*/ 71148 h 265815"/>
                <a:gd name="connsiteX3" fmla="*/ 150418 w 266533"/>
                <a:gd name="connsiteY3" fmla="*/ 10950 h 265815"/>
                <a:gd name="connsiteX4" fmla="*/ 125074 w 266533"/>
                <a:gd name="connsiteY4" fmla="*/ 1814 h 265815"/>
                <a:gd name="connsiteX5" fmla="*/ 115938 w 266533"/>
                <a:gd name="connsiteY5" fmla="*/ 10950 h 265815"/>
                <a:gd name="connsiteX6" fmla="*/ 88696 w 266533"/>
                <a:gd name="connsiteY6" fmla="*/ 71148 h 265815"/>
                <a:gd name="connsiteX7" fmla="*/ 18878 w 266533"/>
                <a:gd name="connsiteY7" fmla="*/ 71148 h 265815"/>
                <a:gd name="connsiteX8" fmla="*/ 1352 w 266533"/>
                <a:gd name="connsiteY8" fmla="*/ 82959 h 265815"/>
                <a:gd name="connsiteX9" fmla="*/ 5734 w 266533"/>
                <a:gd name="connsiteY9" fmla="*/ 103629 h 265815"/>
                <a:gd name="connsiteX10" fmla="*/ 60217 w 266533"/>
                <a:gd name="connsiteY10" fmla="*/ 156397 h 265815"/>
                <a:gd name="connsiteX11" fmla="*/ 32594 w 266533"/>
                <a:gd name="connsiteY11" fmla="*/ 241074 h 265815"/>
                <a:gd name="connsiteX12" fmla="*/ 45334 w 266533"/>
                <a:gd name="connsiteY12" fmla="*/ 264813 h 265815"/>
                <a:gd name="connsiteX13" fmla="*/ 61836 w 266533"/>
                <a:gd name="connsiteY13" fmla="*/ 262125 h 265815"/>
                <a:gd name="connsiteX14" fmla="*/ 133178 w 266533"/>
                <a:gd name="connsiteY14" fmla="*/ 209070 h 265815"/>
                <a:gd name="connsiteX15" fmla="*/ 204616 w 266533"/>
                <a:gd name="connsiteY15" fmla="*/ 262315 h 265815"/>
                <a:gd name="connsiteX16" fmla="*/ 231169 w 266533"/>
                <a:gd name="connsiteY16" fmla="*/ 257766 h 265815"/>
                <a:gd name="connsiteX17" fmla="*/ 233857 w 266533"/>
                <a:gd name="connsiteY17" fmla="*/ 241265 h 265815"/>
                <a:gd name="connsiteX18" fmla="*/ 206330 w 266533"/>
                <a:gd name="connsiteY18" fmla="*/ 156778 h 265815"/>
                <a:gd name="connsiteX19" fmla="*/ 260813 w 266533"/>
                <a:gd name="connsiteY19" fmla="*/ 103819 h 265815"/>
                <a:gd name="connsiteX20" fmla="*/ 265099 w 266533"/>
                <a:gd name="connsiteY20" fmla="*/ 82959 h 265815"/>
                <a:gd name="connsiteX21" fmla="*/ 192995 w 266533"/>
                <a:gd name="connsiteY21" fmla="*/ 142872 h 265815"/>
                <a:gd name="connsiteX22" fmla="*/ 188137 w 266533"/>
                <a:gd name="connsiteY22" fmla="*/ 161922 h 265815"/>
                <a:gd name="connsiteX23" fmla="*/ 215855 w 266533"/>
                <a:gd name="connsiteY23" fmla="*/ 247170 h 265815"/>
                <a:gd name="connsiteX24" fmla="*/ 144513 w 266533"/>
                <a:gd name="connsiteY24" fmla="*/ 193926 h 265815"/>
                <a:gd name="connsiteX25" fmla="*/ 121843 w 266533"/>
                <a:gd name="connsiteY25" fmla="*/ 193926 h 265815"/>
                <a:gd name="connsiteX26" fmla="*/ 50692 w 266533"/>
                <a:gd name="connsiteY26" fmla="*/ 247170 h 265815"/>
                <a:gd name="connsiteX27" fmla="*/ 78219 w 266533"/>
                <a:gd name="connsiteY27" fmla="*/ 162493 h 265815"/>
                <a:gd name="connsiteX28" fmla="*/ 73361 w 266533"/>
                <a:gd name="connsiteY28" fmla="*/ 143443 h 265815"/>
                <a:gd name="connsiteX29" fmla="*/ 18878 w 266533"/>
                <a:gd name="connsiteY29" fmla="*/ 90198 h 265815"/>
                <a:gd name="connsiteX30" fmla="*/ 88792 w 266533"/>
                <a:gd name="connsiteY30" fmla="*/ 90198 h 265815"/>
                <a:gd name="connsiteX31" fmla="*/ 106032 w 266533"/>
                <a:gd name="connsiteY31" fmla="*/ 79149 h 265815"/>
                <a:gd name="connsiteX32" fmla="*/ 133178 w 266533"/>
                <a:gd name="connsiteY32" fmla="*/ 18570 h 265815"/>
                <a:gd name="connsiteX33" fmla="*/ 133178 w 266533"/>
                <a:gd name="connsiteY33" fmla="*/ 18570 h 265815"/>
                <a:gd name="connsiteX34" fmla="*/ 160515 w 266533"/>
                <a:gd name="connsiteY34" fmla="*/ 78959 h 265815"/>
                <a:gd name="connsiteX35" fmla="*/ 177755 w 266533"/>
                <a:gd name="connsiteY35" fmla="*/ 90008 h 265815"/>
                <a:gd name="connsiteX36" fmla="*/ 247573 w 266533"/>
                <a:gd name="connsiteY36" fmla="*/ 90008 h 26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66533" h="265815">
                  <a:moveTo>
                    <a:pt x="265099" y="82959"/>
                  </a:moveTo>
                  <a:cubicBezTo>
                    <a:pt x="262164" y="75814"/>
                    <a:pt x="255203" y="71148"/>
                    <a:pt x="247478" y="71148"/>
                  </a:cubicBezTo>
                  <a:lnTo>
                    <a:pt x="177755" y="71148"/>
                  </a:lnTo>
                  <a:lnTo>
                    <a:pt x="150418" y="10950"/>
                  </a:lnTo>
                  <a:cubicBezTo>
                    <a:pt x="145942" y="1429"/>
                    <a:pt x="134595" y="-2661"/>
                    <a:pt x="125074" y="1814"/>
                  </a:cubicBezTo>
                  <a:cubicBezTo>
                    <a:pt x="121057" y="3702"/>
                    <a:pt x="117826" y="6934"/>
                    <a:pt x="115938" y="10950"/>
                  </a:cubicBezTo>
                  <a:lnTo>
                    <a:pt x="88696" y="71148"/>
                  </a:lnTo>
                  <a:lnTo>
                    <a:pt x="18878" y="71148"/>
                  </a:lnTo>
                  <a:cubicBezTo>
                    <a:pt x="11188" y="71187"/>
                    <a:pt x="4274" y="75845"/>
                    <a:pt x="1352" y="82959"/>
                  </a:cubicBezTo>
                  <a:cubicBezTo>
                    <a:pt x="-1492" y="90102"/>
                    <a:pt x="236" y="98255"/>
                    <a:pt x="5734" y="103629"/>
                  </a:cubicBezTo>
                  <a:lnTo>
                    <a:pt x="60217" y="156397"/>
                  </a:lnTo>
                  <a:lnTo>
                    <a:pt x="32594" y="241074"/>
                  </a:lnTo>
                  <a:cubicBezTo>
                    <a:pt x="29557" y="251148"/>
                    <a:pt x="35261" y="261775"/>
                    <a:pt x="45334" y="264813"/>
                  </a:cubicBezTo>
                  <a:cubicBezTo>
                    <a:pt x="50955" y="266507"/>
                    <a:pt x="57043" y="265516"/>
                    <a:pt x="61836" y="262125"/>
                  </a:cubicBezTo>
                  <a:lnTo>
                    <a:pt x="133178" y="209070"/>
                  </a:lnTo>
                  <a:lnTo>
                    <a:pt x="204616" y="262315"/>
                  </a:lnTo>
                  <a:cubicBezTo>
                    <a:pt x="213204" y="268392"/>
                    <a:pt x="225093" y="266356"/>
                    <a:pt x="231169" y="257766"/>
                  </a:cubicBezTo>
                  <a:cubicBezTo>
                    <a:pt x="234560" y="252974"/>
                    <a:pt x="235552" y="246886"/>
                    <a:pt x="233857" y="241265"/>
                  </a:cubicBezTo>
                  <a:lnTo>
                    <a:pt x="206330" y="156778"/>
                  </a:lnTo>
                  <a:lnTo>
                    <a:pt x="260813" y="103819"/>
                  </a:lnTo>
                  <a:cubicBezTo>
                    <a:pt x="266358" y="98388"/>
                    <a:pt x="268053" y="90137"/>
                    <a:pt x="265099" y="82959"/>
                  </a:cubicBezTo>
                  <a:close/>
                  <a:moveTo>
                    <a:pt x="192995" y="142872"/>
                  </a:moveTo>
                  <a:cubicBezTo>
                    <a:pt x="187972" y="147831"/>
                    <a:pt x="186102" y="155162"/>
                    <a:pt x="188137" y="161922"/>
                  </a:cubicBezTo>
                  <a:lnTo>
                    <a:pt x="215855" y="247170"/>
                  </a:lnTo>
                  <a:lnTo>
                    <a:pt x="144513" y="193926"/>
                  </a:lnTo>
                  <a:cubicBezTo>
                    <a:pt x="137779" y="188940"/>
                    <a:pt x="128577" y="188940"/>
                    <a:pt x="121843" y="193926"/>
                  </a:cubicBezTo>
                  <a:lnTo>
                    <a:pt x="50692" y="247170"/>
                  </a:lnTo>
                  <a:lnTo>
                    <a:pt x="78219" y="162493"/>
                  </a:lnTo>
                  <a:cubicBezTo>
                    <a:pt x="80254" y="155733"/>
                    <a:pt x="78385" y="148403"/>
                    <a:pt x="73361" y="143443"/>
                  </a:cubicBezTo>
                  <a:lnTo>
                    <a:pt x="18878" y="90198"/>
                  </a:lnTo>
                  <a:lnTo>
                    <a:pt x="88792" y="90198"/>
                  </a:lnTo>
                  <a:cubicBezTo>
                    <a:pt x="96197" y="90179"/>
                    <a:pt x="102921" y="85870"/>
                    <a:pt x="106032" y="79149"/>
                  </a:cubicBezTo>
                  <a:lnTo>
                    <a:pt x="133178" y="18570"/>
                  </a:lnTo>
                  <a:lnTo>
                    <a:pt x="133178" y="18570"/>
                  </a:lnTo>
                  <a:lnTo>
                    <a:pt x="160515" y="78959"/>
                  </a:lnTo>
                  <a:cubicBezTo>
                    <a:pt x="163626" y="85680"/>
                    <a:pt x="170349" y="89989"/>
                    <a:pt x="177755" y="90008"/>
                  </a:cubicBezTo>
                  <a:lnTo>
                    <a:pt x="247573" y="9000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35C50BD-75A8-26D0-D161-469DC9C5AE97}"/>
                </a:ext>
              </a:extLst>
            </p:cNvPr>
            <p:cNvSpPr/>
            <p:nvPr/>
          </p:nvSpPr>
          <p:spPr>
            <a:xfrm>
              <a:off x="4197218" y="2255661"/>
              <a:ext cx="339309" cy="339295"/>
            </a:xfrm>
            <a:custGeom>
              <a:avLst/>
              <a:gdLst>
                <a:gd name="connsiteX0" fmla="*/ 452438 w 904875"/>
                <a:gd name="connsiteY0" fmla="*/ 0 h 904836"/>
                <a:gd name="connsiteX1" fmla="*/ 0 w 904875"/>
                <a:gd name="connsiteY1" fmla="*/ 452438 h 904836"/>
                <a:gd name="connsiteX2" fmla="*/ 452438 w 904875"/>
                <a:gd name="connsiteY2" fmla="*/ 904837 h 904836"/>
                <a:gd name="connsiteX3" fmla="*/ 904875 w 904875"/>
                <a:gd name="connsiteY3" fmla="*/ 452438 h 904836"/>
                <a:gd name="connsiteX4" fmla="*/ 452438 w 904875"/>
                <a:gd name="connsiteY4" fmla="*/ 0 h 904836"/>
                <a:gd name="connsiteX5" fmla="*/ 452438 w 904875"/>
                <a:gd name="connsiteY5" fmla="*/ 863765 h 904836"/>
                <a:gd name="connsiteX6" fmla="*/ 41148 w 904875"/>
                <a:gd name="connsiteY6" fmla="*/ 452476 h 904836"/>
                <a:gd name="connsiteX7" fmla="*/ 452438 w 904875"/>
                <a:gd name="connsiteY7" fmla="*/ 41110 h 904836"/>
                <a:gd name="connsiteX8" fmla="*/ 863727 w 904875"/>
                <a:gd name="connsiteY8" fmla="*/ 452438 h 904836"/>
                <a:gd name="connsiteX9" fmla="*/ 452438 w 904875"/>
                <a:gd name="connsiteY9" fmla="*/ 863727 h 90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4875" h="904836">
                  <a:moveTo>
                    <a:pt x="452438" y="0"/>
                  </a:moveTo>
                  <a:cubicBezTo>
                    <a:pt x="202968" y="0"/>
                    <a:pt x="0" y="202968"/>
                    <a:pt x="0" y="452438"/>
                  </a:cubicBezTo>
                  <a:cubicBezTo>
                    <a:pt x="0" y="701907"/>
                    <a:pt x="202968" y="904837"/>
                    <a:pt x="452438" y="904837"/>
                  </a:cubicBezTo>
                  <a:cubicBezTo>
                    <a:pt x="701907" y="904837"/>
                    <a:pt x="904875" y="701869"/>
                    <a:pt x="904875" y="452438"/>
                  </a:cubicBezTo>
                  <a:cubicBezTo>
                    <a:pt x="904875" y="203006"/>
                    <a:pt x="701907" y="0"/>
                    <a:pt x="452438" y="0"/>
                  </a:cubicBezTo>
                  <a:close/>
                  <a:moveTo>
                    <a:pt x="452438" y="863765"/>
                  </a:moveTo>
                  <a:cubicBezTo>
                    <a:pt x="225628" y="863765"/>
                    <a:pt x="41148" y="679256"/>
                    <a:pt x="41148" y="452476"/>
                  </a:cubicBezTo>
                  <a:cubicBezTo>
                    <a:pt x="41148" y="225666"/>
                    <a:pt x="225619" y="41110"/>
                    <a:pt x="452438" y="41110"/>
                  </a:cubicBezTo>
                  <a:cubicBezTo>
                    <a:pt x="679256" y="41110"/>
                    <a:pt x="863727" y="225657"/>
                    <a:pt x="863727" y="452438"/>
                  </a:cubicBezTo>
                  <a:cubicBezTo>
                    <a:pt x="863727" y="679218"/>
                    <a:pt x="679218" y="863727"/>
                    <a:pt x="452438" y="86372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8" name="Rectangle : coins arrondis 11">
            <a:extLst>
              <a:ext uri="{FF2B5EF4-FFF2-40B4-BE49-F238E27FC236}">
                <a16:creationId xmlns:a16="http://schemas.microsoft.com/office/drawing/2014/main" id="{188E36FB-51AB-D1B0-5BE0-8E4B9DA912B7}"/>
              </a:ext>
            </a:extLst>
          </p:cNvPr>
          <p:cNvSpPr/>
          <p:nvPr/>
        </p:nvSpPr>
        <p:spPr>
          <a:xfrm>
            <a:off x="1004905" y="1587484"/>
            <a:ext cx="2201713" cy="33762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152400" ty="2540000" sx="100000" sy="100000" flip="none" algn="l"/>
          </a:blipFill>
        </p:spPr>
        <p:txBody>
          <a:bodyPr wrap="square" lIns="36000" tIns="36000" rIns="36000" bIns="36000" anchor="ctr">
            <a:noAutofit/>
          </a:bodyPr>
          <a:lstStyle/>
          <a:p>
            <a:pPr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600" b="1" kern="1200" dirty="0">
                <a:solidFill>
                  <a:schemeClr val="bg1"/>
                </a:solidFill>
                <a:latin typeface="Fira Sans"/>
                <a:cs typeface="Arial"/>
              </a:rPr>
              <a:t>FONCTIONS SUPPORT</a:t>
            </a:r>
          </a:p>
        </p:txBody>
      </p:sp>
      <p:sp>
        <p:nvSpPr>
          <p:cNvPr id="50" name="Rectangle : coins arrondis 11">
            <a:extLst>
              <a:ext uri="{FF2B5EF4-FFF2-40B4-BE49-F238E27FC236}">
                <a16:creationId xmlns:a16="http://schemas.microsoft.com/office/drawing/2014/main" id="{8AA7C739-C4EB-8D27-1A0D-0760EDD5E088}"/>
              </a:ext>
            </a:extLst>
          </p:cNvPr>
          <p:cNvSpPr/>
          <p:nvPr/>
        </p:nvSpPr>
        <p:spPr>
          <a:xfrm>
            <a:off x="4008512" y="1594006"/>
            <a:ext cx="2945696" cy="33762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152400" ty="2540000" sx="100000" sy="100000" flip="none" algn="l"/>
          </a:blipFill>
        </p:spPr>
        <p:txBody>
          <a:bodyPr wrap="square" lIns="36000" tIns="36000" rIns="36000" bIns="36000" anchor="ctr">
            <a:noAutofit/>
          </a:bodyPr>
          <a:lstStyle/>
          <a:p>
            <a:pPr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600" b="1" kern="1200" dirty="0">
                <a:solidFill>
                  <a:schemeClr val="bg1"/>
                </a:solidFill>
                <a:latin typeface="Fira Sans"/>
                <a:cs typeface="Arial"/>
              </a:rPr>
              <a:t>MISSIONS OPERATIONNELLES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396AFB2-A4CF-146D-D768-320714ED9459}"/>
              </a:ext>
            </a:extLst>
          </p:cNvPr>
          <p:cNvCxnSpPr>
            <a:cxnSpLocks/>
          </p:cNvCxnSpPr>
          <p:nvPr/>
        </p:nvCxnSpPr>
        <p:spPr>
          <a:xfrm>
            <a:off x="3875894" y="2108949"/>
            <a:ext cx="0" cy="2833967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4" name="Groupe 3">
            <a:extLst>
              <a:ext uri="{FF2B5EF4-FFF2-40B4-BE49-F238E27FC236}">
                <a16:creationId xmlns:a16="http://schemas.microsoft.com/office/drawing/2014/main" id="{5CE3E56A-7895-8FE5-AEB8-9D32D0ED1271}"/>
              </a:ext>
            </a:extLst>
          </p:cNvPr>
          <p:cNvGrpSpPr/>
          <p:nvPr/>
        </p:nvGrpSpPr>
        <p:grpSpPr>
          <a:xfrm>
            <a:off x="8166043" y="4617329"/>
            <a:ext cx="311004" cy="247831"/>
            <a:chOff x="8095259" y="4600298"/>
            <a:chExt cx="354526" cy="282513"/>
          </a:xfrm>
          <a:gradFill>
            <a:gsLst>
              <a:gs pos="0">
                <a:schemeClr val="accent5"/>
              </a:gs>
              <a:gs pos="99000">
                <a:schemeClr val="tx1"/>
              </a:gs>
            </a:gsLst>
            <a:lin ang="5400000" scaled="1"/>
          </a:gradFill>
        </p:grpSpPr>
        <p:sp>
          <p:nvSpPr>
            <p:cNvPr id="6" name="Forme libre 5">
              <a:extLst>
                <a:ext uri="{FF2B5EF4-FFF2-40B4-BE49-F238E27FC236}">
                  <a16:creationId xmlns:a16="http://schemas.microsoft.com/office/drawing/2014/main" id="{1D4EF18D-53FD-A207-1642-2DEE28240C4D}"/>
                </a:ext>
              </a:extLst>
            </p:cNvPr>
            <p:cNvSpPr/>
            <p:nvPr/>
          </p:nvSpPr>
          <p:spPr>
            <a:xfrm>
              <a:off x="8095259" y="4600298"/>
              <a:ext cx="354526" cy="282513"/>
            </a:xfrm>
            <a:custGeom>
              <a:avLst/>
              <a:gdLst>
                <a:gd name="connsiteX0" fmla="*/ 283205 w 354526"/>
                <a:gd name="connsiteY0" fmla="*/ 0 h 282513"/>
                <a:gd name="connsiteX1" fmla="*/ 71321 w 354526"/>
                <a:gd name="connsiteY1" fmla="*/ 0 h 282513"/>
                <a:gd name="connsiteX2" fmla="*/ 0 w 354526"/>
                <a:gd name="connsiteY2" fmla="*/ 71321 h 282513"/>
                <a:gd name="connsiteX3" fmla="*/ 0 w 354526"/>
                <a:gd name="connsiteY3" fmla="*/ 211227 h 282513"/>
                <a:gd name="connsiteX4" fmla="*/ 71321 w 354526"/>
                <a:gd name="connsiteY4" fmla="*/ 282513 h 282513"/>
                <a:gd name="connsiteX5" fmla="*/ 283205 w 354526"/>
                <a:gd name="connsiteY5" fmla="*/ 282513 h 282513"/>
                <a:gd name="connsiteX6" fmla="*/ 354526 w 354526"/>
                <a:gd name="connsiteY6" fmla="*/ 211192 h 282513"/>
                <a:gd name="connsiteX7" fmla="*/ 354526 w 354526"/>
                <a:gd name="connsiteY7" fmla="*/ 71286 h 282513"/>
                <a:gd name="connsiteX8" fmla="*/ 283205 w 354526"/>
                <a:gd name="connsiteY8" fmla="*/ 0 h 282513"/>
                <a:gd name="connsiteX9" fmla="*/ 322958 w 354526"/>
                <a:gd name="connsiteY9" fmla="*/ 211241 h 282513"/>
                <a:gd name="connsiteX10" fmla="*/ 283205 w 354526"/>
                <a:gd name="connsiteY10" fmla="*/ 250987 h 282513"/>
                <a:gd name="connsiteX11" fmla="*/ 71321 w 354526"/>
                <a:gd name="connsiteY11" fmla="*/ 250987 h 282513"/>
                <a:gd name="connsiteX12" fmla="*/ 31568 w 354526"/>
                <a:gd name="connsiteY12" fmla="*/ 211234 h 282513"/>
                <a:gd name="connsiteX13" fmla="*/ 31568 w 354526"/>
                <a:gd name="connsiteY13" fmla="*/ 71286 h 282513"/>
                <a:gd name="connsiteX14" fmla="*/ 71321 w 354526"/>
                <a:gd name="connsiteY14" fmla="*/ 31533 h 282513"/>
                <a:gd name="connsiteX15" fmla="*/ 283205 w 354526"/>
                <a:gd name="connsiteY15" fmla="*/ 31533 h 282513"/>
                <a:gd name="connsiteX16" fmla="*/ 322958 w 354526"/>
                <a:gd name="connsiteY16" fmla="*/ 71286 h 282513"/>
                <a:gd name="connsiteX17" fmla="*/ 322958 w 354526"/>
                <a:gd name="connsiteY17" fmla="*/ 211227 h 28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4526" h="282513">
                  <a:moveTo>
                    <a:pt x="283205" y="0"/>
                  </a:moveTo>
                  <a:lnTo>
                    <a:pt x="71321" y="0"/>
                  </a:lnTo>
                  <a:cubicBezTo>
                    <a:pt x="31944" y="31"/>
                    <a:pt x="31" y="31944"/>
                    <a:pt x="0" y="71321"/>
                  </a:cubicBezTo>
                  <a:lnTo>
                    <a:pt x="0" y="211227"/>
                  </a:lnTo>
                  <a:cubicBezTo>
                    <a:pt x="50" y="250590"/>
                    <a:pt x="31958" y="282483"/>
                    <a:pt x="71321" y="282513"/>
                  </a:cubicBezTo>
                  <a:lnTo>
                    <a:pt x="283205" y="282513"/>
                  </a:lnTo>
                  <a:cubicBezTo>
                    <a:pt x="322582" y="282483"/>
                    <a:pt x="354496" y="250569"/>
                    <a:pt x="354526" y="211192"/>
                  </a:cubicBezTo>
                  <a:lnTo>
                    <a:pt x="354526" y="71286"/>
                  </a:lnTo>
                  <a:cubicBezTo>
                    <a:pt x="354476" y="31923"/>
                    <a:pt x="322569" y="31"/>
                    <a:pt x="283205" y="0"/>
                  </a:cubicBezTo>
                  <a:close/>
                  <a:moveTo>
                    <a:pt x="322958" y="211241"/>
                  </a:moveTo>
                  <a:cubicBezTo>
                    <a:pt x="322927" y="233182"/>
                    <a:pt x="305147" y="250960"/>
                    <a:pt x="283205" y="250987"/>
                  </a:cubicBezTo>
                  <a:lnTo>
                    <a:pt x="71321" y="250987"/>
                  </a:lnTo>
                  <a:cubicBezTo>
                    <a:pt x="49377" y="250960"/>
                    <a:pt x="31595" y="233178"/>
                    <a:pt x="31568" y="211234"/>
                  </a:cubicBezTo>
                  <a:lnTo>
                    <a:pt x="31568" y="71286"/>
                  </a:lnTo>
                  <a:cubicBezTo>
                    <a:pt x="31591" y="49341"/>
                    <a:pt x="49375" y="31556"/>
                    <a:pt x="71321" y="31533"/>
                  </a:cubicBezTo>
                  <a:lnTo>
                    <a:pt x="283205" y="31533"/>
                  </a:lnTo>
                  <a:cubicBezTo>
                    <a:pt x="305151" y="31556"/>
                    <a:pt x="322935" y="49341"/>
                    <a:pt x="322958" y="71286"/>
                  </a:cubicBezTo>
                  <a:lnTo>
                    <a:pt x="322958" y="211227"/>
                  </a:lnTo>
                  <a:close/>
                </a:path>
              </a:pathLst>
            </a:custGeom>
            <a:grpFill/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Forme libre 6">
              <a:extLst>
                <a:ext uri="{FF2B5EF4-FFF2-40B4-BE49-F238E27FC236}">
                  <a16:creationId xmlns:a16="http://schemas.microsoft.com/office/drawing/2014/main" id="{AC5F9EC1-EF62-864F-DDDC-24BECBD30315}"/>
                </a:ext>
              </a:extLst>
            </p:cNvPr>
            <p:cNvSpPr/>
            <p:nvPr/>
          </p:nvSpPr>
          <p:spPr>
            <a:xfrm>
              <a:off x="8220437" y="4672311"/>
              <a:ext cx="119936" cy="138486"/>
            </a:xfrm>
            <a:custGeom>
              <a:avLst/>
              <a:gdLst>
                <a:gd name="connsiteX0" fmla="*/ 0 w 119936"/>
                <a:gd name="connsiteY0" fmla="*/ 138487 h 138486"/>
                <a:gd name="connsiteX1" fmla="*/ 119936 w 119936"/>
                <a:gd name="connsiteY1" fmla="*/ 69243 h 138486"/>
                <a:gd name="connsiteX2" fmla="*/ 0 w 119936"/>
                <a:gd name="connsiteY2" fmla="*/ 0 h 138486"/>
                <a:gd name="connsiteX3" fmla="*/ 0 w 119936"/>
                <a:gd name="connsiteY3" fmla="*/ 138487 h 13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36" h="138486">
                  <a:moveTo>
                    <a:pt x="0" y="138487"/>
                  </a:moveTo>
                  <a:lnTo>
                    <a:pt x="119936" y="69243"/>
                  </a:lnTo>
                  <a:lnTo>
                    <a:pt x="0" y="0"/>
                  </a:lnTo>
                  <a:lnTo>
                    <a:pt x="0" y="138487"/>
                  </a:lnTo>
                  <a:close/>
                </a:path>
              </a:pathLst>
            </a:custGeom>
            <a:grpFill/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610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3C68B-8028-D1BB-9FC5-EFFD44620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3DCA2DA9-4C1D-3905-8B15-DFFB202008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281"/>
          <a:stretch/>
        </p:blipFill>
        <p:spPr>
          <a:xfrm>
            <a:off x="882336" y="1116513"/>
            <a:ext cx="7684128" cy="150522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768AA40-EE9F-B715-E384-C0D4511A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Jouer plus collectif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3439C9AE-AC42-B329-E728-1F48D9C5F51F}"/>
              </a:ext>
            </a:extLst>
          </p:cNvPr>
          <p:cNvSpPr>
            <a:spLocks/>
          </p:cNvSpPr>
          <p:nvPr/>
        </p:nvSpPr>
        <p:spPr>
          <a:xfrm flipH="1">
            <a:off x="-776302" y="7068542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1ADF033B-5F73-4FEF-C24B-2712507DA116}"/>
              </a:ext>
            </a:extLst>
          </p:cNvPr>
          <p:cNvSpPr txBox="1"/>
          <p:nvPr/>
        </p:nvSpPr>
        <p:spPr>
          <a:xfrm>
            <a:off x="732631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100" dirty="0">
                <a:latin typeface="Fira Sans Black" panose="020B0A03050000020004" pitchFamily="34" charset="0"/>
              </a:rPr>
              <a:t>Valoriser plus ensemble notre réseau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E6F76D04-BFBF-2F5F-FDF8-8F0E800154EE}"/>
              </a:ext>
            </a:extLst>
          </p:cNvPr>
          <p:cNvSpPr txBox="1"/>
          <p:nvPr/>
        </p:nvSpPr>
        <p:spPr>
          <a:xfrm>
            <a:off x="5677354" y="677931"/>
            <a:ext cx="1658956" cy="450000"/>
          </a:xfrm>
          <a:prstGeom prst="round2SameRect">
            <a:avLst/>
          </a:prstGeom>
          <a:blipFill dpi="0" rotWithShape="1">
            <a:blip r:embed="rId4"/>
            <a:srcRect/>
            <a:tile tx="139700" ty="444500" sx="100000" sy="100000" flip="none" algn="r"/>
          </a:blip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 b="1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sz="1050" dirty="0"/>
              <a:t>Accélérer plus ensemble nos  partenariats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7E7D3FEA-A816-5739-4C8E-F9C3F90F4730}"/>
              </a:ext>
            </a:extLst>
          </p:cNvPr>
          <p:cNvSpPr txBox="1"/>
          <p:nvPr/>
        </p:nvSpPr>
        <p:spPr>
          <a:xfrm>
            <a:off x="4028390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Mutualiser plus ensemble 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122CBC12-E35B-4831-F3BD-6B4C7A675F44}"/>
              </a:ext>
            </a:extLst>
          </p:cNvPr>
          <p:cNvSpPr txBox="1"/>
          <p:nvPr/>
        </p:nvSpPr>
        <p:spPr>
          <a:xfrm>
            <a:off x="237942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Investir plus  </a:t>
            </a:r>
            <a:br>
              <a:rPr lang="fr-FR" dirty="0"/>
            </a:br>
            <a:r>
              <a:rPr lang="fr-FR" dirty="0"/>
              <a:t>ensemble 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67CF9CF7-85D2-AB6D-DC04-298F1CE17AD8}"/>
              </a:ext>
            </a:extLst>
          </p:cNvPr>
          <p:cNvSpPr txBox="1"/>
          <p:nvPr/>
        </p:nvSpPr>
        <p:spPr>
          <a:xfrm>
            <a:off x="730462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b="1" dirty="0"/>
              <a:t>Continuer à plus travailler ensemble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D8591C-D59D-7A7F-E734-412FC44590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9060" y="1076408"/>
            <a:ext cx="8945880" cy="424732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5" name="Image 4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4F0F4C34-759E-6B4D-6F65-DFAF147F86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505"/>
          <a:stretch/>
        </p:blipFill>
        <p:spPr>
          <a:xfrm>
            <a:off x="729936" y="3392951"/>
            <a:ext cx="7684128" cy="974824"/>
          </a:xfrm>
          <a:prstGeom prst="rect">
            <a:avLst/>
          </a:prstGeom>
        </p:spPr>
      </p:pic>
      <p:pic>
        <p:nvPicPr>
          <p:cNvPr id="6" name="Picture 4" descr="France Travail dévoile son nouveau logo et ses missions">
            <a:extLst>
              <a:ext uri="{FF2B5EF4-FFF2-40B4-BE49-F238E27FC236}">
                <a16:creationId xmlns:a16="http://schemas.microsoft.com/office/drawing/2014/main" id="{4734EEBB-4387-9CE1-671E-791107D48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754" y="3213389"/>
            <a:ext cx="1665690" cy="103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70371D1-6B9E-5806-F814-FB7864F58E55}"/>
              </a:ext>
            </a:extLst>
          </p:cNvPr>
          <p:cNvSpPr txBox="1"/>
          <p:nvPr/>
        </p:nvSpPr>
        <p:spPr>
          <a:xfrm>
            <a:off x="1009338" y="2527666"/>
            <a:ext cx="1558316" cy="423344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 dirty="0">
                <a:solidFill>
                  <a:srgbClr val="002060"/>
                </a:solidFill>
                <a:latin typeface="+mn-lt"/>
              </a:rPr>
              <a:t>Partenaire des Trophées du Commerce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5917B52-0758-6483-8D51-577895427DF9}"/>
              </a:ext>
            </a:extLst>
          </p:cNvPr>
          <p:cNvSpPr txBox="1"/>
          <p:nvPr/>
        </p:nvSpPr>
        <p:spPr>
          <a:xfrm>
            <a:off x="2567654" y="2527666"/>
            <a:ext cx="1558316" cy="423344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>
                <a:solidFill>
                  <a:srgbClr val="002060"/>
                </a:solidFill>
                <a:latin typeface="+mn-lt"/>
              </a:rPr>
              <a:t>Convention 2024-2027 portant sur la décarbonation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74EC76A-9CD4-2365-6990-11536779E04D}"/>
              </a:ext>
            </a:extLst>
          </p:cNvPr>
          <p:cNvSpPr txBox="1"/>
          <p:nvPr/>
        </p:nvSpPr>
        <p:spPr>
          <a:xfrm>
            <a:off x="4138403" y="2527666"/>
            <a:ext cx="2154567" cy="423344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 dirty="0">
                <a:solidFill>
                  <a:srgbClr val="002060"/>
                </a:solidFill>
                <a:latin typeface="+mn-lt"/>
              </a:rPr>
              <a:t>Convention 2024-2027 portant sur la formation, l’orientation, l’accompagnement à la création/transmission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7F2462-51CD-C4FA-0D0E-99DBFB076556}"/>
              </a:ext>
            </a:extLst>
          </p:cNvPr>
          <p:cNvSpPr txBox="1"/>
          <p:nvPr/>
        </p:nvSpPr>
        <p:spPr>
          <a:xfrm>
            <a:off x="6426932" y="2527666"/>
            <a:ext cx="1558316" cy="423344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>
                <a:solidFill>
                  <a:srgbClr val="002060"/>
                </a:solidFill>
                <a:latin typeface="+mn-lt"/>
              </a:rPr>
              <a:t>Convention-cadre pour sourcer des PME dans les grands projets du groupe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AF6E4E6-5D30-0688-3434-008D5ED1EF6C}"/>
              </a:ext>
            </a:extLst>
          </p:cNvPr>
          <p:cNvSpPr txBox="1"/>
          <p:nvPr/>
        </p:nvSpPr>
        <p:spPr>
          <a:xfrm>
            <a:off x="6304213" y="4252666"/>
            <a:ext cx="1809154" cy="625632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 dirty="0">
                <a:solidFill>
                  <a:srgbClr val="002060"/>
                </a:solidFill>
                <a:latin typeface="+mn-lt"/>
              </a:rPr>
              <a:t>Convention autour </a:t>
            </a:r>
            <a:br>
              <a:rPr lang="fr-FR" sz="1000" dirty="0">
                <a:solidFill>
                  <a:srgbClr val="002060"/>
                </a:solidFill>
                <a:latin typeface="+mn-lt"/>
              </a:rPr>
            </a:br>
            <a:r>
              <a:rPr lang="fr-FR" sz="1000" dirty="0">
                <a:solidFill>
                  <a:srgbClr val="002060"/>
                </a:solidFill>
                <a:latin typeface="+mn-lt"/>
              </a:rPr>
              <a:t>de la décarbonation des industries et de la revitalisation commerciale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7CD2118-69C0-ECF0-8CC8-174499CC4CC4}"/>
              </a:ext>
            </a:extLst>
          </p:cNvPr>
          <p:cNvSpPr txBox="1"/>
          <p:nvPr/>
        </p:nvSpPr>
        <p:spPr>
          <a:xfrm>
            <a:off x="2592936" y="4382016"/>
            <a:ext cx="2079576" cy="366285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endParaRPr lang="fr-FR">
              <a:solidFill>
                <a:srgbClr val="00206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605988A-F4D6-0CE2-5F33-1ACF09478A78}"/>
              </a:ext>
            </a:extLst>
          </p:cNvPr>
          <p:cNvSpPr txBox="1"/>
          <p:nvPr/>
        </p:nvSpPr>
        <p:spPr>
          <a:xfrm>
            <a:off x="1066883" y="4447384"/>
            <a:ext cx="5131682" cy="366285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 dirty="0">
                <a:solidFill>
                  <a:srgbClr val="002060"/>
                </a:solidFill>
                <a:latin typeface="+mn-lt"/>
              </a:rPr>
              <a:t>Convention pour faciliter le recrutement des entreprises</a:t>
            </a:r>
          </a:p>
        </p:txBody>
      </p:sp>
      <p:pic>
        <p:nvPicPr>
          <p:cNvPr id="19" name="Picture 2" descr="Régions de France - ANEL">
            <a:extLst>
              <a:ext uri="{FF2B5EF4-FFF2-40B4-BE49-F238E27FC236}">
                <a16:creationId xmlns:a16="http://schemas.microsoft.com/office/drawing/2014/main" id="{C2D79E0D-9A87-9F3E-CE05-5D9D10709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396" y="1537006"/>
            <a:ext cx="1855836" cy="88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Accolade fermante 19">
            <a:extLst>
              <a:ext uri="{FF2B5EF4-FFF2-40B4-BE49-F238E27FC236}">
                <a16:creationId xmlns:a16="http://schemas.microsoft.com/office/drawing/2014/main" id="{B4DB4207-651F-CEA0-0930-CEAF46876182}"/>
              </a:ext>
            </a:extLst>
          </p:cNvPr>
          <p:cNvSpPr/>
          <p:nvPr/>
        </p:nvSpPr>
        <p:spPr>
          <a:xfrm rot="5400000">
            <a:off x="3611208" y="1878789"/>
            <a:ext cx="148680" cy="5026034"/>
          </a:xfrm>
          <a:prstGeom prst="rightBrace">
            <a:avLst/>
          </a:prstGeom>
          <a:noFill/>
          <a:ln w="25400" cap="flat">
            <a:solidFill>
              <a:schemeClr val="accent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7FE424E-5ABD-9001-867C-5048F1F30369}"/>
              </a:ext>
            </a:extLst>
          </p:cNvPr>
          <p:cNvGrpSpPr/>
          <p:nvPr/>
        </p:nvGrpSpPr>
        <p:grpSpPr>
          <a:xfrm>
            <a:off x="8166043" y="4617329"/>
            <a:ext cx="311004" cy="247831"/>
            <a:chOff x="8095259" y="4600298"/>
            <a:chExt cx="354526" cy="282513"/>
          </a:xfrm>
          <a:gradFill>
            <a:gsLst>
              <a:gs pos="0">
                <a:schemeClr val="accent5"/>
              </a:gs>
              <a:gs pos="99000">
                <a:schemeClr val="tx1"/>
              </a:gs>
            </a:gsLst>
            <a:lin ang="5400000" scaled="1"/>
          </a:gradFill>
        </p:grpSpPr>
        <p:sp>
          <p:nvSpPr>
            <p:cNvPr id="22" name="Forme libre 21">
              <a:extLst>
                <a:ext uri="{FF2B5EF4-FFF2-40B4-BE49-F238E27FC236}">
                  <a16:creationId xmlns:a16="http://schemas.microsoft.com/office/drawing/2014/main" id="{D9EBC88C-F0CB-FEEB-C6D1-1CBEDD68BB9E}"/>
                </a:ext>
              </a:extLst>
            </p:cNvPr>
            <p:cNvSpPr/>
            <p:nvPr/>
          </p:nvSpPr>
          <p:spPr>
            <a:xfrm>
              <a:off x="8095259" y="4600298"/>
              <a:ext cx="354526" cy="282513"/>
            </a:xfrm>
            <a:custGeom>
              <a:avLst/>
              <a:gdLst>
                <a:gd name="connsiteX0" fmla="*/ 283205 w 354526"/>
                <a:gd name="connsiteY0" fmla="*/ 0 h 282513"/>
                <a:gd name="connsiteX1" fmla="*/ 71321 w 354526"/>
                <a:gd name="connsiteY1" fmla="*/ 0 h 282513"/>
                <a:gd name="connsiteX2" fmla="*/ 0 w 354526"/>
                <a:gd name="connsiteY2" fmla="*/ 71321 h 282513"/>
                <a:gd name="connsiteX3" fmla="*/ 0 w 354526"/>
                <a:gd name="connsiteY3" fmla="*/ 211227 h 282513"/>
                <a:gd name="connsiteX4" fmla="*/ 71321 w 354526"/>
                <a:gd name="connsiteY4" fmla="*/ 282513 h 282513"/>
                <a:gd name="connsiteX5" fmla="*/ 283205 w 354526"/>
                <a:gd name="connsiteY5" fmla="*/ 282513 h 282513"/>
                <a:gd name="connsiteX6" fmla="*/ 354526 w 354526"/>
                <a:gd name="connsiteY6" fmla="*/ 211192 h 282513"/>
                <a:gd name="connsiteX7" fmla="*/ 354526 w 354526"/>
                <a:gd name="connsiteY7" fmla="*/ 71286 h 282513"/>
                <a:gd name="connsiteX8" fmla="*/ 283205 w 354526"/>
                <a:gd name="connsiteY8" fmla="*/ 0 h 282513"/>
                <a:gd name="connsiteX9" fmla="*/ 322958 w 354526"/>
                <a:gd name="connsiteY9" fmla="*/ 211241 h 282513"/>
                <a:gd name="connsiteX10" fmla="*/ 283205 w 354526"/>
                <a:gd name="connsiteY10" fmla="*/ 250987 h 282513"/>
                <a:gd name="connsiteX11" fmla="*/ 71321 w 354526"/>
                <a:gd name="connsiteY11" fmla="*/ 250987 h 282513"/>
                <a:gd name="connsiteX12" fmla="*/ 31568 w 354526"/>
                <a:gd name="connsiteY12" fmla="*/ 211234 h 282513"/>
                <a:gd name="connsiteX13" fmla="*/ 31568 w 354526"/>
                <a:gd name="connsiteY13" fmla="*/ 71286 h 282513"/>
                <a:gd name="connsiteX14" fmla="*/ 71321 w 354526"/>
                <a:gd name="connsiteY14" fmla="*/ 31533 h 282513"/>
                <a:gd name="connsiteX15" fmla="*/ 283205 w 354526"/>
                <a:gd name="connsiteY15" fmla="*/ 31533 h 282513"/>
                <a:gd name="connsiteX16" fmla="*/ 322958 w 354526"/>
                <a:gd name="connsiteY16" fmla="*/ 71286 h 282513"/>
                <a:gd name="connsiteX17" fmla="*/ 322958 w 354526"/>
                <a:gd name="connsiteY17" fmla="*/ 211227 h 28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4526" h="282513">
                  <a:moveTo>
                    <a:pt x="283205" y="0"/>
                  </a:moveTo>
                  <a:lnTo>
                    <a:pt x="71321" y="0"/>
                  </a:lnTo>
                  <a:cubicBezTo>
                    <a:pt x="31944" y="31"/>
                    <a:pt x="31" y="31944"/>
                    <a:pt x="0" y="71321"/>
                  </a:cubicBezTo>
                  <a:lnTo>
                    <a:pt x="0" y="211227"/>
                  </a:lnTo>
                  <a:cubicBezTo>
                    <a:pt x="50" y="250590"/>
                    <a:pt x="31958" y="282483"/>
                    <a:pt x="71321" y="282513"/>
                  </a:cubicBezTo>
                  <a:lnTo>
                    <a:pt x="283205" y="282513"/>
                  </a:lnTo>
                  <a:cubicBezTo>
                    <a:pt x="322582" y="282483"/>
                    <a:pt x="354496" y="250569"/>
                    <a:pt x="354526" y="211192"/>
                  </a:cubicBezTo>
                  <a:lnTo>
                    <a:pt x="354526" y="71286"/>
                  </a:lnTo>
                  <a:cubicBezTo>
                    <a:pt x="354476" y="31923"/>
                    <a:pt x="322569" y="31"/>
                    <a:pt x="283205" y="0"/>
                  </a:cubicBezTo>
                  <a:close/>
                  <a:moveTo>
                    <a:pt x="322958" y="211241"/>
                  </a:moveTo>
                  <a:cubicBezTo>
                    <a:pt x="322927" y="233182"/>
                    <a:pt x="305147" y="250960"/>
                    <a:pt x="283205" y="250987"/>
                  </a:cubicBezTo>
                  <a:lnTo>
                    <a:pt x="71321" y="250987"/>
                  </a:lnTo>
                  <a:cubicBezTo>
                    <a:pt x="49377" y="250960"/>
                    <a:pt x="31595" y="233178"/>
                    <a:pt x="31568" y="211234"/>
                  </a:cubicBezTo>
                  <a:lnTo>
                    <a:pt x="31568" y="71286"/>
                  </a:lnTo>
                  <a:cubicBezTo>
                    <a:pt x="31591" y="49341"/>
                    <a:pt x="49375" y="31556"/>
                    <a:pt x="71321" y="31533"/>
                  </a:cubicBezTo>
                  <a:lnTo>
                    <a:pt x="283205" y="31533"/>
                  </a:lnTo>
                  <a:cubicBezTo>
                    <a:pt x="305151" y="31556"/>
                    <a:pt x="322935" y="49341"/>
                    <a:pt x="322958" y="71286"/>
                  </a:cubicBezTo>
                  <a:lnTo>
                    <a:pt x="322958" y="211227"/>
                  </a:lnTo>
                  <a:close/>
                </a:path>
              </a:pathLst>
            </a:custGeom>
            <a:grpFill/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 22">
              <a:extLst>
                <a:ext uri="{FF2B5EF4-FFF2-40B4-BE49-F238E27FC236}">
                  <a16:creationId xmlns:a16="http://schemas.microsoft.com/office/drawing/2014/main" id="{5F60EAE5-ADDC-291D-AE69-8D29C2A89134}"/>
                </a:ext>
              </a:extLst>
            </p:cNvPr>
            <p:cNvSpPr/>
            <p:nvPr/>
          </p:nvSpPr>
          <p:spPr>
            <a:xfrm>
              <a:off x="8220437" y="4672311"/>
              <a:ext cx="119936" cy="138486"/>
            </a:xfrm>
            <a:custGeom>
              <a:avLst/>
              <a:gdLst>
                <a:gd name="connsiteX0" fmla="*/ 0 w 119936"/>
                <a:gd name="connsiteY0" fmla="*/ 138487 h 138486"/>
                <a:gd name="connsiteX1" fmla="*/ 119936 w 119936"/>
                <a:gd name="connsiteY1" fmla="*/ 69243 h 138486"/>
                <a:gd name="connsiteX2" fmla="*/ 0 w 119936"/>
                <a:gd name="connsiteY2" fmla="*/ 0 h 138486"/>
                <a:gd name="connsiteX3" fmla="*/ 0 w 119936"/>
                <a:gd name="connsiteY3" fmla="*/ 138487 h 13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36" h="138486">
                  <a:moveTo>
                    <a:pt x="0" y="138487"/>
                  </a:moveTo>
                  <a:lnTo>
                    <a:pt x="119936" y="69243"/>
                  </a:lnTo>
                  <a:lnTo>
                    <a:pt x="0" y="0"/>
                  </a:lnTo>
                  <a:lnTo>
                    <a:pt x="0" y="138487"/>
                  </a:lnTo>
                  <a:close/>
                </a:path>
              </a:pathLst>
            </a:custGeom>
            <a:grpFill/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23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3C68B-8028-D1BB-9FC5-EFFD44620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3DCA2DA9-4C1D-3905-8B15-DFFB202008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281"/>
          <a:stretch/>
        </p:blipFill>
        <p:spPr>
          <a:xfrm>
            <a:off x="882336" y="1116513"/>
            <a:ext cx="7684128" cy="150522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768AA40-EE9F-B715-E384-C0D4511A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Jouer plus collectif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3439C9AE-AC42-B329-E728-1F48D9C5F51F}"/>
              </a:ext>
            </a:extLst>
          </p:cNvPr>
          <p:cNvSpPr>
            <a:spLocks/>
          </p:cNvSpPr>
          <p:nvPr/>
        </p:nvSpPr>
        <p:spPr>
          <a:xfrm flipH="1">
            <a:off x="-776302" y="7068542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1ADF033B-5F73-4FEF-C24B-2712507DA116}"/>
              </a:ext>
            </a:extLst>
          </p:cNvPr>
          <p:cNvSpPr txBox="1"/>
          <p:nvPr/>
        </p:nvSpPr>
        <p:spPr>
          <a:xfrm>
            <a:off x="732631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100" dirty="0">
                <a:latin typeface="Fira Sans Black" panose="020B0A03050000020004" pitchFamily="34" charset="0"/>
              </a:rPr>
              <a:t>Valoriser plus ensemble notre réseau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E6F76D04-BFBF-2F5F-FDF8-8F0E800154EE}"/>
              </a:ext>
            </a:extLst>
          </p:cNvPr>
          <p:cNvSpPr txBox="1"/>
          <p:nvPr/>
        </p:nvSpPr>
        <p:spPr>
          <a:xfrm>
            <a:off x="5677354" y="677931"/>
            <a:ext cx="1658956" cy="450000"/>
          </a:xfrm>
          <a:prstGeom prst="round2SameRect">
            <a:avLst/>
          </a:prstGeom>
          <a:blipFill dpi="0" rotWithShape="1">
            <a:blip r:embed="rId4"/>
            <a:srcRect/>
            <a:tile tx="139700" ty="444500" sx="100000" sy="100000" flip="none" algn="r"/>
          </a:blip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 b="1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sz="1050" dirty="0"/>
              <a:t>Accélérer plus ensemble nos  partenariats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7E7D3FEA-A816-5739-4C8E-F9C3F90F4730}"/>
              </a:ext>
            </a:extLst>
          </p:cNvPr>
          <p:cNvSpPr txBox="1"/>
          <p:nvPr/>
        </p:nvSpPr>
        <p:spPr>
          <a:xfrm>
            <a:off x="4028390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Mutualiser plus ensemble 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122CBC12-E35B-4831-F3BD-6B4C7A675F44}"/>
              </a:ext>
            </a:extLst>
          </p:cNvPr>
          <p:cNvSpPr txBox="1"/>
          <p:nvPr/>
        </p:nvSpPr>
        <p:spPr>
          <a:xfrm>
            <a:off x="237942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Investir plus  </a:t>
            </a:r>
            <a:br>
              <a:rPr lang="fr-FR" dirty="0"/>
            </a:br>
            <a:r>
              <a:rPr lang="fr-FR" dirty="0"/>
              <a:t>ensemble 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67CF9CF7-85D2-AB6D-DC04-298F1CE17AD8}"/>
              </a:ext>
            </a:extLst>
          </p:cNvPr>
          <p:cNvSpPr txBox="1"/>
          <p:nvPr/>
        </p:nvSpPr>
        <p:spPr>
          <a:xfrm>
            <a:off x="730462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b="1" dirty="0"/>
              <a:t>Continuer à plus travailler ensemble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D8591C-D59D-7A7F-E734-412FC44590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9060" y="1076408"/>
            <a:ext cx="8945880" cy="424732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5" name="Image 4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4F0F4C34-759E-6B4D-6F65-DFAF147F86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505"/>
          <a:stretch/>
        </p:blipFill>
        <p:spPr>
          <a:xfrm>
            <a:off x="729936" y="3392951"/>
            <a:ext cx="7684128" cy="974824"/>
          </a:xfrm>
          <a:prstGeom prst="rect">
            <a:avLst/>
          </a:prstGeom>
        </p:spPr>
      </p:pic>
      <p:pic>
        <p:nvPicPr>
          <p:cNvPr id="6" name="Picture 4" descr="France Travail dévoile son nouveau logo et ses missions">
            <a:extLst>
              <a:ext uri="{FF2B5EF4-FFF2-40B4-BE49-F238E27FC236}">
                <a16:creationId xmlns:a16="http://schemas.microsoft.com/office/drawing/2014/main" id="{4734EEBB-4387-9CE1-671E-791107D48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754" y="3213389"/>
            <a:ext cx="1665690" cy="103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B70371D1-6B9E-5806-F814-FB7864F58E55}"/>
              </a:ext>
            </a:extLst>
          </p:cNvPr>
          <p:cNvSpPr txBox="1"/>
          <p:nvPr/>
        </p:nvSpPr>
        <p:spPr>
          <a:xfrm>
            <a:off x="1009338" y="2527666"/>
            <a:ext cx="1558316" cy="423344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 dirty="0">
                <a:solidFill>
                  <a:srgbClr val="002060"/>
                </a:solidFill>
                <a:latin typeface="+mn-lt"/>
              </a:rPr>
              <a:t>Partenaire des Trophées du Commerce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5917B52-0758-6483-8D51-577895427DF9}"/>
              </a:ext>
            </a:extLst>
          </p:cNvPr>
          <p:cNvSpPr txBox="1"/>
          <p:nvPr/>
        </p:nvSpPr>
        <p:spPr>
          <a:xfrm>
            <a:off x="2567654" y="2527666"/>
            <a:ext cx="1558316" cy="423344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>
                <a:solidFill>
                  <a:srgbClr val="002060"/>
                </a:solidFill>
                <a:latin typeface="+mn-lt"/>
              </a:rPr>
              <a:t>Convention 2024-2027 portant sur la décarbonation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74EC76A-9CD4-2365-6990-11536779E04D}"/>
              </a:ext>
            </a:extLst>
          </p:cNvPr>
          <p:cNvSpPr txBox="1"/>
          <p:nvPr/>
        </p:nvSpPr>
        <p:spPr>
          <a:xfrm>
            <a:off x="4138403" y="2527666"/>
            <a:ext cx="2154567" cy="423344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 dirty="0">
                <a:solidFill>
                  <a:srgbClr val="002060"/>
                </a:solidFill>
                <a:latin typeface="+mn-lt"/>
              </a:rPr>
              <a:t>Convention 2024-2027 portant sur la formation, l’orientation, l’accompagnement à la création/transmission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77F2462-51CD-C4FA-0D0E-99DBFB076556}"/>
              </a:ext>
            </a:extLst>
          </p:cNvPr>
          <p:cNvSpPr txBox="1"/>
          <p:nvPr/>
        </p:nvSpPr>
        <p:spPr>
          <a:xfrm>
            <a:off x="6426932" y="2527666"/>
            <a:ext cx="1558316" cy="423344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>
                <a:solidFill>
                  <a:srgbClr val="002060"/>
                </a:solidFill>
                <a:latin typeface="+mn-lt"/>
              </a:rPr>
              <a:t>Convention-cadre pour sourcer des PME dans les grands projets du groupe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AF6E4E6-5D30-0688-3434-008D5ED1EF6C}"/>
              </a:ext>
            </a:extLst>
          </p:cNvPr>
          <p:cNvSpPr txBox="1"/>
          <p:nvPr/>
        </p:nvSpPr>
        <p:spPr>
          <a:xfrm>
            <a:off x="6304213" y="4252666"/>
            <a:ext cx="1809154" cy="625632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 dirty="0">
                <a:solidFill>
                  <a:srgbClr val="002060"/>
                </a:solidFill>
                <a:latin typeface="+mn-lt"/>
              </a:rPr>
              <a:t>Convention autour </a:t>
            </a:r>
            <a:br>
              <a:rPr lang="fr-FR" sz="1000" dirty="0">
                <a:solidFill>
                  <a:srgbClr val="002060"/>
                </a:solidFill>
                <a:latin typeface="+mn-lt"/>
              </a:rPr>
            </a:br>
            <a:r>
              <a:rPr lang="fr-FR" sz="1000" dirty="0">
                <a:solidFill>
                  <a:srgbClr val="002060"/>
                </a:solidFill>
                <a:latin typeface="+mn-lt"/>
              </a:rPr>
              <a:t>de la décarbonation des industries et de la revitalisation commerciale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7CD2118-69C0-ECF0-8CC8-174499CC4CC4}"/>
              </a:ext>
            </a:extLst>
          </p:cNvPr>
          <p:cNvSpPr txBox="1"/>
          <p:nvPr/>
        </p:nvSpPr>
        <p:spPr>
          <a:xfrm>
            <a:off x="2592936" y="4382016"/>
            <a:ext cx="2079576" cy="366285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endParaRPr lang="fr-FR">
              <a:solidFill>
                <a:srgbClr val="00206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605988A-F4D6-0CE2-5F33-1ACF09478A78}"/>
              </a:ext>
            </a:extLst>
          </p:cNvPr>
          <p:cNvSpPr txBox="1"/>
          <p:nvPr/>
        </p:nvSpPr>
        <p:spPr>
          <a:xfrm>
            <a:off x="1066883" y="4447384"/>
            <a:ext cx="5131682" cy="366285"/>
          </a:xfrm>
          <a:prstGeom prst="rect">
            <a:avLst/>
          </a:prstGeom>
          <a:noFill/>
        </p:spPr>
        <p:txBody>
          <a:bodyPr wrap="square" lIns="36000" tIns="36000" rIns="36000" bIns="36000" anchor="t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sz="1000" dirty="0">
                <a:solidFill>
                  <a:srgbClr val="002060"/>
                </a:solidFill>
                <a:latin typeface="+mn-lt"/>
              </a:rPr>
              <a:t>Convention pour faciliter le recrutement des entreprises</a:t>
            </a:r>
          </a:p>
        </p:txBody>
      </p:sp>
      <p:pic>
        <p:nvPicPr>
          <p:cNvPr id="19" name="Picture 2" descr="Régions de France - ANEL">
            <a:extLst>
              <a:ext uri="{FF2B5EF4-FFF2-40B4-BE49-F238E27FC236}">
                <a16:creationId xmlns:a16="http://schemas.microsoft.com/office/drawing/2014/main" id="{C2D79E0D-9A87-9F3E-CE05-5D9D10709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396" y="1537006"/>
            <a:ext cx="1855836" cy="88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Accolade fermante 19">
            <a:extLst>
              <a:ext uri="{FF2B5EF4-FFF2-40B4-BE49-F238E27FC236}">
                <a16:creationId xmlns:a16="http://schemas.microsoft.com/office/drawing/2014/main" id="{B4DB4207-651F-CEA0-0930-CEAF46876182}"/>
              </a:ext>
            </a:extLst>
          </p:cNvPr>
          <p:cNvSpPr/>
          <p:nvPr/>
        </p:nvSpPr>
        <p:spPr>
          <a:xfrm rot="5400000">
            <a:off x="3611208" y="1878789"/>
            <a:ext cx="148680" cy="5026034"/>
          </a:xfrm>
          <a:prstGeom prst="rightBrace">
            <a:avLst/>
          </a:prstGeom>
          <a:noFill/>
          <a:ln w="25400" cap="flat">
            <a:solidFill>
              <a:schemeClr val="accent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2627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2AB7E-D049-723F-4DE9-EFDD35D76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51FA6C-ED5D-72C6-D204-EC97BFCE4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Jouer plus collectif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EBA66F52-AA43-6FA3-3FAE-A75770D45DA0}"/>
              </a:ext>
            </a:extLst>
          </p:cNvPr>
          <p:cNvSpPr>
            <a:spLocks/>
          </p:cNvSpPr>
          <p:nvPr/>
        </p:nvSpPr>
        <p:spPr>
          <a:xfrm flipH="1">
            <a:off x="-776302" y="7068542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A00DEDE-1FC1-265F-AA43-ADD3838762D5}"/>
              </a:ext>
            </a:extLst>
          </p:cNvPr>
          <p:cNvSpPr txBox="1"/>
          <p:nvPr/>
        </p:nvSpPr>
        <p:spPr>
          <a:xfrm>
            <a:off x="7326316" y="677932"/>
            <a:ext cx="1658956" cy="449697"/>
          </a:xfrm>
          <a:prstGeom prst="round2SameRect">
            <a:avLst/>
          </a:prstGeom>
          <a:blipFill dpi="0" rotWithShape="1">
            <a:blip r:embed="rId3"/>
            <a:srcRect/>
            <a:tile tx="139700" ty="444500" sx="100000" sy="100000" flip="none" algn="r"/>
          </a:blip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 b="1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Valoriser plus ensemble notre réseau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1E7C271B-B799-22D3-24C7-84A41F8CA5DC}"/>
              </a:ext>
            </a:extLst>
          </p:cNvPr>
          <p:cNvSpPr txBox="1"/>
          <p:nvPr/>
        </p:nvSpPr>
        <p:spPr>
          <a:xfrm>
            <a:off x="5677354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050" dirty="0">
                <a:latin typeface="Fira Sans Black" panose="020B0A03050000020004" pitchFamily="34" charset="0"/>
              </a:rPr>
              <a:t>Accélérer plus ensemble nos partenariats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3DF88607-7B5A-A78C-CD7F-27F25C6DDEB9}"/>
              </a:ext>
            </a:extLst>
          </p:cNvPr>
          <p:cNvSpPr txBox="1"/>
          <p:nvPr/>
        </p:nvSpPr>
        <p:spPr>
          <a:xfrm>
            <a:off x="4028390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Mutualiser plus ensemble 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13798B21-5C99-80D5-FF72-10C57ABA7CDE}"/>
              </a:ext>
            </a:extLst>
          </p:cNvPr>
          <p:cNvSpPr txBox="1"/>
          <p:nvPr/>
        </p:nvSpPr>
        <p:spPr>
          <a:xfrm>
            <a:off x="237942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Investir plus  </a:t>
            </a:r>
            <a:br>
              <a:rPr lang="fr-FR" dirty="0"/>
            </a:br>
            <a:r>
              <a:rPr lang="fr-FR" dirty="0"/>
              <a:t>ensemble 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E2B9299-C02C-3F5F-F5B7-4C9A9AECA86A}"/>
              </a:ext>
            </a:extLst>
          </p:cNvPr>
          <p:cNvSpPr txBox="1"/>
          <p:nvPr/>
        </p:nvSpPr>
        <p:spPr>
          <a:xfrm>
            <a:off x="730462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b="1" dirty="0"/>
              <a:t>Continuer à plus travailler ensemble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865C37-A08C-A584-DEB5-E76D6710877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9060" y="1076408"/>
            <a:ext cx="8945880" cy="424732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CB5143-F6E4-6B39-3C16-B8719ED676CF}"/>
              </a:ext>
            </a:extLst>
          </p:cNvPr>
          <p:cNvSpPr>
            <a:spLocks/>
          </p:cNvSpPr>
          <p:nvPr/>
        </p:nvSpPr>
        <p:spPr>
          <a:xfrm flipH="1">
            <a:off x="662314" y="2021325"/>
            <a:ext cx="5547980" cy="260349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fr-FR" sz="16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53  ENTRETIENS AVEC l’exécutif</a:t>
            </a:r>
          </a:p>
          <a:p>
            <a:pPr marL="171450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fr-FR" sz="1050" b="1" kern="1200" dirty="0">
                <a:solidFill>
                  <a:schemeClr val="tx1"/>
                </a:solidFill>
                <a:sym typeface="Fira Sans Bold"/>
              </a:rPr>
              <a:t>Elysée et Matignon : </a:t>
            </a:r>
            <a:r>
              <a:rPr lang="fr-FR" sz="1050" kern="1200" dirty="0">
                <a:solidFill>
                  <a:schemeClr val="tx1"/>
                </a:solidFill>
                <a:sym typeface="Fira Sans Bold"/>
              </a:rPr>
              <a:t>N. PERNOD, G. POTTON, G. VUILLETET, L. MARGUERITTE</a:t>
            </a:r>
          </a:p>
          <a:p>
            <a:pPr marL="171450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fr-FR" sz="1050" b="1" kern="1200" dirty="0">
                <a:solidFill>
                  <a:schemeClr val="tx1"/>
                </a:solidFill>
                <a:sym typeface="Fira Sans Bold"/>
              </a:rPr>
              <a:t>Ministres et Cabinets : </a:t>
            </a:r>
            <a:r>
              <a:rPr lang="fr-FR" sz="1050" kern="1200" dirty="0">
                <a:solidFill>
                  <a:schemeClr val="tx1"/>
                </a:solidFill>
                <a:sym typeface="Fira Sans Bold"/>
              </a:rPr>
              <a:t>V. LOUWAGIE, E. LOMBARD, A. DE MONTCHALIN, A. PANOSYAN-BOUVET, M. FERRACCI, P MIGNOLA, N DELATTRE, S PRIMAS </a:t>
            </a:r>
          </a:p>
          <a:p>
            <a:pPr marL="171450" indent="-171450">
              <a:lnSpc>
                <a:spcPts val="1000"/>
              </a:lnSpc>
              <a:spcBef>
                <a:spcPts val="0"/>
              </a:spcBef>
              <a:spcAft>
                <a:spcPts val="1200"/>
              </a:spcAft>
              <a:buBlip>
                <a:blip r:embed="rId4"/>
              </a:buBlip>
            </a:pPr>
            <a:r>
              <a:rPr lang="fr-FR" sz="1050" b="1" kern="1200" dirty="0">
                <a:solidFill>
                  <a:schemeClr val="tx1"/>
                </a:solidFill>
                <a:sym typeface="Fira Sans Bold"/>
              </a:rPr>
              <a:t>Séquences ministérielles : </a:t>
            </a:r>
            <a:r>
              <a:rPr lang="fr-FR" sz="1050" kern="1200" dirty="0">
                <a:solidFill>
                  <a:schemeClr val="tx1"/>
                </a:solidFill>
                <a:sym typeface="Fira Sans Bold"/>
              </a:rPr>
              <a:t>Trophées CCIFI, lancement de missions ministérielles,</a:t>
            </a:r>
          </a:p>
          <a:p>
            <a:pPr lvl="0" eaLnBrk="1">
              <a:spcBef>
                <a:spcPts val="0"/>
              </a:spcBef>
              <a:defRPr/>
            </a:pPr>
            <a:r>
              <a:rPr lang="fr-FR" sz="16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67 rencontres parlementaires / élus locaux</a:t>
            </a:r>
          </a:p>
          <a:p>
            <a:pPr marL="171450" lvl="0" indent="-17145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  <a:defRPr/>
            </a:pPr>
            <a:r>
              <a:rPr lang="fr-FR" sz="1050" b="1" kern="1200" dirty="0">
                <a:solidFill>
                  <a:schemeClr val="tx1"/>
                </a:solidFill>
                <a:latin typeface="Fira Sans"/>
                <a:sym typeface="Fira Sans Bold"/>
              </a:rPr>
              <a:t>Petits-déjeuners parlementaires</a:t>
            </a:r>
            <a:r>
              <a:rPr lang="fr-FR" sz="1050" b="1" kern="1200" dirty="0">
                <a:solidFill>
                  <a:schemeClr val="tx1"/>
                </a:solidFill>
                <a:sym typeface="Fira Sans Bold"/>
              </a:rPr>
              <a:t> : </a:t>
            </a:r>
            <a:r>
              <a:rPr lang="fr-FR" sz="1050" kern="1200" dirty="0">
                <a:solidFill>
                  <a:schemeClr val="tx1"/>
                </a:solidFill>
                <a:sym typeface="Fira Sans Bold"/>
              </a:rPr>
              <a:t>groupe Renaissance, groupe RDPI, </a:t>
            </a:r>
            <a:br>
              <a:rPr lang="fr-FR" sz="1050" kern="1200" dirty="0">
                <a:solidFill>
                  <a:schemeClr val="tx1"/>
                </a:solidFill>
                <a:sym typeface="Fira Sans Bold"/>
              </a:rPr>
            </a:br>
            <a:r>
              <a:rPr lang="fr-FR" sz="1050" kern="1200" dirty="0">
                <a:solidFill>
                  <a:schemeClr val="tx1"/>
                </a:solidFill>
                <a:sym typeface="Fira Sans Bold"/>
              </a:rPr>
              <a:t>groupe Modem, groupe Horizons, groupe LR</a:t>
            </a:r>
            <a:endParaRPr lang="fr-FR" sz="1050" kern="1200" dirty="0">
              <a:solidFill>
                <a:schemeClr val="tx1"/>
              </a:solidFill>
              <a:latin typeface="Fira Sans"/>
              <a:sym typeface="Fira Sans Bold"/>
            </a:endParaRPr>
          </a:p>
          <a:p>
            <a:pPr marL="171450" lvl="0" indent="-171450">
              <a:spcBef>
                <a:spcPts val="0"/>
              </a:spcBef>
              <a:spcAft>
                <a:spcPts val="1200"/>
              </a:spcAft>
              <a:buBlip>
                <a:blip r:embed="rId4"/>
              </a:buBlip>
              <a:defRPr/>
            </a:pPr>
            <a:r>
              <a:rPr lang="fr-FR" sz="1050" b="1" kern="1200" dirty="0">
                <a:solidFill>
                  <a:schemeClr val="tx1"/>
                </a:solidFill>
                <a:sym typeface="Fira Sans Bold"/>
              </a:rPr>
              <a:t>Audition Assemblée nationale / Audition Sénat </a:t>
            </a:r>
            <a:r>
              <a:rPr lang="fr-FR" sz="1050" kern="1200" dirty="0">
                <a:solidFill>
                  <a:schemeClr val="tx1"/>
                </a:solidFill>
                <a:sym typeface="Fira Sans Bold"/>
              </a:rPr>
              <a:t>(Commission des affaires économiques)</a:t>
            </a:r>
          </a:p>
          <a:p>
            <a:pPr>
              <a:spcBef>
                <a:spcPts val="0"/>
              </a:spcBef>
              <a:defRPr/>
            </a:pPr>
            <a:r>
              <a:rPr lang="fr-FR" sz="16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sym typeface="Fira Sans Bold"/>
              </a:rPr>
              <a:t>82  Rendez-vous partenaires</a:t>
            </a:r>
          </a:p>
          <a:p>
            <a:pPr marL="171450" marR="0" lvl="0" indent="-171450" algn="l" defTabSz="914377" rtl="0" eaLnBrk="1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Blip>
                <a:blip r:embed="rId4"/>
              </a:buBlip>
              <a:tabLst/>
              <a:defRPr/>
            </a:pPr>
            <a:r>
              <a:rPr lang="fr-FR" sz="1050" b="1" kern="1200" dirty="0">
                <a:solidFill>
                  <a:schemeClr val="tx1"/>
                </a:solidFill>
                <a:latin typeface="Fira Sans"/>
                <a:sym typeface="Fira Sans Bold"/>
              </a:rPr>
              <a:t>Associations d’élus locaux : </a:t>
            </a:r>
            <a:r>
              <a:rPr lang="fr-FR" sz="1050" kern="1200" dirty="0">
                <a:solidFill>
                  <a:schemeClr val="tx1"/>
                </a:solidFill>
                <a:latin typeface="Fira Sans"/>
                <a:sym typeface="Fira Sans Bold"/>
              </a:rPr>
              <a:t>France Urbaine, APVF, Régions de France, Maires de France</a:t>
            </a:r>
            <a:endParaRPr kumimoji="0" lang="fr-FR" sz="105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ira Sans"/>
              <a:sym typeface="Fira Sans Bold"/>
            </a:endParaRPr>
          </a:p>
          <a:p>
            <a:pPr marL="171450" marR="0" lvl="0" indent="-171450" algn="l" defTabSz="914377" rtl="0" eaLnBrk="1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Blip>
                <a:blip r:embed="rId4"/>
              </a:buBlip>
              <a:tabLst/>
              <a:defRPr/>
            </a:pPr>
            <a:r>
              <a:rPr lang="fr-FR" sz="1050" b="1" kern="1200" dirty="0">
                <a:solidFill>
                  <a:schemeClr val="tx1"/>
                </a:solidFill>
                <a:latin typeface="Fira Sans"/>
                <a:sym typeface="Fira Sans Bold"/>
              </a:rPr>
              <a:t>Opérateurs de l’Etat : </a:t>
            </a:r>
            <a:r>
              <a:rPr lang="fr-FR" sz="1050" kern="1200" dirty="0">
                <a:solidFill>
                  <a:schemeClr val="tx1"/>
                </a:solidFill>
                <a:latin typeface="Fira Sans"/>
                <a:sym typeface="Fira Sans Bold"/>
              </a:rPr>
              <a:t>BPI, ADEME, INPI, France Travail, Business France, …</a:t>
            </a:r>
          </a:p>
          <a:p>
            <a:pPr marL="171450" marR="0" lvl="0" indent="-171450" algn="l" defTabSz="914377" rtl="0" eaLnBrk="1" fontAlgn="auto" latinLnBrk="0" hangingPunct="0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Blip>
                <a:blip r:embed="rId4"/>
              </a:buBlip>
              <a:tabLst/>
              <a:defRPr/>
            </a:pP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"/>
                <a:sym typeface="Fira Sans Bold"/>
              </a:rPr>
              <a:t>MEDEF, CPME</a:t>
            </a:r>
          </a:p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srgbClr val="0047BB">
                  <a:lumMod val="50000"/>
                </a:srgbClr>
              </a:solidFill>
              <a:effectLst/>
              <a:uLnTx/>
              <a:uFillTx/>
              <a:latin typeface="Fira Sans"/>
              <a:sym typeface="Fira Sans Bold"/>
            </a:endParaRPr>
          </a:p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lang="fr-FR" sz="1050" kern="1200" dirty="0">
              <a:solidFill>
                <a:srgbClr val="0047BB">
                  <a:lumMod val="50000"/>
                </a:srgbClr>
              </a:solidFill>
              <a:latin typeface="Fira Sans"/>
              <a:sym typeface="Fira Sans Bold"/>
            </a:endParaRPr>
          </a:p>
          <a:p>
            <a:pPr>
              <a:spcBef>
                <a:spcPts val="0"/>
              </a:spcBef>
              <a:defRPr/>
            </a:pPr>
            <a:endParaRPr lang="fr-FR" sz="1050" kern="1200" dirty="0">
              <a:solidFill>
                <a:srgbClr val="0047BB">
                  <a:lumMod val="50000"/>
                </a:srgbClr>
              </a:solidFill>
              <a:latin typeface="Fira Sans"/>
              <a:sym typeface="Fira Sans Bold"/>
            </a:endParaRPr>
          </a:p>
        </p:txBody>
      </p:sp>
      <p:sp>
        <p:nvSpPr>
          <p:cNvPr id="7" name="ZoneTexte 12">
            <a:extLst>
              <a:ext uri="{FF2B5EF4-FFF2-40B4-BE49-F238E27FC236}">
                <a16:creationId xmlns:a16="http://schemas.microsoft.com/office/drawing/2014/main" id="{ABD47CA5-C3B2-AE65-C7FC-39BBD1458706}"/>
              </a:ext>
            </a:extLst>
          </p:cNvPr>
          <p:cNvSpPr txBox="1"/>
          <p:nvPr/>
        </p:nvSpPr>
        <p:spPr>
          <a:xfrm>
            <a:off x="6639235" y="2095395"/>
            <a:ext cx="2405703" cy="15881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36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+ 1 000 </a:t>
            </a: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rendez-vous menés PAR </a:t>
            </a:r>
            <a:b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</a:b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LES CCI</a:t>
            </a:r>
            <a:endParaRPr lang="fr-FR" sz="2400" cap="all" dirty="0">
              <a:gradFill>
                <a:gsLst>
                  <a:gs pos="0">
                    <a:schemeClr val="accent5"/>
                  </a:gs>
                  <a:gs pos="73000">
                    <a:schemeClr val="tx2"/>
                  </a:gs>
                </a:gsLst>
                <a:lin ang="18600000" scaled="0"/>
              </a:gradFill>
              <a:latin typeface="+mj-lt"/>
              <a:ea typeface="+mn-ea"/>
              <a:cs typeface="+mn-cs"/>
            </a:endParaRPr>
          </a:p>
        </p:txBody>
      </p:sp>
      <p:sp>
        <p:nvSpPr>
          <p:cNvPr id="8" name="ZoneTexte 37">
            <a:extLst>
              <a:ext uri="{FF2B5EF4-FFF2-40B4-BE49-F238E27FC236}">
                <a16:creationId xmlns:a16="http://schemas.microsoft.com/office/drawing/2014/main" id="{8CD37E4A-16E9-313A-7FCA-67CCD7CA232C}"/>
              </a:ext>
            </a:extLst>
          </p:cNvPr>
          <p:cNvSpPr txBox="1"/>
          <p:nvPr/>
        </p:nvSpPr>
        <p:spPr>
          <a:xfrm>
            <a:off x="6744153" y="3603606"/>
            <a:ext cx="2191049" cy="5355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/>
          <a:p>
            <a:pPr>
              <a:spcBef>
                <a:spcPts val="0"/>
              </a:spcBef>
            </a:pPr>
            <a:r>
              <a:rPr lang="fr-FR" sz="1600" b="1" dirty="0">
                <a:solidFill>
                  <a:schemeClr val="tx2"/>
                </a:solidFill>
                <a:latin typeface="+mj-lt"/>
              </a:rPr>
              <a:t>&amp; une communication accrue …</a:t>
            </a:r>
          </a:p>
        </p:txBody>
      </p:sp>
      <p:sp>
        <p:nvSpPr>
          <p:cNvPr id="16" name="ZoneTexte 46">
            <a:extLst>
              <a:ext uri="{FF2B5EF4-FFF2-40B4-BE49-F238E27FC236}">
                <a16:creationId xmlns:a16="http://schemas.microsoft.com/office/drawing/2014/main" id="{3A55EEED-8896-CFA3-B529-D772A21C7AD5}"/>
              </a:ext>
            </a:extLst>
          </p:cNvPr>
          <p:cNvSpPr txBox="1"/>
          <p:nvPr/>
        </p:nvSpPr>
        <p:spPr>
          <a:xfrm>
            <a:off x="236064" y="1136888"/>
            <a:ext cx="792495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0" bIns="45720" anchor="t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Une présence affirmée, avec </a:t>
            </a:r>
            <a:r>
              <a:rPr lang="fr-FR" sz="2000" b="1" u="sng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vous,</a:t>
            </a: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sur le terrain</a:t>
            </a:r>
            <a:endParaRPr lang="fr-FR" sz="2000" u="sng" cap="all" dirty="0">
              <a:gradFill>
                <a:gsLst>
                  <a:gs pos="0">
                    <a:srgbClr val="32BEF0"/>
                  </a:gs>
                  <a:gs pos="73000">
                    <a:srgbClr val="373CF5"/>
                  </a:gs>
                </a:gsLst>
                <a:lin ang="18600000" scaled="0"/>
              </a:gradFill>
              <a:latin typeface="+mj-lt"/>
              <a:ea typeface="+mn-ea"/>
              <a:cs typeface="+mn-cs"/>
            </a:endParaRPr>
          </a:p>
        </p:txBody>
      </p:sp>
      <p:sp>
        <p:nvSpPr>
          <p:cNvPr id="17" name="Rectangle : coins arrondis 11">
            <a:extLst>
              <a:ext uri="{FF2B5EF4-FFF2-40B4-BE49-F238E27FC236}">
                <a16:creationId xmlns:a16="http://schemas.microsoft.com/office/drawing/2014/main" id="{60B48BDC-7799-617D-8A38-6C58496D7209}"/>
              </a:ext>
            </a:extLst>
          </p:cNvPr>
          <p:cNvSpPr/>
          <p:nvPr/>
        </p:nvSpPr>
        <p:spPr>
          <a:xfrm>
            <a:off x="616162" y="1623768"/>
            <a:ext cx="1923947" cy="33762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152400" ty="2540000" sx="100000" sy="100000" flip="none" algn="l"/>
          </a:blipFill>
        </p:spPr>
        <p:txBody>
          <a:bodyPr wrap="square" lIns="36000" tIns="36000" rIns="36000" bIns="36000" anchor="ctr">
            <a:noAutofit/>
          </a:bodyPr>
          <a:lstStyle/>
          <a:p>
            <a:pPr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600" b="1" kern="1200" dirty="0">
                <a:solidFill>
                  <a:schemeClr val="bg1"/>
                </a:solidFill>
                <a:latin typeface="Fira Sans"/>
                <a:cs typeface="Arial"/>
              </a:rPr>
              <a:t>NIVEAU NATIONAL</a:t>
            </a:r>
          </a:p>
        </p:txBody>
      </p:sp>
      <p:sp>
        <p:nvSpPr>
          <p:cNvPr id="20" name="Rectangle : coins arrondis 11">
            <a:extLst>
              <a:ext uri="{FF2B5EF4-FFF2-40B4-BE49-F238E27FC236}">
                <a16:creationId xmlns:a16="http://schemas.microsoft.com/office/drawing/2014/main" id="{542B0892-0AA1-4F23-C214-1041E314055C}"/>
              </a:ext>
            </a:extLst>
          </p:cNvPr>
          <p:cNvSpPr/>
          <p:nvPr/>
        </p:nvSpPr>
        <p:spPr>
          <a:xfrm>
            <a:off x="6639235" y="1623768"/>
            <a:ext cx="2156421" cy="337620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-152400" ty="2540000" sx="100000" sy="100000" flip="none" algn="l"/>
          </a:blipFill>
        </p:spPr>
        <p:txBody>
          <a:bodyPr wrap="square" lIns="36000" tIns="36000" rIns="36000" bIns="36000" anchor="ctr">
            <a:noAutofit/>
          </a:bodyPr>
          <a:lstStyle/>
          <a:p>
            <a:pPr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8607425" algn="r"/>
              </a:tabLst>
            </a:pPr>
            <a:r>
              <a:rPr lang="fr-FR" sz="1600" b="1" kern="1200" dirty="0">
                <a:solidFill>
                  <a:schemeClr val="bg1"/>
                </a:solidFill>
                <a:latin typeface="Fira Sans"/>
                <a:cs typeface="Arial"/>
              </a:rPr>
              <a:t>NIVEAU TERRITORIAL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5F688BE-0A80-ED62-C10F-A0CBDF7C696E}"/>
              </a:ext>
            </a:extLst>
          </p:cNvPr>
          <p:cNvCxnSpPr>
            <a:cxnSpLocks/>
          </p:cNvCxnSpPr>
          <p:nvPr/>
        </p:nvCxnSpPr>
        <p:spPr>
          <a:xfrm>
            <a:off x="6286499" y="2114903"/>
            <a:ext cx="0" cy="244602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5E17350A-F40C-111F-CEAE-1B00B22810B8}"/>
              </a:ext>
            </a:extLst>
          </p:cNvPr>
          <p:cNvSpPr txBox="1"/>
          <p:nvPr/>
        </p:nvSpPr>
        <p:spPr>
          <a:xfrm>
            <a:off x="2623010" y="1698320"/>
            <a:ext cx="205866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r>
              <a:rPr lang="fr-FR" sz="1200" b="1" dirty="0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 + 20% vs. n-1</a:t>
            </a:r>
            <a:endParaRPr lang="fr-FR" sz="12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0F6EE-41F7-1866-FD61-57336A837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A5807D-4D39-2A83-1A99-63F0FF3BA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Jouer plus collectif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804E0DAD-A045-A7F8-DD7F-590F042BC253}"/>
              </a:ext>
            </a:extLst>
          </p:cNvPr>
          <p:cNvSpPr>
            <a:spLocks/>
          </p:cNvSpPr>
          <p:nvPr/>
        </p:nvSpPr>
        <p:spPr>
          <a:xfrm flipH="1">
            <a:off x="-776302" y="7068542"/>
            <a:ext cx="4428644" cy="426628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spcBef>
                <a:spcPts val="0"/>
              </a:spcBef>
            </a:pPr>
            <a:endParaRPr lang="fr-FR" kern="1200" cap="all">
              <a:gradFill>
                <a:gsLst>
                  <a:gs pos="0">
                    <a:schemeClr val="tx1"/>
                  </a:gs>
                  <a:gs pos="73000">
                    <a:schemeClr val="accent1"/>
                  </a:gs>
                </a:gsLst>
                <a:lin ang="18600000" scaled="0"/>
              </a:gradFill>
              <a:latin typeface="+mj-lt"/>
              <a:sym typeface="Fira Sans Bold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811793C1-1EE7-CD7D-F114-EF97E317D15C}"/>
              </a:ext>
            </a:extLst>
          </p:cNvPr>
          <p:cNvSpPr txBox="1"/>
          <p:nvPr/>
        </p:nvSpPr>
        <p:spPr>
          <a:xfrm>
            <a:off x="7326316" y="677932"/>
            <a:ext cx="1658956" cy="449697"/>
          </a:xfrm>
          <a:prstGeom prst="round2SameRect">
            <a:avLst/>
          </a:prstGeom>
          <a:blipFill dpi="0" rotWithShape="1">
            <a:blip r:embed="rId3"/>
            <a:srcRect/>
            <a:tile tx="139700" ty="444500" sx="100000" sy="100000" flip="none" algn="r"/>
          </a:blip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 b="1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Valoriser plus ensemble notre réseau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457297FA-77C2-393C-768F-DB5015BBF7AB}"/>
              </a:ext>
            </a:extLst>
          </p:cNvPr>
          <p:cNvSpPr txBox="1"/>
          <p:nvPr/>
        </p:nvSpPr>
        <p:spPr>
          <a:xfrm>
            <a:off x="5677354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lnSpc>
                <a:spcPts val="1100"/>
              </a:lnSpc>
            </a:pPr>
            <a:r>
              <a:rPr lang="fr-FR" sz="1050" dirty="0">
                <a:latin typeface="Fira Sans Black" panose="020B0A03050000020004" pitchFamily="34" charset="0"/>
              </a:rPr>
              <a:t>Accélérer plus ensemble nos partenariats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7A48499F-DC32-6DC3-DD11-3E5A63DE2D05}"/>
              </a:ext>
            </a:extLst>
          </p:cNvPr>
          <p:cNvSpPr txBox="1"/>
          <p:nvPr/>
        </p:nvSpPr>
        <p:spPr>
          <a:xfrm>
            <a:off x="4028390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Mutualiser davantage ensemble </a:t>
            </a: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BDA8A7C5-4579-4F1B-1235-E178CC3B2D39}"/>
              </a:ext>
            </a:extLst>
          </p:cNvPr>
          <p:cNvSpPr txBox="1"/>
          <p:nvPr/>
        </p:nvSpPr>
        <p:spPr>
          <a:xfrm>
            <a:off x="2379426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Investir </a:t>
            </a:r>
            <a:br>
              <a:rPr lang="fr-FR" dirty="0"/>
            </a:br>
            <a:r>
              <a:rPr lang="fr-FR" dirty="0"/>
              <a:t>ensemble 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209E5BC4-F563-6EB2-02F2-E84435213F30}"/>
              </a:ext>
            </a:extLst>
          </p:cNvPr>
          <p:cNvSpPr txBox="1"/>
          <p:nvPr/>
        </p:nvSpPr>
        <p:spPr>
          <a:xfrm>
            <a:off x="730462" y="677932"/>
            <a:ext cx="1658956" cy="449697"/>
          </a:xfrm>
          <a:prstGeom prst="round2Same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ts val="1100"/>
              </a:lnSpc>
              <a:spcBef>
                <a:spcPts val="0"/>
              </a:spcBef>
              <a:defRPr sz="1100">
                <a:solidFill>
                  <a:schemeClr val="bg1"/>
                </a:solidFill>
                <a:latin typeface="Fira Sans Black" panose="020B0A03050000020004" pitchFamily="34" charset="0"/>
              </a:defRPr>
            </a:lvl1pPr>
          </a:lstStyle>
          <a:p>
            <a:r>
              <a:rPr lang="fr-FR" dirty="0"/>
              <a:t>Travailler plus ensemble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B9079E-8E55-49FD-041F-B268AD6438E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9060" y="1076408"/>
            <a:ext cx="8945880" cy="424732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8" name="ZoneTexte 46">
            <a:extLst>
              <a:ext uri="{FF2B5EF4-FFF2-40B4-BE49-F238E27FC236}">
                <a16:creationId xmlns:a16="http://schemas.microsoft.com/office/drawing/2014/main" id="{927F97E0-BFEF-ED41-B16F-608DF2EF8918}"/>
              </a:ext>
            </a:extLst>
          </p:cNvPr>
          <p:cNvSpPr txBox="1"/>
          <p:nvPr/>
        </p:nvSpPr>
        <p:spPr>
          <a:xfrm>
            <a:off x="245208" y="1146032"/>
            <a:ext cx="6361332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0" bIns="45720" anchor="t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Une présence affirmée, avec </a:t>
            </a:r>
            <a:r>
              <a:rPr lang="fr-FR" sz="2000" u="sng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vous</a:t>
            </a: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, sur le terrain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9884B1D-C800-066E-CBFA-9B39421965D1}"/>
              </a:ext>
            </a:extLst>
          </p:cNvPr>
          <p:cNvSpPr txBox="1"/>
          <p:nvPr/>
        </p:nvSpPr>
        <p:spPr>
          <a:xfrm>
            <a:off x="147567" y="1445588"/>
            <a:ext cx="5324832" cy="3139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fr-FR" sz="1600" cap="all" dirty="0">
                <a:solidFill>
                  <a:schemeClr val="tx1"/>
                </a:solidFill>
                <a:latin typeface="+mj-lt"/>
                <a:sym typeface="Fira Sans Bold"/>
              </a:rPr>
              <a:t>52  VISITES CCIR/CCIT 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65E8D8B-4CD8-BEB1-8D22-26A72385C005}"/>
              </a:ext>
            </a:extLst>
          </p:cNvPr>
          <p:cNvSpPr txBox="1"/>
          <p:nvPr/>
        </p:nvSpPr>
        <p:spPr>
          <a:xfrm>
            <a:off x="2246378" y="1448028"/>
            <a:ext cx="2058663" cy="3139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r>
              <a:rPr lang="fr-FR" sz="1600" b="1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 + 8%  vs. n-1</a:t>
            </a:r>
            <a:endParaRPr lang="fr-FR" sz="1600">
              <a:solidFill>
                <a:schemeClr val="accent5"/>
              </a:solidFill>
            </a:endParaRPr>
          </a:p>
        </p:txBody>
      </p:sp>
      <p:pic>
        <p:nvPicPr>
          <p:cNvPr id="22" name="Picture 1">
            <a:extLst>
              <a:ext uri="{FF2B5EF4-FFF2-40B4-BE49-F238E27FC236}">
                <a16:creationId xmlns:a16="http://schemas.microsoft.com/office/drawing/2014/main" id="{2812BECE-7845-481A-26DC-3F9E57A3A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67766">
            <a:off x="614141" y="2111075"/>
            <a:ext cx="1493032" cy="1119774"/>
          </a:xfrm>
          <a:prstGeom prst="rect">
            <a:avLst/>
          </a:prstGeom>
        </p:spPr>
      </p:pic>
      <p:pic>
        <p:nvPicPr>
          <p:cNvPr id="23" name="Picture 2" descr="Aucun texte alternatif pour cette image">
            <a:extLst>
              <a:ext uri="{FF2B5EF4-FFF2-40B4-BE49-F238E27FC236}">
                <a16:creationId xmlns:a16="http://schemas.microsoft.com/office/drawing/2014/main" id="{CD38BB54-37C8-528E-E808-920A629B5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8439" y="2525238"/>
            <a:ext cx="2122796" cy="1119774"/>
          </a:xfrm>
          <a:prstGeom prst="rect">
            <a:avLst/>
          </a:prstGeom>
        </p:spPr>
      </p:pic>
      <p:pic>
        <p:nvPicPr>
          <p:cNvPr id="26" name="Image 25" descr="Une image contenant bâtiment, habits, chaussures, personne&#10;&#10;Le contenu généré par l’IA peut être incorrect.">
            <a:extLst>
              <a:ext uri="{FF2B5EF4-FFF2-40B4-BE49-F238E27FC236}">
                <a16:creationId xmlns:a16="http://schemas.microsoft.com/office/drawing/2014/main" id="{A21F6432-99D1-C92A-8A7D-0E4D893C1B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62466">
            <a:off x="6737708" y="1859287"/>
            <a:ext cx="1775397" cy="2372840"/>
          </a:xfrm>
          <a:prstGeom prst="rect">
            <a:avLst/>
          </a:prstGeom>
        </p:spPr>
      </p:pic>
      <p:pic>
        <p:nvPicPr>
          <p:cNvPr id="27" name="Image 26" descr="Une image contenant habits, personne, intérieur, homme&#10;&#10;Le contenu généré par l’IA peut être incorrect.">
            <a:extLst>
              <a:ext uri="{FF2B5EF4-FFF2-40B4-BE49-F238E27FC236}">
                <a16:creationId xmlns:a16="http://schemas.microsoft.com/office/drawing/2014/main" id="{950DC3A1-1C74-543A-E86B-322EC58D193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550" t="4059" b="3253"/>
          <a:stretch/>
        </p:blipFill>
        <p:spPr>
          <a:xfrm rot="21047881">
            <a:off x="5467080" y="1735373"/>
            <a:ext cx="1751085" cy="1118015"/>
          </a:xfrm>
          <a:prstGeom prst="rect">
            <a:avLst/>
          </a:prstGeom>
        </p:spPr>
      </p:pic>
      <p:pic>
        <p:nvPicPr>
          <p:cNvPr id="28" name="Image 27" descr="Aucune description alternative pour cette image">
            <a:extLst>
              <a:ext uri="{FF2B5EF4-FFF2-40B4-BE49-F238E27FC236}">
                <a16:creationId xmlns:a16="http://schemas.microsoft.com/office/drawing/2014/main" id="{5FC8C2B7-DE1C-C656-7F9D-C188F4EFA8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51094">
            <a:off x="4404925" y="3635348"/>
            <a:ext cx="1412048" cy="1119774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E5F04794-25BC-7D56-C463-1463C7D2349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9789" b="6392"/>
          <a:stretch/>
        </p:blipFill>
        <p:spPr>
          <a:xfrm>
            <a:off x="4811335" y="2645174"/>
            <a:ext cx="1994233" cy="1119774"/>
          </a:xfrm>
          <a:prstGeom prst="rect">
            <a:avLst/>
          </a:prstGeom>
        </p:spPr>
      </p:pic>
      <p:pic>
        <p:nvPicPr>
          <p:cNvPr id="33" name="Picture 2" descr="Aucune description alternative pour cette image">
            <a:extLst>
              <a:ext uri="{FF2B5EF4-FFF2-40B4-BE49-F238E27FC236}">
                <a16:creationId xmlns:a16="http://schemas.microsoft.com/office/drawing/2014/main" id="{036B9E03-78DD-7A41-6252-867328815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21378">
            <a:off x="5728742" y="3693443"/>
            <a:ext cx="1636198" cy="111977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2EC6B84F-0B96-0EF4-A3BF-F1F8086622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68446">
            <a:off x="632351" y="3159003"/>
            <a:ext cx="1493032" cy="1119774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155BDD75-388E-B83B-581F-A09231DD3E6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035191">
            <a:off x="1947114" y="3557391"/>
            <a:ext cx="1376582" cy="1119774"/>
          </a:xfrm>
          <a:prstGeom prst="rect">
            <a:avLst/>
          </a:prstGeom>
        </p:spPr>
      </p:pic>
      <p:pic>
        <p:nvPicPr>
          <p:cNvPr id="4" name="Image 3" descr="Une image contenant habits, personne, costume, homme&#10;&#10;Le contenu généré par l’IA peut être incorrect.">
            <a:extLst>
              <a:ext uri="{FF2B5EF4-FFF2-40B4-BE49-F238E27FC236}">
                <a16:creationId xmlns:a16="http://schemas.microsoft.com/office/drawing/2014/main" id="{3A991D9A-34E2-0B77-863C-C48DE3ABE8D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37900">
            <a:off x="3701719" y="1828280"/>
            <a:ext cx="1260729" cy="1677924"/>
          </a:xfrm>
          <a:prstGeom prst="rect">
            <a:avLst/>
          </a:prstGeom>
        </p:spPr>
      </p:pic>
      <p:pic>
        <p:nvPicPr>
          <p:cNvPr id="36" name="Image 35" descr="Une image contenant texte, intérieur, habits, table&#10;&#10;Le contenu généré par l’IA peut être incorrect.">
            <a:extLst>
              <a:ext uri="{FF2B5EF4-FFF2-40B4-BE49-F238E27FC236}">
                <a16:creationId xmlns:a16="http://schemas.microsoft.com/office/drawing/2014/main" id="{FC8EE9B4-6AF4-768B-ED56-6008590426E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301833">
            <a:off x="3069611" y="3501858"/>
            <a:ext cx="1517904" cy="112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35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20F1B-A060-F137-A2CE-DD376E5AA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F5205C-1955-F85E-FA7B-8C1CA8340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3" y="388938"/>
            <a:ext cx="4066564" cy="1149350"/>
          </a:xfrm>
        </p:spPr>
        <p:txBody>
          <a:bodyPr lIns="0" tIns="0" rIns="0" bIns="0" anchor="t">
            <a:normAutofit/>
          </a:bodyPr>
          <a:lstStyle/>
          <a:p>
            <a:r>
              <a:rPr lang="fr-FR" dirty="0"/>
              <a:t>CAP SUR Nos </a:t>
            </a:r>
            <a:br>
              <a:rPr lang="fr-FR" dirty="0"/>
            </a:br>
            <a:r>
              <a:rPr lang="fr-FR" dirty="0"/>
              <a:t>résultats 2024/2025</a:t>
            </a:r>
          </a:p>
        </p:txBody>
      </p:sp>
      <p:pic>
        <p:nvPicPr>
          <p:cNvPr id="14" name="Image 15">
            <a:extLst>
              <a:ext uri="{FF2B5EF4-FFF2-40B4-BE49-F238E27FC236}">
                <a16:creationId xmlns:a16="http://schemas.microsoft.com/office/drawing/2014/main" id="{16D47867-22EF-A1C0-F23C-C51865EFFA8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6013" r="26013"/>
          <a:stretch/>
        </p:blipFill>
        <p:spPr/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23BEFF5-C772-DCC7-EE7A-2A026911CFC7}"/>
              </a:ext>
            </a:extLst>
          </p:cNvPr>
          <p:cNvSpPr txBox="1"/>
          <p:nvPr/>
        </p:nvSpPr>
        <p:spPr>
          <a:xfrm>
            <a:off x="5081695" y="1722187"/>
            <a:ext cx="3401451" cy="2418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normAutofit/>
          </a:bodyPr>
          <a:lstStyle/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Continuer à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PERFORMER</a:t>
            </a:r>
            <a:r>
              <a:rPr lang="fr-FR" cap="all" dirty="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Jouer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COLLECTIF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Dépasser nos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LIMITES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Être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LISIBLES</a:t>
            </a:r>
            <a:r>
              <a:rPr lang="fr-FR" sz="1200" dirty="0">
                <a:solidFill>
                  <a:schemeClr val="tx1"/>
                </a:solidFill>
              </a:rPr>
              <a:t> et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VISIBLES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Avoir le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BON ÉTAT D’ESPRIT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473CE9C-C5D1-E70F-0041-DDB3AFA3860B}"/>
              </a:ext>
            </a:extLst>
          </p:cNvPr>
          <p:cNvSpPr/>
          <p:nvPr/>
        </p:nvSpPr>
        <p:spPr>
          <a:xfrm>
            <a:off x="4760913" y="1722187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E30D6FB-BCEA-C934-B50B-BBB445D85383}"/>
              </a:ext>
            </a:extLst>
          </p:cNvPr>
          <p:cNvSpPr/>
          <p:nvPr/>
        </p:nvSpPr>
        <p:spPr>
          <a:xfrm>
            <a:off x="4760913" y="2189055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6B53B00-90C8-41CE-B05C-681115D03B3A}"/>
              </a:ext>
            </a:extLst>
          </p:cNvPr>
          <p:cNvSpPr/>
          <p:nvPr/>
        </p:nvSpPr>
        <p:spPr>
          <a:xfrm>
            <a:off x="4760913" y="2655923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AD2B7AC-EA3F-6BDA-FC31-FB7656FB561C}"/>
              </a:ext>
            </a:extLst>
          </p:cNvPr>
          <p:cNvSpPr/>
          <p:nvPr/>
        </p:nvSpPr>
        <p:spPr>
          <a:xfrm>
            <a:off x="4760913" y="3122791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4425BD7-9832-3656-4502-D0B13206A886}"/>
              </a:ext>
            </a:extLst>
          </p:cNvPr>
          <p:cNvSpPr/>
          <p:nvPr/>
        </p:nvSpPr>
        <p:spPr>
          <a:xfrm>
            <a:off x="4760913" y="3589658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E8C4F2-FC4C-8ED9-996F-788EF471B1DC}"/>
              </a:ext>
            </a:extLst>
          </p:cNvPr>
          <p:cNvSpPr/>
          <p:nvPr/>
        </p:nvSpPr>
        <p:spPr>
          <a:xfrm>
            <a:off x="4572000" y="3050108"/>
            <a:ext cx="3684337" cy="956391"/>
          </a:xfrm>
          <a:prstGeom prst="rect">
            <a:avLst/>
          </a:prstGeom>
          <a:solidFill>
            <a:srgbClr val="FFFFFF">
              <a:alpha val="79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3778A3-1BBC-1548-41CA-6D326D293A7C}"/>
              </a:ext>
            </a:extLst>
          </p:cNvPr>
          <p:cNvSpPr/>
          <p:nvPr/>
        </p:nvSpPr>
        <p:spPr>
          <a:xfrm>
            <a:off x="4571999" y="1581214"/>
            <a:ext cx="3684337" cy="906363"/>
          </a:xfrm>
          <a:prstGeom prst="rect">
            <a:avLst/>
          </a:prstGeom>
          <a:solidFill>
            <a:srgbClr val="FFFFFF">
              <a:alpha val="79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021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FC2238-1456-DDE2-6AE5-9142B880A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Dépasser nos limites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EB660319-B71A-DA34-0E44-00EB6959A786}"/>
              </a:ext>
            </a:extLst>
          </p:cNvPr>
          <p:cNvSpPr txBox="1"/>
          <p:nvPr/>
        </p:nvSpPr>
        <p:spPr>
          <a:xfrm>
            <a:off x="227982" y="444954"/>
            <a:ext cx="4865311" cy="44969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fr-FR" sz="1800" dirty="0">
                <a:solidFill>
                  <a:schemeClr val="tx1"/>
                </a:solidFill>
              </a:rPr>
              <a:t>AUGMENTER NOTRE PÉRIMÈTRE D’ACTIONS 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309B7A8-6332-DFA8-DEE1-13685B9BDF58}"/>
              </a:ext>
            </a:extLst>
          </p:cNvPr>
          <p:cNvSpPr txBox="1"/>
          <p:nvPr/>
        </p:nvSpPr>
        <p:spPr>
          <a:xfrm>
            <a:off x="706750" y="894651"/>
            <a:ext cx="3162871" cy="7571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/>
          <a:p>
            <a:pPr>
              <a:spcBef>
                <a:spcPts val="0"/>
              </a:spcBef>
            </a:pPr>
            <a:r>
              <a:rPr lang="fr-FR" sz="24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Des Nouveaux dispositifs publics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AC34F3C-C7CF-4287-3775-51AD024A02B3}"/>
              </a:ext>
            </a:extLst>
          </p:cNvPr>
          <p:cNvSpPr txBox="1"/>
          <p:nvPr/>
        </p:nvSpPr>
        <p:spPr>
          <a:xfrm>
            <a:off x="4559384" y="894651"/>
            <a:ext cx="3877866" cy="424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spcBef>
                <a:spcPts val="0"/>
              </a:spcBef>
              <a:defRPr sz="24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b="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ea typeface="+mn-ea"/>
                <a:cs typeface="+mn-cs"/>
              </a:rPr>
              <a:t>Des Nouveaux outils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6E5D242-16D6-ACFD-56F6-42547D3A428D}"/>
              </a:ext>
            </a:extLst>
          </p:cNvPr>
          <p:cNvSpPr txBox="1"/>
          <p:nvPr/>
        </p:nvSpPr>
        <p:spPr>
          <a:xfrm>
            <a:off x="4604934" y="1356566"/>
            <a:ext cx="3637966" cy="32562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91440" bIns="45720" anchor="t">
            <a:sp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INTELLIGENCE ARTIFICIELLE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Intégrée aux aides.fr et parcours des créateurs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Numérique de confiance</a:t>
            </a:r>
          </a:p>
          <a:p>
            <a:pPr>
              <a:spcBef>
                <a:spcPts val="0"/>
              </a:spcBef>
            </a:pPr>
            <a:r>
              <a:rPr lang="fr-FR" sz="1200" kern="1200" dirty="0" err="1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Chambersign</a:t>
            </a:r>
            <a:endParaRPr lang="fr-FR" sz="1200" kern="12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spcBef>
                <a:spcPts val="0"/>
              </a:spcBef>
            </a:pPr>
            <a:endParaRPr lang="fr-FR" sz="1200" kern="1200" dirty="0">
              <a:solidFill>
                <a:schemeClr val="tx1">
                  <a:lumMod val="50000"/>
                </a:schemeClr>
              </a:solidFill>
              <a:latin typeface="Fira Sans"/>
              <a:ea typeface="+mn-ea"/>
              <a:cs typeface="+mn-cs"/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Adaptation au Climat / EAU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LISE </a:t>
            </a:r>
          </a:p>
          <a:p>
            <a:pPr marL="171450" indent="-171450">
              <a:spcBef>
                <a:spcPts val="0"/>
              </a:spcBef>
              <a:spcAft>
                <a:spcPts val="1200"/>
              </a:spcAft>
              <a:buBlip>
                <a:blip r:embed="rId3"/>
              </a:buBlip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142 diagnostics émissions carbone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réalisés </a:t>
            </a:r>
            <a:br>
              <a:rPr lang="fr-FR" sz="1200" kern="12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avec cet outil élaboré par les CCI Savoie et Nice</a:t>
            </a:r>
          </a:p>
          <a:p>
            <a:pPr marL="171450" indent="-171450">
              <a:spcBef>
                <a:spcPts val="0"/>
              </a:spcBef>
              <a:buBlip>
                <a:blip r:embed="rId3"/>
              </a:buBlip>
            </a:pP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217 collaborateurs formés</a:t>
            </a:r>
          </a:p>
          <a:p>
            <a:pPr>
              <a:spcBef>
                <a:spcPts val="0"/>
              </a:spcBef>
            </a:pPr>
            <a:endParaRPr lang="fr-FR" sz="1000" b="1" kern="12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  <a:p>
            <a:pPr>
              <a:spcBef>
                <a:spcPts val="0"/>
              </a:spcBef>
            </a:pP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INVESTISSEMENTS COMMUN</a:t>
            </a:r>
          </a:p>
          <a:p>
            <a:pPr marL="171450" indent="-171450">
              <a:spcBef>
                <a:spcPts val="0"/>
              </a:spcBef>
              <a:spcAft>
                <a:spcPts val="1200"/>
              </a:spcAft>
              <a:buBlip>
                <a:blip r:embed="rId3"/>
              </a:buBlip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Infrastructures (SEALAR)</a:t>
            </a:r>
          </a:p>
          <a:p>
            <a:pPr>
              <a:spcBef>
                <a:spcPts val="0"/>
              </a:spcBef>
            </a:pPr>
            <a:endParaRPr lang="fr-FR" sz="1200" b="1" kern="12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FC47223-E562-2820-804F-52D2239A82EE}"/>
              </a:ext>
            </a:extLst>
          </p:cNvPr>
          <p:cNvSpPr txBox="1"/>
          <p:nvPr/>
        </p:nvSpPr>
        <p:spPr>
          <a:xfrm>
            <a:off x="655241" y="1599555"/>
            <a:ext cx="3162870" cy="26337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171450" indent="-171450">
              <a:lnSpc>
                <a:spcPts val="1200"/>
              </a:lnSpc>
              <a:spcBef>
                <a:spcPts val="0"/>
              </a:spcBef>
              <a:spcAft>
                <a:spcPts val="1800"/>
              </a:spcAft>
              <a:buBlip>
                <a:blip r:embed="rId3"/>
              </a:buBlip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Accompagner </a:t>
            </a:r>
            <a:r>
              <a:rPr lang="fr-FR" sz="1200" kern="1200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 panose="020B0A03050000020004" pitchFamily="34" charset="0"/>
                <a:sym typeface="Fira Sans Bold"/>
              </a:rPr>
              <a:t>10 000 micro-entrepreneurs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au recrutement (</a:t>
            </a:r>
            <a:r>
              <a:rPr lang="fr-FR" sz="1200" b="1" kern="1200" dirty="0">
                <a:gradFill>
                  <a:gsLst>
                    <a:gs pos="0">
                      <a:schemeClr val="accent5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+mj-ea"/>
                <a:ea typeface="+mj-ea"/>
                <a:sym typeface="Fira Sans Bold"/>
              </a:rPr>
              <a:t>Plus1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) avec AXA France, </a:t>
            </a:r>
            <a:r>
              <a:rPr lang="fr-FR" sz="1200" kern="1200" dirty="0" err="1">
                <a:solidFill>
                  <a:schemeClr val="tx1">
                    <a:lumMod val="50000"/>
                  </a:schemeClr>
                </a:solidFill>
                <a:sym typeface="Fira Sans Bold"/>
              </a:rPr>
              <a:t>Archipel&amp;Co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, </a:t>
            </a:r>
            <a:r>
              <a:rPr lang="fr-FR" sz="1200" kern="1200" dirty="0" err="1">
                <a:solidFill>
                  <a:schemeClr val="tx1">
                    <a:lumMod val="50000"/>
                  </a:schemeClr>
                </a:solidFill>
                <a:sym typeface="Fira Sans Bold"/>
              </a:rPr>
              <a:t>leboncoin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, </a:t>
            </a:r>
            <a:r>
              <a:rPr lang="fr-FR" sz="1200" kern="1200" dirty="0" err="1">
                <a:solidFill>
                  <a:schemeClr val="tx1">
                    <a:lumMod val="50000"/>
                  </a:schemeClr>
                </a:solidFill>
                <a:sym typeface="Fira Sans Bold"/>
              </a:rPr>
              <a:t>Payfit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, la FNAE, France Travail</a:t>
            </a:r>
            <a:endParaRPr lang="fr-FR" sz="1200" kern="1200" dirty="0">
              <a:solidFill>
                <a:schemeClr val="tx1">
                  <a:lumMod val="50000"/>
                </a:schemeClr>
              </a:solidFill>
              <a:highlight>
                <a:srgbClr val="FFFF00"/>
              </a:highlight>
              <a:sym typeface="Fira Sans Bold"/>
            </a:endParaRPr>
          </a:p>
          <a:p>
            <a:pPr marL="171450" indent="-171450">
              <a:lnSpc>
                <a:spcPts val="1200"/>
              </a:lnSpc>
              <a:spcBef>
                <a:spcPts val="0"/>
              </a:spcBef>
              <a:spcAft>
                <a:spcPts val="1800"/>
              </a:spcAft>
              <a:buBlip>
                <a:blip r:embed="rId3"/>
              </a:buBlip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Former les </a:t>
            </a:r>
            <a:r>
              <a:rPr lang="fr-FR" sz="1200" kern="1200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/>
              </a:rPr>
              <a:t>managers de centre-ville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(lettre d’intention signée avec </a:t>
            </a:r>
            <a:b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la </a:t>
            </a: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</a:rPr>
              <a:t>Banque des Territoires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 en vue </a:t>
            </a:r>
            <a:b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d’une convention)</a:t>
            </a:r>
          </a:p>
          <a:p>
            <a:pPr marL="171450" indent="-171450">
              <a:lnSpc>
                <a:spcPts val="1200"/>
              </a:lnSpc>
              <a:spcBef>
                <a:spcPts val="0"/>
              </a:spcBef>
              <a:spcAft>
                <a:spcPts val="1800"/>
              </a:spcAft>
              <a:buBlip>
                <a:blip r:embed="rId3"/>
              </a:buBlip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Simplifier : </a:t>
            </a:r>
            <a:r>
              <a:rPr lang="fr-FR" sz="1200" kern="1200" dirty="0">
                <a:gradFill>
                  <a:gsLst>
                    <a:gs pos="0">
                      <a:srgbClr val="32BEF0"/>
                    </a:gs>
                    <a:gs pos="73000">
                      <a:srgbClr val="373CF5"/>
                    </a:gs>
                  </a:gsLst>
                  <a:lin ang="18600000" scaled="0"/>
                </a:gradFill>
                <a:latin typeface="Fira Sans Black"/>
                <a:sym typeface="Fira Sans Bold"/>
              </a:rPr>
              <a:t>TEST</a:t>
            </a:r>
            <a:r>
              <a:rPr lang="fr-FR" sz="1200" kern="1200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/>
                <a:sym typeface="Fira Sans Bold"/>
              </a:rPr>
              <a:t> PME</a:t>
            </a:r>
            <a:endParaRPr lang="fr-FR" sz="1200" kern="1200" dirty="0">
              <a:gradFill>
                <a:gsLst>
                  <a:gs pos="0">
                    <a:srgbClr val="32BEF0"/>
                  </a:gs>
                  <a:gs pos="73000">
                    <a:srgbClr val="373CF5"/>
                  </a:gs>
                </a:gsLst>
                <a:lin ang="18600000" scaled="0"/>
              </a:gradFill>
              <a:latin typeface="Fira Sans Black"/>
            </a:endParaRPr>
          </a:p>
          <a:p>
            <a:pPr marL="171450" indent="-171450">
              <a:lnSpc>
                <a:spcPts val="1200"/>
              </a:lnSpc>
              <a:spcBef>
                <a:spcPts val="0"/>
              </a:spcBef>
              <a:spcAft>
                <a:spcPts val="1800"/>
              </a:spcAft>
              <a:buBlip>
                <a:blip r:embed="rId3"/>
              </a:buBlip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Réaliser des études : </a:t>
            </a:r>
            <a:r>
              <a:rPr lang="fr-FR" sz="1200" kern="1200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/>
                <a:sym typeface="Fira Sans Bold"/>
              </a:rPr>
              <a:t>Diversification </a:t>
            </a:r>
            <a:br>
              <a:rPr lang="fr-FR" sz="1200" kern="1200" dirty="0">
                <a:latin typeface="Fira Sans Black" panose="020B0A03050000020004" pitchFamily="34" charset="0"/>
              </a:rPr>
            </a:br>
            <a:r>
              <a:rPr lang="fr-FR" sz="1200" kern="1200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Fira Sans Black"/>
                <a:sym typeface="Fira Sans Bold"/>
              </a:rPr>
              <a:t>des Zones de Montagne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pour le compte de la </a:t>
            </a:r>
            <a:r>
              <a:rPr lang="fr-FR" sz="1200" b="1" kern="1200" dirty="0">
                <a:solidFill>
                  <a:schemeClr val="tx1">
                    <a:lumMod val="50000"/>
                  </a:schemeClr>
                </a:solidFill>
                <a:sym typeface="Fira Sans Bold"/>
              </a:rPr>
              <a:t>Banque des Territoires</a:t>
            </a:r>
            <a:endParaRPr lang="fr-FR" sz="1200" b="1" kern="12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88822E26-29F6-4C10-D8AE-1C31E2483E8F}"/>
              </a:ext>
            </a:extLst>
          </p:cNvPr>
          <p:cNvSpPr/>
          <p:nvPr/>
        </p:nvSpPr>
        <p:spPr>
          <a:xfrm>
            <a:off x="4821570" y="-1635218"/>
            <a:ext cx="698475" cy="698475"/>
          </a:xfrm>
          <a:custGeom>
            <a:avLst/>
            <a:gdLst>
              <a:gd name="connsiteX0" fmla="*/ 0 w 698475"/>
              <a:gd name="connsiteY0" fmla="*/ 0 h 698475"/>
              <a:gd name="connsiteX1" fmla="*/ 698476 w 698475"/>
              <a:gd name="connsiteY1" fmla="*/ 0 h 698475"/>
              <a:gd name="connsiteX2" fmla="*/ 698476 w 698475"/>
              <a:gd name="connsiteY2" fmla="*/ 698476 h 698475"/>
              <a:gd name="connsiteX3" fmla="*/ 0 w 698475"/>
              <a:gd name="connsiteY3" fmla="*/ 698476 h 69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475" h="698475">
                <a:moveTo>
                  <a:pt x="0" y="0"/>
                </a:moveTo>
                <a:lnTo>
                  <a:pt x="698476" y="0"/>
                </a:lnTo>
                <a:lnTo>
                  <a:pt x="698476" y="698476"/>
                </a:lnTo>
                <a:lnTo>
                  <a:pt x="0" y="698476"/>
                </a:lnTo>
                <a:close/>
              </a:path>
            </a:pathLst>
          </a:custGeom>
          <a:noFill/>
          <a:ln w="102054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1450FD6-4851-A52C-6F3B-59BB4BD22F5C}"/>
              </a:ext>
            </a:extLst>
          </p:cNvPr>
          <p:cNvCxnSpPr>
            <a:cxnSpLocks/>
          </p:cNvCxnSpPr>
          <p:nvPr/>
        </p:nvCxnSpPr>
        <p:spPr>
          <a:xfrm>
            <a:off x="4194160" y="1565626"/>
            <a:ext cx="0" cy="2805652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5235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A46AE96-76A5-162B-F18E-A32CDBF64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388" y="446088"/>
            <a:ext cx="2971800" cy="1149350"/>
          </a:xfrm>
        </p:spPr>
        <p:txBody>
          <a:bodyPr/>
          <a:lstStyle/>
          <a:p>
            <a:r>
              <a:rPr lang="en-US"/>
              <a:t>Edition record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078071-7286-D5E2-50C4-27B0750BB4EB}"/>
              </a:ext>
            </a:extLst>
          </p:cNvPr>
          <p:cNvSpPr txBox="1"/>
          <p:nvPr/>
        </p:nvSpPr>
        <p:spPr>
          <a:xfrm>
            <a:off x="5249548" y="1868955"/>
            <a:ext cx="2648414" cy="549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300" dirty="0">
                <a:solidFill>
                  <a:schemeClr val="tx1"/>
                </a:solidFill>
              </a:rPr>
              <a:t>participants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B39FA0-39FD-C2F4-C9BD-82FE037BDDD6}"/>
              </a:ext>
            </a:extLst>
          </p:cNvPr>
          <p:cNvSpPr txBox="1">
            <a:spLocks/>
          </p:cNvSpPr>
          <p:nvPr/>
        </p:nvSpPr>
        <p:spPr>
          <a:xfrm>
            <a:off x="5141315" y="1120240"/>
            <a:ext cx="3166167" cy="1010533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/>
            <a:r>
              <a:rPr lang="en-US" sz="8000" dirty="0">
                <a:gradFill>
                  <a:gsLst>
                    <a:gs pos="1800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  <a:t>1 500</a:t>
            </a:r>
            <a:endParaRPr lang="fr-FR" sz="8000" dirty="0">
              <a:gradFill>
                <a:gsLst>
                  <a:gs pos="18000">
                    <a:schemeClr val="accent5"/>
                  </a:gs>
                  <a:gs pos="73000">
                    <a:schemeClr val="tx2"/>
                  </a:gs>
                </a:gsLst>
                <a:lin ang="18600000" scaled="0"/>
              </a:gra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67CDB6-2318-30B6-F72F-CDE83BCA8628}"/>
              </a:ext>
            </a:extLst>
          </p:cNvPr>
          <p:cNvSpPr txBox="1">
            <a:spLocks/>
          </p:cNvSpPr>
          <p:nvPr/>
        </p:nvSpPr>
        <p:spPr>
          <a:xfrm>
            <a:off x="5119015" y="2722757"/>
            <a:ext cx="3166167" cy="682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/>
            <a:r>
              <a:rPr lang="en-US" sz="5400" dirty="0">
                <a:gradFill>
                  <a:gsLst>
                    <a:gs pos="1800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  <a:t>+ 1500</a:t>
            </a:r>
            <a:endParaRPr lang="fr-FR" sz="5400" dirty="0">
              <a:gradFill>
                <a:gsLst>
                  <a:gs pos="18000">
                    <a:schemeClr val="accent5"/>
                  </a:gs>
                  <a:gs pos="73000">
                    <a:schemeClr val="tx2"/>
                  </a:gs>
                </a:gsLst>
                <a:lin ang="18600000" scaled="0"/>
              </a:gra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9FA71F-6F12-2102-854A-98258C8BCC31}"/>
              </a:ext>
            </a:extLst>
          </p:cNvPr>
          <p:cNvSpPr txBox="1">
            <a:spLocks/>
          </p:cNvSpPr>
          <p:nvPr/>
        </p:nvSpPr>
        <p:spPr>
          <a:xfrm>
            <a:off x="5119015" y="3913753"/>
            <a:ext cx="3166167" cy="6821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ctr">
            <a:spAutoFit/>
          </a:bodyPr>
          <a:lstStyle>
            <a:lvl1pPr marL="0" marR="0" indent="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 u="none" strike="noStrike" cap="all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/>
            <a:r>
              <a:rPr lang="en-US" sz="5400" dirty="0">
                <a:gradFill>
                  <a:gsLst>
                    <a:gs pos="1800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  <a:t>+ 50</a:t>
            </a:r>
            <a:endParaRPr lang="fr-FR" sz="5400" dirty="0">
              <a:gradFill>
                <a:gsLst>
                  <a:gs pos="18000">
                    <a:schemeClr val="accent5"/>
                  </a:gs>
                  <a:gs pos="73000">
                    <a:schemeClr val="tx2"/>
                  </a:gs>
                </a:gsLst>
                <a:lin ang="18600000" scaled="0"/>
              </a:gra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5BB4C1-9BF0-6AE2-7972-2650E797AA47}"/>
              </a:ext>
            </a:extLst>
          </p:cNvPr>
          <p:cNvSpPr txBox="1"/>
          <p:nvPr/>
        </p:nvSpPr>
        <p:spPr>
          <a:xfrm>
            <a:off x="5693871" y="3197118"/>
            <a:ext cx="168827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2100" dirty="0">
                <a:solidFill>
                  <a:schemeClr val="tx1"/>
                </a:solidFill>
              </a:rPr>
              <a:t>à distance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38A0D2D-093B-6CE1-C577-73CD33E1E494}"/>
              </a:ext>
            </a:extLst>
          </p:cNvPr>
          <p:cNvSpPr txBox="1"/>
          <p:nvPr/>
        </p:nvSpPr>
        <p:spPr>
          <a:xfrm>
            <a:off x="5560308" y="4404272"/>
            <a:ext cx="1172028" cy="3831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2100" dirty="0">
                <a:solidFill>
                  <a:schemeClr val="tx1"/>
                </a:solidFill>
              </a:rPr>
              <a:t>invités</a:t>
            </a:r>
          </a:p>
        </p:txBody>
      </p:sp>
      <p:pic>
        <p:nvPicPr>
          <p:cNvPr id="22" name="Espace réservé pour une image  21">
            <a:extLst>
              <a:ext uri="{FF2B5EF4-FFF2-40B4-BE49-F238E27FC236}">
                <a16:creationId xmlns:a16="http://schemas.microsoft.com/office/drawing/2014/main" id="{733D880B-D8B4-1685-60CA-B8DEDF01933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r="7392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2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20113-5B61-BF70-526F-F6F630AED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DEDE7B-E901-AEAF-FF91-2B1C0BB30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3" y="388938"/>
            <a:ext cx="4066564" cy="1149350"/>
          </a:xfrm>
        </p:spPr>
        <p:txBody>
          <a:bodyPr lIns="0" tIns="0" rIns="0" bIns="0" anchor="t">
            <a:normAutofit/>
          </a:bodyPr>
          <a:lstStyle/>
          <a:p>
            <a:r>
              <a:rPr lang="fr-FR" dirty="0"/>
              <a:t>CAP SUR Nos </a:t>
            </a:r>
            <a:br>
              <a:rPr lang="fr-FR" dirty="0"/>
            </a:br>
            <a:r>
              <a:rPr lang="fr-FR" dirty="0"/>
              <a:t>résultats 2024/2025</a:t>
            </a:r>
          </a:p>
        </p:txBody>
      </p:sp>
      <p:pic>
        <p:nvPicPr>
          <p:cNvPr id="14" name="Image 15">
            <a:extLst>
              <a:ext uri="{FF2B5EF4-FFF2-40B4-BE49-F238E27FC236}">
                <a16:creationId xmlns:a16="http://schemas.microsoft.com/office/drawing/2014/main" id="{FD6D8EC5-3221-C16D-AFE0-628A336B62E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6013" r="26013"/>
          <a:stretch/>
        </p:blipFill>
        <p:spPr/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2646891-AD4C-661D-33F0-A6760C39548F}"/>
              </a:ext>
            </a:extLst>
          </p:cNvPr>
          <p:cNvSpPr txBox="1"/>
          <p:nvPr/>
        </p:nvSpPr>
        <p:spPr>
          <a:xfrm>
            <a:off x="5081695" y="1722187"/>
            <a:ext cx="3401451" cy="2418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normAutofit/>
          </a:bodyPr>
          <a:lstStyle/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Continuer à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PERFORMER</a:t>
            </a:r>
            <a:r>
              <a:rPr lang="fr-FR" cap="all" dirty="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Jouer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COLLECTIF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Dépasser nos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LIMITES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Être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LISIBLES</a:t>
            </a:r>
            <a:r>
              <a:rPr lang="fr-FR" sz="1200" dirty="0">
                <a:solidFill>
                  <a:schemeClr val="tx1"/>
                </a:solidFill>
              </a:rPr>
              <a:t> et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VISIBLES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Avoir le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BON ÉTAT D’ESPRIT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5B73740-FFAC-CFED-42A4-C3EAD49B5A4C}"/>
              </a:ext>
            </a:extLst>
          </p:cNvPr>
          <p:cNvSpPr/>
          <p:nvPr/>
        </p:nvSpPr>
        <p:spPr>
          <a:xfrm>
            <a:off x="4760913" y="1722187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DC8A4FA-B651-5704-A4B4-B8AAEC4344FE}"/>
              </a:ext>
            </a:extLst>
          </p:cNvPr>
          <p:cNvSpPr/>
          <p:nvPr/>
        </p:nvSpPr>
        <p:spPr>
          <a:xfrm>
            <a:off x="4760913" y="2189055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5CFEA33-D554-58FC-ACE9-C92EC8A3DA29}"/>
              </a:ext>
            </a:extLst>
          </p:cNvPr>
          <p:cNvSpPr/>
          <p:nvPr/>
        </p:nvSpPr>
        <p:spPr>
          <a:xfrm>
            <a:off x="4760913" y="2655923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288A300-08A5-AC40-FE45-4CEE6EB0AF1B}"/>
              </a:ext>
            </a:extLst>
          </p:cNvPr>
          <p:cNvSpPr/>
          <p:nvPr/>
        </p:nvSpPr>
        <p:spPr>
          <a:xfrm>
            <a:off x="4760913" y="3122791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D900192-433E-2ACB-9382-4B45739EBE03}"/>
              </a:ext>
            </a:extLst>
          </p:cNvPr>
          <p:cNvSpPr/>
          <p:nvPr/>
        </p:nvSpPr>
        <p:spPr>
          <a:xfrm>
            <a:off x="4760913" y="3589658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526E6F-2629-10E3-CCBF-AC26E2670777}"/>
              </a:ext>
            </a:extLst>
          </p:cNvPr>
          <p:cNvSpPr/>
          <p:nvPr/>
        </p:nvSpPr>
        <p:spPr>
          <a:xfrm>
            <a:off x="4572000" y="3376004"/>
            <a:ext cx="3684337" cy="630495"/>
          </a:xfrm>
          <a:prstGeom prst="rect">
            <a:avLst/>
          </a:prstGeom>
          <a:solidFill>
            <a:srgbClr val="FFFFFF">
              <a:alpha val="79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ED486F-AAE5-E129-0DD6-8FA705582BE3}"/>
              </a:ext>
            </a:extLst>
          </p:cNvPr>
          <p:cNvSpPr/>
          <p:nvPr/>
        </p:nvSpPr>
        <p:spPr>
          <a:xfrm>
            <a:off x="4571999" y="1581214"/>
            <a:ext cx="3684337" cy="1407574"/>
          </a:xfrm>
          <a:prstGeom prst="rect">
            <a:avLst/>
          </a:prstGeom>
          <a:solidFill>
            <a:srgbClr val="FFFFFF">
              <a:alpha val="79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9448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FC2238-1456-DDE2-6AE5-9142B880A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Être plus lisibles &amp; plus visibles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87ECC60-BB89-FDDE-7FE8-AE9AEF009C83}"/>
              </a:ext>
            </a:extLst>
          </p:cNvPr>
          <p:cNvSpPr txBox="1"/>
          <p:nvPr/>
        </p:nvSpPr>
        <p:spPr>
          <a:xfrm>
            <a:off x="940285" y="1013901"/>
            <a:ext cx="4070627" cy="6186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Commerces &amp; </a:t>
            </a:r>
            <a:r>
              <a:rPr lang="fr-FR" sz="2000" cap="all" dirty="0" err="1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chr</a:t>
            </a:r>
            <a:endParaRPr lang="fr-FR" sz="2000" cap="all" dirty="0">
              <a:gradFill>
                <a:gsLst>
                  <a:gs pos="0">
                    <a:schemeClr val="accent5"/>
                  </a:gs>
                  <a:gs pos="73000">
                    <a:schemeClr val="tx2"/>
                  </a:gs>
                </a:gsLst>
                <a:lin ang="18600000" scaled="0"/>
              </a:gradFill>
              <a:latin typeface="+mj-lt"/>
              <a:ea typeface="+mn-ea"/>
              <a:cs typeface="+mn-cs"/>
            </a:endParaRPr>
          </a:p>
          <a:p>
            <a:pPr>
              <a:spcBef>
                <a:spcPts val="0"/>
              </a:spcBef>
            </a:pPr>
            <a:r>
              <a:rPr lang="fr-FR" b="1" dirty="0">
                <a:solidFill>
                  <a:srgbClr val="0047BB"/>
                </a:solidFill>
                <a:latin typeface="+mn-lt"/>
              </a:rPr>
              <a:t>Les Trophées du Commerce</a:t>
            </a:r>
          </a:p>
        </p:txBody>
      </p:sp>
      <p:pic>
        <p:nvPicPr>
          <p:cNvPr id="19" name="Image 18" descr="Une image contenant habits, personne, femme, chaussures&#10;&#10;Le contenu généré par l’IA peut être incorrect.">
            <a:extLst>
              <a:ext uri="{FF2B5EF4-FFF2-40B4-BE49-F238E27FC236}">
                <a16:creationId xmlns:a16="http://schemas.microsoft.com/office/drawing/2014/main" id="{82152592-33BA-3A88-CE8A-677E4C4C7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7" b="2011"/>
          <a:stretch/>
        </p:blipFill>
        <p:spPr>
          <a:xfrm>
            <a:off x="940285" y="2803884"/>
            <a:ext cx="1577938" cy="917347"/>
          </a:xfrm>
          <a:prstGeom prst="roundRect">
            <a:avLst>
              <a:gd name="adj" fmla="val 10053"/>
            </a:avLst>
          </a:prstGeom>
        </p:spPr>
      </p:pic>
      <p:pic>
        <p:nvPicPr>
          <p:cNvPr id="20" name="Image 19" descr="Une image contenant habits, texte, personne, costume&#10;&#10;Le contenu généré par l’IA peut être incorrect.">
            <a:extLst>
              <a:ext uri="{FF2B5EF4-FFF2-40B4-BE49-F238E27FC236}">
                <a16:creationId xmlns:a16="http://schemas.microsoft.com/office/drawing/2014/main" id="{AF4ECD38-9455-5941-5192-91411F0BBB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1" b="-2"/>
          <a:stretch>
            <a:fillRect/>
          </a:stretch>
        </p:blipFill>
        <p:spPr>
          <a:xfrm>
            <a:off x="940285" y="3890251"/>
            <a:ext cx="1579071" cy="917347"/>
          </a:xfrm>
          <a:prstGeom prst="roundRect">
            <a:avLst>
              <a:gd name="adj" fmla="val 10809"/>
            </a:avLst>
          </a:prstGeom>
        </p:spPr>
      </p:pic>
      <p:pic>
        <p:nvPicPr>
          <p:cNvPr id="21" name="Image 20" descr="Une image contenant habits, personne, costume, sourire&#10;&#10;Le contenu généré par l’IA peut être incorrect.">
            <a:extLst>
              <a:ext uri="{FF2B5EF4-FFF2-40B4-BE49-F238E27FC236}">
                <a16:creationId xmlns:a16="http://schemas.microsoft.com/office/drawing/2014/main" id="{B5927824-2D88-E9F3-C56B-E41D31921C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16"/>
          <a:stretch/>
        </p:blipFill>
        <p:spPr>
          <a:xfrm>
            <a:off x="940285" y="1652374"/>
            <a:ext cx="1579071" cy="982490"/>
          </a:xfrm>
          <a:prstGeom prst="roundRect">
            <a:avLst>
              <a:gd name="adj" fmla="val 11060"/>
            </a:avLst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53C9AD41-D688-D78B-88D7-EF0A95611C47}"/>
              </a:ext>
            </a:extLst>
          </p:cNvPr>
          <p:cNvSpPr txBox="1"/>
          <p:nvPr/>
        </p:nvSpPr>
        <p:spPr>
          <a:xfrm>
            <a:off x="2648896" y="3948653"/>
            <a:ext cx="1579071" cy="854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</a:rPr>
              <a:t>Un évènement d’ampleur nationale, sur les réseaux sociaux et dans les médias : </a:t>
            </a: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+350 reprises presse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C80A0FD-38D4-4406-4AB2-A2EFDD80463B}"/>
              </a:ext>
            </a:extLst>
          </p:cNvPr>
          <p:cNvSpPr txBox="1"/>
          <p:nvPr/>
        </p:nvSpPr>
        <p:spPr>
          <a:xfrm>
            <a:off x="5073374" y="1013901"/>
            <a:ext cx="4070626" cy="10618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91440" bIns="45720" anchor="t">
            <a:spAutoFit/>
          </a:bodyPr>
          <a:lstStyle/>
          <a:p>
            <a:pPr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Industries</a:t>
            </a:r>
          </a:p>
          <a:p>
            <a:pPr>
              <a:spcBef>
                <a:spcPts val="0"/>
              </a:spcBef>
            </a:pPr>
            <a:r>
              <a:rPr lang="fr-FR" b="1" dirty="0">
                <a:solidFill>
                  <a:srgbClr val="0047BB"/>
                </a:solidFill>
                <a:latin typeface="+mn-lt"/>
              </a:rPr>
              <a:t>Salon Global Industrie </a:t>
            </a:r>
            <a:r>
              <a:rPr lang="fr-FR" sz="1400" b="1" dirty="0">
                <a:solidFill>
                  <a:srgbClr val="0047BB"/>
                </a:solidFill>
                <a:latin typeface="+mn-lt"/>
              </a:rPr>
              <a:t>(11 au 14 mars) </a:t>
            </a:r>
          </a:p>
          <a:p>
            <a:pPr>
              <a:spcBef>
                <a:spcPts val="0"/>
              </a:spcBef>
            </a:pPr>
            <a:r>
              <a:rPr lang="fr-FR" b="1" dirty="0">
                <a:solidFill>
                  <a:srgbClr val="0047BB"/>
                </a:solidFill>
                <a:latin typeface="+mn-lt"/>
              </a:rPr>
              <a:t>Usines ouvertes </a:t>
            </a:r>
            <a:r>
              <a:rPr lang="fr-FR" sz="1400" b="1" dirty="0">
                <a:solidFill>
                  <a:srgbClr val="0047BB"/>
                </a:solidFill>
                <a:latin typeface="+mn-lt"/>
              </a:rPr>
              <a:t>(04 &amp; 05 avril)</a:t>
            </a:r>
          </a:p>
          <a:p>
            <a:pPr>
              <a:spcBef>
                <a:spcPts val="0"/>
              </a:spcBef>
            </a:pPr>
            <a:r>
              <a:rPr lang="fr-FR" sz="1400" b="1" dirty="0">
                <a:solidFill>
                  <a:srgbClr val="0047BB"/>
                </a:solidFill>
                <a:latin typeface="+mn-lt"/>
              </a:rPr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4B11EB-CC8A-BFCF-7AC6-053FEDB38F72}"/>
              </a:ext>
            </a:extLst>
          </p:cNvPr>
          <p:cNvSpPr txBox="1"/>
          <p:nvPr/>
        </p:nvSpPr>
        <p:spPr>
          <a:xfrm>
            <a:off x="6894347" y="3810343"/>
            <a:ext cx="1811486" cy="854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 sz="1200" b="1" kern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marL="0" indent="0">
              <a:spcAft>
                <a:spcPts val="1200"/>
              </a:spcAft>
              <a:buNone/>
            </a:pPr>
            <a:r>
              <a:rPr lang="fr-FR" sz="1100" b="0" dirty="0"/>
              <a:t>Des</a:t>
            </a:r>
            <a:r>
              <a:rPr lang="fr-FR" sz="1100" dirty="0"/>
              <a:t> </a:t>
            </a:r>
            <a:r>
              <a:rPr lang="fr-FR" sz="1100" b="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conférences </a:t>
            </a:r>
            <a:br>
              <a:rPr lang="fr-FR" sz="1100" b="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</a:br>
            <a:r>
              <a:rPr lang="fr-FR" sz="1100" b="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&amp; un stand premium CCI</a:t>
            </a:r>
            <a:r>
              <a:rPr lang="fr-FR" sz="1100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</a:rPr>
              <a:t> </a:t>
            </a:r>
            <a:r>
              <a:rPr lang="fr-FR" sz="1100" b="0" dirty="0"/>
              <a:t>pour plus d'impact auprès des institutionnels &amp; des industriels</a:t>
            </a:r>
          </a:p>
        </p:txBody>
      </p:sp>
      <p:pic>
        <p:nvPicPr>
          <p:cNvPr id="5" name="Image 4" descr="Une image contenant texte, meubles, bâtiment, intérieur&#10;&#10;Le contenu généré par l’IA peut être incorrect.">
            <a:extLst>
              <a:ext uri="{FF2B5EF4-FFF2-40B4-BE49-F238E27FC236}">
                <a16:creationId xmlns:a16="http://schemas.microsoft.com/office/drawing/2014/main" id="{48749068-CD1D-7351-BB1F-D701BB71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3373" y="2054044"/>
            <a:ext cx="1705413" cy="1300619"/>
          </a:xfrm>
          <a:prstGeom prst="roundRect">
            <a:avLst>
              <a:gd name="adj" fmla="val 9863"/>
            </a:avLst>
          </a:prstGeom>
        </p:spPr>
      </p:pic>
      <p:pic>
        <p:nvPicPr>
          <p:cNvPr id="8" name="Image 7" descr="Une image contenant habits, homme, personne, femme&#10;&#10;Le contenu généré par l’IA peut être incorrect.">
            <a:extLst>
              <a:ext uri="{FF2B5EF4-FFF2-40B4-BE49-F238E27FC236}">
                <a16:creationId xmlns:a16="http://schemas.microsoft.com/office/drawing/2014/main" id="{DD4023CF-7255-F210-6396-93870711C4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3373" y="3510528"/>
            <a:ext cx="1705413" cy="1292205"/>
          </a:xfrm>
          <a:prstGeom prst="roundRect">
            <a:avLst>
              <a:gd name="adj" fmla="val 8678"/>
            </a:avLst>
          </a:prstGeom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761C0571-A5C7-57A1-F68F-A669D88EC156}"/>
              </a:ext>
            </a:extLst>
          </p:cNvPr>
          <p:cNvSpPr txBox="1"/>
          <p:nvPr/>
        </p:nvSpPr>
        <p:spPr>
          <a:xfrm>
            <a:off x="227982" y="444954"/>
            <a:ext cx="5621975" cy="44969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fr-FR" sz="1800" dirty="0">
                <a:solidFill>
                  <a:schemeClr val="tx1"/>
                </a:solidFill>
              </a:rPr>
              <a:t>EN COMMUNIQUANT PLUS SUR NOS CLIENTS </a:t>
            </a:r>
            <a:r>
              <a:rPr lang="fr-FR" sz="1400" dirty="0">
                <a:solidFill>
                  <a:schemeClr val="tx1"/>
                </a:solidFill>
                <a:latin typeface="+mn-lt"/>
              </a:rPr>
              <a:t>(1/2)</a:t>
            </a:r>
            <a:endParaRPr lang="fr-FR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ZoneTexte 25">
            <a:extLst>
              <a:ext uri="{FF2B5EF4-FFF2-40B4-BE49-F238E27FC236}">
                <a16:creationId xmlns:a16="http://schemas.microsoft.com/office/drawing/2014/main" id="{E2C4FCBF-4508-87D0-CB09-72B9FDF2CC30}"/>
              </a:ext>
            </a:extLst>
          </p:cNvPr>
          <p:cNvSpPr txBox="1"/>
          <p:nvPr/>
        </p:nvSpPr>
        <p:spPr>
          <a:xfrm>
            <a:off x="2648896" y="1801808"/>
            <a:ext cx="1579071" cy="7017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anchor="ctr">
            <a:sp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380 lauréats nationaux </a:t>
            </a: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</a:rPr>
              <a:t>valorisés lors de la Cérémonie Nationale à Bercy</a:t>
            </a:r>
          </a:p>
        </p:txBody>
      </p:sp>
      <p:sp>
        <p:nvSpPr>
          <p:cNvPr id="15" name="ZoneTexte 25">
            <a:extLst>
              <a:ext uri="{FF2B5EF4-FFF2-40B4-BE49-F238E27FC236}">
                <a16:creationId xmlns:a16="http://schemas.microsoft.com/office/drawing/2014/main" id="{70084262-F924-6022-B290-BCD85DCDC308}"/>
              </a:ext>
            </a:extLst>
          </p:cNvPr>
          <p:cNvSpPr txBox="1"/>
          <p:nvPr/>
        </p:nvSpPr>
        <p:spPr>
          <a:xfrm>
            <a:off x="2648896" y="3053451"/>
            <a:ext cx="1555613" cy="5493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anchor="ctr">
            <a:sp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sz="11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45 chroniques </a:t>
            </a: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</a:rPr>
              <a:t>commerçants lauréats </a:t>
            </a:r>
            <a:br>
              <a:rPr lang="fr-FR" sz="1100" kern="12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fr-FR" sz="1100" kern="1200" dirty="0">
                <a:solidFill>
                  <a:schemeClr val="tx1">
                    <a:lumMod val="50000"/>
                  </a:schemeClr>
                </a:solidFill>
              </a:rPr>
              <a:t>sur SUD RADIO</a:t>
            </a:r>
            <a:endParaRPr lang="fr-FR" sz="1100" cap="all" dirty="0">
              <a:gradFill>
                <a:gsLst>
                  <a:gs pos="0">
                    <a:schemeClr val="accent2"/>
                  </a:gs>
                  <a:gs pos="73000">
                    <a:schemeClr val="tx2"/>
                  </a:gs>
                </a:gsLst>
                <a:lin ang="18600000" scaled="0"/>
              </a:gradFill>
              <a:latin typeface="+mj-lt"/>
              <a:ea typeface="+mn-ea"/>
              <a:cs typeface="+mn-cs"/>
            </a:endParaRPr>
          </a:p>
        </p:txBody>
      </p:sp>
      <p:sp>
        <p:nvSpPr>
          <p:cNvPr id="16" name="ZoneTexte 3">
            <a:extLst>
              <a:ext uri="{FF2B5EF4-FFF2-40B4-BE49-F238E27FC236}">
                <a16:creationId xmlns:a16="http://schemas.microsoft.com/office/drawing/2014/main" id="{F4099C25-DEDE-AE9B-E1FC-4CD24E9EBACD}"/>
              </a:ext>
            </a:extLst>
          </p:cNvPr>
          <p:cNvSpPr txBox="1"/>
          <p:nvPr/>
        </p:nvSpPr>
        <p:spPr>
          <a:xfrm>
            <a:off x="6894347" y="2289599"/>
            <a:ext cx="1714567" cy="8540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171450" indent="-171450">
              <a:spcBef>
                <a:spcPts val="0"/>
              </a:spcBef>
              <a:buFont typeface="Arial" panose="020B0604020202020204" pitchFamily="34" charset="0"/>
              <a:buChar char="•"/>
              <a:defRPr sz="1200" b="1" kern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marL="0" indent="0">
              <a:spcAft>
                <a:spcPts val="1200"/>
              </a:spcAft>
              <a:buNone/>
            </a:pPr>
            <a:r>
              <a:rPr lang="fr-FR" sz="1100" b="0" dirty="0"/>
              <a:t>Présence renforcée </a:t>
            </a:r>
            <a:br>
              <a:rPr lang="fr-FR" sz="1100" b="0" dirty="0"/>
            </a:br>
            <a:r>
              <a:rPr lang="fr-FR" sz="1100" b="0" dirty="0"/>
              <a:t>à Global Industrie 2025, </a:t>
            </a:r>
            <a:br>
              <a:rPr lang="fr-FR" sz="1100" b="0" dirty="0"/>
            </a:br>
            <a:r>
              <a:rPr lang="fr-FR" sz="1100" b="0" dirty="0"/>
              <a:t>le </a:t>
            </a:r>
            <a:r>
              <a:rPr lang="fr-FR" sz="1100" b="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salon n°1 </a:t>
            </a:r>
            <a:r>
              <a:rPr lang="fr-FR" sz="1100" b="0" dirty="0"/>
              <a:t>dédié </a:t>
            </a:r>
            <a:br>
              <a:rPr lang="fr-FR" sz="1100" b="0" dirty="0"/>
            </a:br>
            <a:r>
              <a:rPr lang="fr-FR" sz="1100" b="0" dirty="0"/>
              <a:t>à l'industrie en France </a:t>
            </a:r>
            <a:br>
              <a:rPr lang="fr-FR" sz="1100" b="0" dirty="0"/>
            </a:br>
            <a:r>
              <a:rPr lang="fr-FR" sz="1100" b="0" dirty="0"/>
              <a:t>&amp; en Europe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499A6FB-D99C-5824-6F85-0362984F91DE}"/>
              </a:ext>
            </a:extLst>
          </p:cNvPr>
          <p:cNvCxnSpPr>
            <a:cxnSpLocks/>
          </p:cNvCxnSpPr>
          <p:nvPr/>
        </p:nvCxnSpPr>
        <p:spPr>
          <a:xfrm>
            <a:off x="4572000" y="1652374"/>
            <a:ext cx="0" cy="3150359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E64E46C1-A180-C061-7A5E-03A628202A52}"/>
              </a:ext>
            </a:extLst>
          </p:cNvPr>
          <p:cNvSpPr txBox="1"/>
          <p:nvPr/>
        </p:nvSpPr>
        <p:spPr>
          <a:xfrm>
            <a:off x="280837" y="765319"/>
            <a:ext cx="9460150" cy="3139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91440" bIns="45720" anchor="t">
            <a:spAutoFit/>
          </a:bodyPr>
          <a:lstStyle/>
          <a:p>
            <a:pPr>
              <a:spcBef>
                <a:spcPts val="0"/>
              </a:spcBef>
            </a:pPr>
            <a:r>
              <a:rPr lang="fr-FR" sz="1600" cap="all" dirty="0">
                <a:solidFill>
                  <a:schemeClr val="accent5"/>
                </a:solidFill>
                <a:latin typeface="+mj-lt"/>
                <a:ea typeface="+mn-ea"/>
                <a:cs typeface="+mn-cs"/>
              </a:rPr>
              <a:t>COMMERCE, INDUSTRIE, SERVICES, BTP ET CHR        I       APPRENANTS        I        collectivités </a:t>
            </a:r>
          </a:p>
        </p:txBody>
      </p:sp>
    </p:spTree>
    <p:extLst>
      <p:ext uri="{BB962C8B-B14F-4D97-AF65-F5344CB8AC3E}">
        <p14:creationId xmlns:p14="http://schemas.microsoft.com/office/powerpoint/2010/main" val="335383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777B6D-64A4-BB92-CF52-FD94F9B1E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D1DBA2-B48D-13FF-0855-2CD8F6202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Être plus lisibles et plus visibles</a:t>
            </a:r>
          </a:p>
        </p:txBody>
      </p:sp>
      <p:pic>
        <p:nvPicPr>
          <p:cNvPr id="5" name="Image 4" descr="Une image contenant habits, homme, personne, texte&#10;&#10;Le contenu généré par l’IA peut être incorrect.">
            <a:extLst>
              <a:ext uri="{FF2B5EF4-FFF2-40B4-BE49-F238E27FC236}">
                <a16:creationId xmlns:a16="http://schemas.microsoft.com/office/drawing/2014/main" id="{BC8F4856-BA2F-CB0B-3E0F-8FAE3D3C2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63" y="1744588"/>
            <a:ext cx="2849335" cy="189411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279D8DB-9E7F-3ABA-1BAF-B9BDF8288722}"/>
              </a:ext>
            </a:extLst>
          </p:cNvPr>
          <p:cNvSpPr txBox="1"/>
          <p:nvPr/>
        </p:nvSpPr>
        <p:spPr>
          <a:xfrm>
            <a:off x="553162" y="3661548"/>
            <a:ext cx="2849335" cy="6011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2438338">
              <a:spcBef>
                <a:spcPts val="0"/>
              </a:spcBef>
            </a:pPr>
            <a:r>
              <a:rPr lang="fr-FR" sz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Une programmation renforcée </a:t>
            </a:r>
            <a:br>
              <a:rPr lang="fr-FR" sz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</a:br>
            <a:r>
              <a:rPr lang="fr-FR" sz="1200" dirty="0">
                <a:solidFill>
                  <a:srgbClr val="00235D"/>
                </a:solidFill>
              </a:rPr>
              <a:t>sur le Salon des Maires avec des partenariats thématiques stratégiques :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9A267C9-0059-3C31-ADAE-1B6E6959AA56}"/>
              </a:ext>
            </a:extLst>
          </p:cNvPr>
          <p:cNvSpPr txBox="1"/>
          <p:nvPr/>
        </p:nvSpPr>
        <p:spPr>
          <a:xfrm>
            <a:off x="553164" y="1181357"/>
            <a:ext cx="2860652" cy="563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0" cap="all" spc="0" normalizeH="0" baseline="0" noProof="0" dirty="0">
                <a:ln>
                  <a:noFill/>
                </a:ln>
                <a:gradFill>
                  <a:gsLst>
                    <a:gs pos="0">
                      <a:srgbClr val="32BEF0"/>
                    </a:gs>
                    <a:gs pos="73000">
                      <a:srgbClr val="373CF5"/>
                    </a:gs>
                  </a:gsLst>
                  <a:lin ang="18600000" scaled="0"/>
                </a:gradFill>
                <a:effectLst/>
                <a:uLnTx/>
                <a:uFillTx/>
                <a:latin typeface="Fira Sans ExtraBold"/>
                <a:ea typeface="+mn-ea"/>
                <a:cs typeface="+mn-cs"/>
                <a:sym typeface="Fira Sans Regular"/>
              </a:rPr>
              <a:t>Collectivités </a:t>
            </a:r>
          </a:p>
          <a:p>
            <a:pPr lvl="0" eaLnBrk="1">
              <a:spcBef>
                <a:spcPts val="0"/>
              </a:spcBef>
              <a:defRPr/>
            </a:pPr>
            <a:r>
              <a:rPr lang="fr-FR" sz="1600" b="1" dirty="0">
                <a:solidFill>
                  <a:schemeClr val="tx1"/>
                </a:solidFill>
                <a:latin typeface="+mn-lt"/>
              </a:rPr>
              <a:t>Salon des Maires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9DD1A6B-F1DF-8630-0A74-C2352F8FD90F}"/>
              </a:ext>
            </a:extLst>
          </p:cNvPr>
          <p:cNvSpPr txBox="1"/>
          <p:nvPr/>
        </p:nvSpPr>
        <p:spPr>
          <a:xfrm>
            <a:off x="4570219" y="1181357"/>
            <a:ext cx="4193551" cy="8125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91440" bIns="45720" anchor="t">
            <a:spAutoFit/>
          </a:bodyPr>
          <a:lstStyle/>
          <a:p>
            <a:pPr>
              <a:spcBef>
                <a:spcPts val="0"/>
              </a:spcBef>
            </a:pP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apprenants</a:t>
            </a:r>
          </a:p>
          <a:p>
            <a:pPr>
              <a:spcBef>
                <a:spcPts val="0"/>
              </a:spcBef>
            </a:pPr>
            <a:r>
              <a:rPr lang="fr-FR" sz="1600" b="1" dirty="0">
                <a:solidFill>
                  <a:srgbClr val="0047BB"/>
                </a:solidFill>
                <a:latin typeface="+mn-lt"/>
              </a:rPr>
              <a:t>Campagne Apprentissage </a:t>
            </a:r>
            <a:endParaRPr lang="fr-FR" sz="1600" dirty="0">
              <a:solidFill>
                <a:srgbClr val="0047BB"/>
              </a:solidFill>
              <a:latin typeface="Fira Sans ExtraBold"/>
            </a:endParaRPr>
          </a:p>
          <a:p>
            <a:pPr>
              <a:spcBef>
                <a:spcPts val="0"/>
              </a:spcBef>
            </a:pPr>
            <a:r>
              <a:rPr lang="fr-FR" sz="1600" b="1" dirty="0">
                <a:solidFill>
                  <a:srgbClr val="0047BB"/>
                </a:solidFill>
                <a:latin typeface="+mn-lt"/>
              </a:rPr>
              <a:t>« Ton talent a de l’avenir »</a:t>
            </a:r>
            <a:endParaRPr lang="fr-FR" sz="1000" dirty="0">
              <a:solidFill>
                <a:schemeClr val="tx1"/>
              </a:solidFill>
            </a:endParaRPr>
          </a:p>
        </p:txBody>
      </p:sp>
      <p:pic>
        <p:nvPicPr>
          <p:cNvPr id="30" name="Image 29" descr="Une image contenant texte, Visage humain, personne, sourire&#10;&#10;Le contenu généré par l’IA peut être incorrect.">
            <a:extLst>
              <a:ext uri="{FF2B5EF4-FFF2-40B4-BE49-F238E27FC236}">
                <a16:creationId xmlns:a16="http://schemas.microsoft.com/office/drawing/2014/main" id="{ADAD8B67-1C00-99A4-1C53-C71EC572A8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902" y="1993887"/>
            <a:ext cx="1344748" cy="1894115"/>
          </a:xfrm>
          <a:prstGeom prst="rect">
            <a:avLst/>
          </a:prstGeom>
        </p:spPr>
      </p:pic>
      <p:pic>
        <p:nvPicPr>
          <p:cNvPr id="32" name="Image 31" descr="Une image contenant texte, Visage humain, personne, Prospectus&#10;&#10;Le contenu généré par l’IA peut être incorrect.">
            <a:extLst>
              <a:ext uri="{FF2B5EF4-FFF2-40B4-BE49-F238E27FC236}">
                <a16:creationId xmlns:a16="http://schemas.microsoft.com/office/drawing/2014/main" id="{DC6008E5-3A6E-B24C-658D-0673DFDD94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437" y="1993887"/>
            <a:ext cx="1344748" cy="1894115"/>
          </a:xfrm>
          <a:prstGeom prst="rect">
            <a:avLst/>
          </a:prstGeom>
        </p:spPr>
      </p:pic>
      <p:pic>
        <p:nvPicPr>
          <p:cNvPr id="3" name="Image 2" descr="Une image contenant texte, Visage humain, habits, affiche&#10;&#10;Le contenu généré par l’IA peut être incorrect.">
            <a:extLst>
              <a:ext uri="{FF2B5EF4-FFF2-40B4-BE49-F238E27FC236}">
                <a16:creationId xmlns:a16="http://schemas.microsoft.com/office/drawing/2014/main" id="{8A888FF4-9CA3-9B89-30A6-18B38A757C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828" y="1993887"/>
            <a:ext cx="1344748" cy="1894115"/>
          </a:xfrm>
          <a:prstGeom prst="rect">
            <a:avLst/>
          </a:prstGeom>
        </p:spPr>
      </p:pic>
      <p:pic>
        <p:nvPicPr>
          <p:cNvPr id="11" name="Graphique 10" descr="Fichier:ELLE Magazine Logo.svg — Wikipédia">
            <a:extLst>
              <a:ext uri="{FF2B5EF4-FFF2-40B4-BE49-F238E27FC236}">
                <a16:creationId xmlns:a16="http://schemas.microsoft.com/office/drawing/2014/main" id="{B4568B96-4CE1-266F-65A8-48267B34E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1325" y="4381881"/>
            <a:ext cx="523844" cy="220224"/>
          </a:xfrm>
          <a:prstGeom prst="rect">
            <a:avLst/>
          </a:prstGeom>
        </p:spPr>
      </p:pic>
      <p:pic>
        <p:nvPicPr>
          <p:cNvPr id="14" name="Image 13" descr="Europe 1 — Wikipédia">
            <a:extLst>
              <a:ext uri="{FF2B5EF4-FFF2-40B4-BE49-F238E27FC236}">
                <a16:creationId xmlns:a16="http://schemas.microsoft.com/office/drawing/2014/main" id="{DACFE591-D706-E07D-9CE9-D6397A0ACA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1561" y="4379909"/>
            <a:ext cx="704503" cy="263152"/>
          </a:xfrm>
          <a:prstGeom prst="rect">
            <a:avLst/>
          </a:prstGeom>
        </p:spPr>
      </p:pic>
      <p:pic>
        <p:nvPicPr>
          <p:cNvPr id="16" name="Image 15" descr="Rencontre avec La Tribune - APACOM">
            <a:extLst>
              <a:ext uri="{FF2B5EF4-FFF2-40B4-BE49-F238E27FC236}">
                <a16:creationId xmlns:a16="http://schemas.microsoft.com/office/drawing/2014/main" id="{1168575C-5B77-6E6F-84D9-6C56FF61B7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07574" y="4382248"/>
            <a:ext cx="711829" cy="276404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2167D21-EA29-8555-CEA0-140A8937E826}"/>
              </a:ext>
            </a:extLst>
          </p:cNvPr>
          <p:cNvSpPr txBox="1"/>
          <p:nvPr/>
        </p:nvSpPr>
        <p:spPr>
          <a:xfrm>
            <a:off x="4557423" y="3895376"/>
            <a:ext cx="4220047" cy="6011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2438338">
              <a:spcBef>
                <a:spcPts val="0"/>
              </a:spcBef>
            </a:pPr>
            <a:r>
              <a:rPr lang="fr-FR" sz="1200" dirty="0">
                <a:solidFill>
                  <a:srgbClr val="00235D"/>
                </a:solidFill>
              </a:rPr>
              <a:t>Une campagne de communication : </a:t>
            </a:r>
          </a:p>
          <a:p>
            <a:pPr defTabSz="2438338">
              <a:spcBef>
                <a:spcPts val="0"/>
              </a:spcBef>
            </a:pPr>
            <a:r>
              <a:rPr lang="fr-FR" sz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TON TALENT A DE L'AVENIR </a:t>
            </a:r>
            <a:r>
              <a:rPr lang="fr-FR" sz="1200" dirty="0">
                <a:solidFill>
                  <a:srgbClr val="00235D"/>
                </a:solidFill>
              </a:rPr>
              <a:t>prévue en octobre/novembre avec au total 7 visuels pour 7 métiers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955521E-9EA6-F5AD-75BD-F0BC61A2B070}"/>
              </a:ext>
            </a:extLst>
          </p:cNvPr>
          <p:cNvSpPr txBox="1"/>
          <p:nvPr/>
        </p:nvSpPr>
        <p:spPr>
          <a:xfrm>
            <a:off x="227982" y="444954"/>
            <a:ext cx="5621975" cy="44969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fr-FR" sz="1800" dirty="0">
                <a:solidFill>
                  <a:schemeClr val="tx1"/>
                </a:solidFill>
              </a:rPr>
              <a:t>EN COMMUNIQUANT PLUS SUR NOS CLIENTS </a:t>
            </a:r>
            <a:r>
              <a:rPr lang="fr-FR" sz="1400" dirty="0">
                <a:solidFill>
                  <a:schemeClr val="tx1"/>
                </a:solidFill>
                <a:latin typeface="+mn-lt"/>
              </a:rPr>
              <a:t>(2/2)</a:t>
            </a:r>
            <a:endParaRPr lang="fr-FR" sz="18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1FA2B1C-D9AB-FC92-5D2D-CE3C51374D42}"/>
              </a:ext>
            </a:extLst>
          </p:cNvPr>
          <p:cNvCxnSpPr>
            <a:cxnSpLocks/>
          </p:cNvCxnSpPr>
          <p:nvPr/>
        </p:nvCxnSpPr>
        <p:spPr>
          <a:xfrm>
            <a:off x="3967316" y="1254167"/>
            <a:ext cx="0" cy="3404485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0650F811-9EBF-2B63-643F-75685B192AB3}"/>
              </a:ext>
            </a:extLst>
          </p:cNvPr>
          <p:cNvSpPr txBox="1"/>
          <p:nvPr/>
        </p:nvSpPr>
        <p:spPr>
          <a:xfrm>
            <a:off x="280837" y="765319"/>
            <a:ext cx="9460150" cy="3139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45720" rIns="91440" bIns="45720" anchor="t">
            <a:spAutoFit/>
          </a:bodyPr>
          <a:lstStyle/>
          <a:p>
            <a:pPr>
              <a:spcBef>
                <a:spcPts val="0"/>
              </a:spcBef>
            </a:pPr>
            <a:r>
              <a:rPr lang="fr-FR" sz="1600" cap="all" dirty="0">
                <a:solidFill>
                  <a:schemeClr val="accent5"/>
                </a:solidFill>
                <a:latin typeface="+mj-lt"/>
                <a:ea typeface="+mn-ea"/>
                <a:cs typeface="+mn-cs"/>
              </a:rPr>
              <a:t>COMMERCE, INDUSTRIE, SERVICES, BTP ET CHR        I       APPRENANTS        I        collectivités </a:t>
            </a:r>
          </a:p>
        </p:txBody>
      </p:sp>
    </p:spTree>
    <p:extLst>
      <p:ext uri="{BB962C8B-B14F-4D97-AF65-F5344CB8AC3E}">
        <p14:creationId xmlns:p14="http://schemas.microsoft.com/office/powerpoint/2010/main" val="229445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8D87A-E14C-1495-16AB-CF6A029E7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FACA64-59FB-1CC5-F00C-C103D7A44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Être plus lisibles et plus visibles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F8EF34D-212B-8904-812B-8174B5008879}"/>
              </a:ext>
            </a:extLst>
          </p:cNvPr>
          <p:cNvSpPr txBox="1"/>
          <p:nvPr/>
        </p:nvSpPr>
        <p:spPr>
          <a:xfrm>
            <a:off x="5493464" y="1688148"/>
            <a:ext cx="2973643" cy="239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36000" numCol="1" spcCol="1098550" anchor="t">
            <a:noAutofit/>
          </a:bodyPr>
          <a:lstStyle/>
          <a:p>
            <a:pPr>
              <a:buSzPct val="123000"/>
            </a:pPr>
            <a:r>
              <a:rPr lang="fr-FR" sz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734 reprises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dans les médias depuis 1 an</a:t>
            </a:r>
          </a:p>
          <a:p>
            <a:pPr>
              <a:buSzPct val="123000"/>
            </a:pPr>
            <a:r>
              <a:rPr lang="fr-FR" sz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23 millions de contacts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touchés </a:t>
            </a:r>
            <a:b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sur les médias, dont 4 millions sur RTL début juillet</a:t>
            </a:r>
          </a:p>
          <a:p>
            <a:pPr>
              <a:buSzPct val="123000"/>
            </a:pPr>
            <a:r>
              <a:rPr lang="fr-FR" sz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1 tournée événement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au plus proche des entrepreneurs avec le média en ligne MADDYNESS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sz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1,8 million de contacts</a:t>
            </a:r>
            <a:r>
              <a:rPr lang="fr-FR" sz="1200" cap="all" dirty="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touchés et une dotation de 500 000 euros pour le lauréat nationale en partenariat avec la Banque de France.   </a:t>
            </a:r>
          </a:p>
          <a:p>
            <a:pPr>
              <a:buSzPct val="123000"/>
            </a:pPr>
            <a:r>
              <a:rPr lang="fr-FR" sz="1600" b="1" kern="1200" dirty="0">
                <a:solidFill>
                  <a:schemeClr val="tx1">
                    <a:lumMod val="50000"/>
                  </a:schemeClr>
                </a:solidFill>
              </a:rPr>
              <a:t>ET SUR LES RÉSEAUX SOCIAUX</a:t>
            </a:r>
          </a:p>
          <a:p>
            <a:pPr>
              <a:spcBef>
                <a:spcPts val="488"/>
              </a:spcBef>
              <a:buSzPct val="123000"/>
            </a:pPr>
            <a:r>
              <a:rPr lang="fr-FR" sz="12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250 000 abonnés </a:t>
            </a: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sur les réseaux sociaux de CCI France </a:t>
            </a:r>
          </a:p>
          <a:p>
            <a:pPr>
              <a:buSzPct val="123000"/>
            </a:pPr>
            <a:r>
              <a:rPr lang="fr-FR" sz="1200" kern="1200" dirty="0">
                <a:solidFill>
                  <a:schemeClr val="tx1">
                    <a:lumMod val="50000"/>
                  </a:schemeClr>
                </a:solidFill>
              </a:rPr>
              <a:t>                   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E2AC32F-4D3F-74F7-EBC0-193EAD7ED1CD}"/>
              </a:ext>
            </a:extLst>
          </p:cNvPr>
          <p:cNvGrpSpPr/>
          <p:nvPr/>
        </p:nvGrpSpPr>
        <p:grpSpPr>
          <a:xfrm>
            <a:off x="571883" y="1159994"/>
            <a:ext cx="4000117" cy="3555976"/>
            <a:chOff x="247712" y="673734"/>
            <a:chExt cx="4766740" cy="4237479"/>
          </a:xfrm>
        </p:grpSpPr>
        <p:pic>
          <p:nvPicPr>
            <p:cNvPr id="9" name="Graphique 8" descr="Fichier:ELLE Magazine Logo.svg — Wikipédia">
              <a:extLst>
                <a:ext uri="{FF2B5EF4-FFF2-40B4-BE49-F238E27FC236}">
                  <a16:creationId xmlns:a16="http://schemas.microsoft.com/office/drawing/2014/main" id="{160AF081-1FE5-FB8B-8920-A3BB71D3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922858" y="2143988"/>
              <a:ext cx="965200" cy="401293"/>
            </a:xfrm>
            <a:prstGeom prst="rect">
              <a:avLst/>
            </a:prstGeom>
          </p:spPr>
        </p:pic>
        <p:pic>
          <p:nvPicPr>
            <p:cNvPr id="10" name="Image 9" descr="Europe 1 — Wikipédia">
              <a:extLst>
                <a:ext uri="{FF2B5EF4-FFF2-40B4-BE49-F238E27FC236}">
                  <a16:creationId xmlns:a16="http://schemas.microsoft.com/office/drawing/2014/main" id="{75A069B7-1B25-9C5C-6921-EBB196EDA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77071" y="4469766"/>
              <a:ext cx="898808" cy="318057"/>
            </a:xfrm>
            <a:prstGeom prst="rect">
              <a:avLst/>
            </a:prstGeom>
          </p:spPr>
        </p:pic>
        <p:pic>
          <p:nvPicPr>
            <p:cNvPr id="14" name="Image 13" descr="Accueil">
              <a:extLst>
                <a:ext uri="{FF2B5EF4-FFF2-40B4-BE49-F238E27FC236}">
                  <a16:creationId xmlns:a16="http://schemas.microsoft.com/office/drawing/2014/main" id="{2376262E-494F-C756-7572-B4F3732F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21872" y="3382752"/>
              <a:ext cx="618673" cy="619662"/>
            </a:xfrm>
            <a:prstGeom prst="rect">
              <a:avLst/>
            </a:prstGeom>
          </p:spPr>
        </p:pic>
        <p:pic>
          <p:nvPicPr>
            <p:cNvPr id="16" name="Image 15" descr="Tout n'est pas foutu ! - La newsletter de Le Média Positif">
              <a:extLst>
                <a:ext uri="{FF2B5EF4-FFF2-40B4-BE49-F238E27FC236}">
                  <a16:creationId xmlns:a16="http://schemas.microsoft.com/office/drawing/2014/main" id="{89292F05-5F51-EB15-D373-FA32920D4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22858" y="3323296"/>
              <a:ext cx="585644" cy="651455"/>
            </a:xfrm>
            <a:prstGeom prst="rect">
              <a:avLst/>
            </a:prstGeom>
          </p:spPr>
        </p:pic>
        <p:pic>
          <p:nvPicPr>
            <p:cNvPr id="15" name="Image 14" descr="Maddyness - Le média pour comprendre l'économie de demain">
              <a:extLst>
                <a:ext uri="{FF2B5EF4-FFF2-40B4-BE49-F238E27FC236}">
                  <a16:creationId xmlns:a16="http://schemas.microsoft.com/office/drawing/2014/main" id="{2609B777-E2E6-EA70-23EC-884E6168D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88939" y="4490213"/>
              <a:ext cx="1556308" cy="401294"/>
            </a:xfrm>
            <a:prstGeom prst="rect">
              <a:avLst/>
            </a:prstGeom>
          </p:spPr>
        </p:pic>
        <p:pic>
          <p:nvPicPr>
            <p:cNvPr id="4" name="Image 3" descr="Une image contenant texte, capture d’écran, logo, conception&#10;&#10;Le contenu généré par l’IA peut être incorrect.">
              <a:extLst>
                <a:ext uri="{FF2B5EF4-FFF2-40B4-BE49-F238E27FC236}">
                  <a16:creationId xmlns:a16="http://schemas.microsoft.com/office/drawing/2014/main" id="{631279D6-0D45-E394-6980-AA628D0FE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57382" y="673734"/>
              <a:ext cx="1957070" cy="2453603"/>
            </a:xfrm>
            <a:prstGeom prst="rect">
              <a:avLst/>
            </a:prstGeom>
          </p:spPr>
        </p:pic>
        <p:pic>
          <p:nvPicPr>
            <p:cNvPr id="18" name="Image 17" descr="Une image contenant texte, capture d’écran, Police, affiche&#10;&#10;Le contenu généré par l’IA peut être incorrect.">
              <a:extLst>
                <a:ext uri="{FF2B5EF4-FFF2-40B4-BE49-F238E27FC236}">
                  <a16:creationId xmlns:a16="http://schemas.microsoft.com/office/drawing/2014/main" id="{C21CCCE2-8B9D-13BB-EA4F-03C4F33EE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7712" y="1789951"/>
              <a:ext cx="1444711" cy="2536497"/>
            </a:xfrm>
            <a:prstGeom prst="rect">
              <a:avLst/>
            </a:prstGeom>
          </p:spPr>
        </p:pic>
        <p:pic>
          <p:nvPicPr>
            <p:cNvPr id="24" name="Image 23" descr="Logo Les Echos Entrepreneurs | MadamePee">
              <a:extLst>
                <a:ext uri="{FF2B5EF4-FFF2-40B4-BE49-F238E27FC236}">
                  <a16:creationId xmlns:a16="http://schemas.microsoft.com/office/drawing/2014/main" id="{2E1F7557-86ED-E627-EA60-122DF2045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47712" y="4362210"/>
              <a:ext cx="1444711" cy="549003"/>
            </a:xfrm>
            <a:prstGeom prst="rect">
              <a:avLst/>
            </a:prstGeom>
          </p:spPr>
        </p:pic>
        <p:pic>
          <p:nvPicPr>
            <p:cNvPr id="6" name="Image 5" descr="Instagram, TikTok, LinkedIn, X… Quels sont les réseaux sociaux favoris des  groupes du CAC 40 ? | Les Echos">
              <a:extLst>
                <a:ext uri="{FF2B5EF4-FFF2-40B4-BE49-F238E27FC236}">
                  <a16:creationId xmlns:a16="http://schemas.microsoft.com/office/drawing/2014/main" id="{73170F47-8B10-AD1C-14E4-41CF0B290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47712" y="954042"/>
              <a:ext cx="1444711" cy="800148"/>
            </a:xfrm>
            <a:prstGeom prst="rect">
              <a:avLst/>
            </a:prstGeom>
          </p:spPr>
        </p:pic>
        <p:pic>
          <p:nvPicPr>
            <p:cNvPr id="11" name="Image 10" descr="Fichier:RTL logo.svg — Wikipédia">
              <a:extLst>
                <a:ext uri="{FF2B5EF4-FFF2-40B4-BE49-F238E27FC236}">
                  <a16:creationId xmlns:a16="http://schemas.microsoft.com/office/drawing/2014/main" id="{86364A61-33B5-7EEA-02E9-138EB9E0F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922858" y="954042"/>
              <a:ext cx="967589" cy="54320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0DF8FF9-C991-4A99-0839-2EF4507112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953914" y="3186728"/>
              <a:ext cx="846068" cy="924589"/>
            </a:xfrm>
            <a:prstGeom prst="rect">
              <a:avLst/>
            </a:prstGeom>
          </p:spPr>
        </p:pic>
      </p:grpSp>
      <p:sp>
        <p:nvSpPr>
          <p:cNvPr id="12" name="TextBox 4">
            <a:extLst>
              <a:ext uri="{FF2B5EF4-FFF2-40B4-BE49-F238E27FC236}">
                <a16:creationId xmlns:a16="http://schemas.microsoft.com/office/drawing/2014/main" id="{0C0A3579-245D-F30A-37F6-2AD5C7C13252}"/>
              </a:ext>
            </a:extLst>
          </p:cNvPr>
          <p:cNvSpPr txBox="1"/>
          <p:nvPr/>
        </p:nvSpPr>
        <p:spPr>
          <a:xfrm>
            <a:off x="227982" y="568398"/>
            <a:ext cx="8792257" cy="472557"/>
          </a:xfrm>
          <a:prstGeom prst="rect">
            <a:avLst/>
          </a:prstGeom>
          <a:noFill/>
        </p:spPr>
        <p:txBody>
          <a:bodyPr wrap="square" lIns="36000" tIns="36000" rIns="36000" bIns="3600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algn="l"/>
            <a:r>
              <a:rPr lang="fr-FR" sz="1800" dirty="0">
                <a:solidFill>
                  <a:schemeClr val="tx1"/>
                </a:solidFill>
              </a:rPr>
              <a:t>EN COMMUNIQUANT MIEUX AVEC DES PARTENARIATS </a:t>
            </a:r>
            <a:br>
              <a:rPr lang="fr-FR" sz="1800" dirty="0">
                <a:solidFill>
                  <a:schemeClr val="tx1"/>
                </a:solidFill>
              </a:rPr>
            </a:br>
            <a:r>
              <a:rPr lang="fr-FR" sz="1800" dirty="0">
                <a:solidFill>
                  <a:schemeClr val="tx1"/>
                </a:solidFill>
              </a:rPr>
              <a:t>MÉDIAS STRATÉGIQUES &amp; PUISSANTS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6569443-C780-BB32-9F35-D3C974212CE8}"/>
              </a:ext>
            </a:extLst>
          </p:cNvPr>
          <p:cNvCxnSpPr>
            <a:cxnSpLocks/>
          </p:cNvCxnSpPr>
          <p:nvPr/>
        </p:nvCxnSpPr>
        <p:spPr>
          <a:xfrm>
            <a:off x="4938252" y="1364805"/>
            <a:ext cx="0" cy="3384110"/>
          </a:xfrm>
          <a:prstGeom prst="line">
            <a:avLst/>
          </a:prstGeom>
          <a:noFill/>
          <a:ln w="25400" cap="rnd">
            <a:gradFill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F64F0339-165F-3428-DDAA-3BE5F11EA0F9}"/>
              </a:ext>
            </a:extLst>
          </p:cNvPr>
          <p:cNvSpPr txBox="1"/>
          <p:nvPr/>
        </p:nvSpPr>
        <p:spPr>
          <a:xfrm>
            <a:off x="7441886" y="4393515"/>
            <a:ext cx="1417157" cy="237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+ 60 000 vs. n-1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4DAC689-93BA-8240-4C04-B896F491F569}"/>
              </a:ext>
            </a:extLst>
          </p:cNvPr>
          <p:cNvSpPr txBox="1"/>
          <p:nvPr/>
        </p:nvSpPr>
        <p:spPr>
          <a:xfrm>
            <a:off x="7528960" y="1814026"/>
            <a:ext cx="1417157" cy="237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+ 100 vs. n-1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AB868A7-0F4F-6C95-2555-DCEEDB6C70AB}"/>
              </a:ext>
            </a:extLst>
          </p:cNvPr>
          <p:cNvSpPr txBox="1"/>
          <p:nvPr/>
        </p:nvSpPr>
        <p:spPr>
          <a:xfrm>
            <a:off x="7528960" y="2406627"/>
            <a:ext cx="1417157" cy="237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50" b="1" dirty="0">
                <a:solidFill>
                  <a:schemeClr val="accent5"/>
                </a:solidFill>
                <a:latin typeface="+mn-lt"/>
                <a:sym typeface="Wingdings 3" panose="05040102010807070707" pitchFamily="18" charset="2"/>
              </a:rPr>
              <a:t>+ 4M vs. n-1</a:t>
            </a:r>
          </a:p>
        </p:txBody>
      </p:sp>
    </p:spTree>
    <p:extLst>
      <p:ext uri="{BB962C8B-B14F-4D97-AF65-F5344CB8AC3E}">
        <p14:creationId xmlns:p14="http://schemas.microsoft.com/office/powerpoint/2010/main" val="296849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F02AB-8C6C-EC80-8089-26E21F5C9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0233E6-F037-C166-E0D1-350067462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913" y="388938"/>
            <a:ext cx="4066564" cy="1149350"/>
          </a:xfrm>
        </p:spPr>
        <p:txBody>
          <a:bodyPr lIns="0" tIns="0" rIns="0" bIns="0" anchor="t">
            <a:normAutofit/>
          </a:bodyPr>
          <a:lstStyle/>
          <a:p>
            <a:r>
              <a:rPr lang="fr-FR" dirty="0"/>
              <a:t>CAP SUR Nos </a:t>
            </a:r>
            <a:br>
              <a:rPr lang="fr-FR" dirty="0"/>
            </a:br>
            <a:r>
              <a:rPr lang="fr-FR" dirty="0"/>
              <a:t>résultats 2024/2025</a:t>
            </a:r>
          </a:p>
        </p:txBody>
      </p:sp>
      <p:pic>
        <p:nvPicPr>
          <p:cNvPr id="14" name="Image 15">
            <a:extLst>
              <a:ext uri="{FF2B5EF4-FFF2-40B4-BE49-F238E27FC236}">
                <a16:creationId xmlns:a16="http://schemas.microsoft.com/office/drawing/2014/main" id="{B521C6F0-17CC-91BE-8521-C02055FC02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6013" r="26013"/>
          <a:stretch/>
        </p:blipFill>
        <p:spPr/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4CC78F4-2C3D-7033-5913-2508858A921F}"/>
              </a:ext>
            </a:extLst>
          </p:cNvPr>
          <p:cNvSpPr txBox="1"/>
          <p:nvPr/>
        </p:nvSpPr>
        <p:spPr>
          <a:xfrm>
            <a:off x="5081695" y="1722187"/>
            <a:ext cx="3401451" cy="2418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36000" numCol="1" spcCol="1098550">
            <a:normAutofit/>
          </a:bodyPr>
          <a:lstStyle/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Continuer à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PERFORMER</a:t>
            </a:r>
            <a:r>
              <a:rPr lang="fr-FR" cap="all" dirty="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Jouer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COLLECTIF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Dépasser nos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LIMITES 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Être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LISIBLES</a:t>
            </a:r>
            <a:r>
              <a:rPr lang="fr-FR" sz="1200" dirty="0">
                <a:solidFill>
                  <a:schemeClr val="tx1"/>
                </a:solidFill>
              </a:rPr>
              <a:t> et plus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VISIBLES</a:t>
            </a:r>
          </a:p>
          <a:p>
            <a:pPr>
              <a:buSzPct val="123000"/>
            </a:pPr>
            <a:r>
              <a:rPr lang="fr-FR" sz="1200" dirty="0">
                <a:solidFill>
                  <a:schemeClr val="tx1"/>
                </a:solidFill>
              </a:rPr>
              <a:t>Avoir le </a:t>
            </a:r>
            <a:r>
              <a:rPr lang="fr-FR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BON ÉTAT D’ESPRIT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6BF8306-5364-31FB-15DC-36AF8D149438}"/>
              </a:ext>
            </a:extLst>
          </p:cNvPr>
          <p:cNvSpPr/>
          <p:nvPr/>
        </p:nvSpPr>
        <p:spPr>
          <a:xfrm>
            <a:off x="4760913" y="1722187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3AD5150-11C9-B88B-85C7-01E604B94296}"/>
              </a:ext>
            </a:extLst>
          </p:cNvPr>
          <p:cNvSpPr/>
          <p:nvPr/>
        </p:nvSpPr>
        <p:spPr>
          <a:xfrm>
            <a:off x="4760913" y="2189055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E3A2BD1-19C3-FA2A-FDC2-9F40B6BF9227}"/>
              </a:ext>
            </a:extLst>
          </p:cNvPr>
          <p:cNvSpPr/>
          <p:nvPr/>
        </p:nvSpPr>
        <p:spPr>
          <a:xfrm>
            <a:off x="4760913" y="2655923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BFA5FE0-63E4-F76A-B225-57C0A5B90A8E}"/>
              </a:ext>
            </a:extLst>
          </p:cNvPr>
          <p:cNvSpPr/>
          <p:nvPr/>
        </p:nvSpPr>
        <p:spPr>
          <a:xfrm>
            <a:off x="4760913" y="3122791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F047F11-0F48-17BC-37B2-CBF9E3C4ACD7}"/>
              </a:ext>
            </a:extLst>
          </p:cNvPr>
          <p:cNvSpPr/>
          <p:nvPr/>
        </p:nvSpPr>
        <p:spPr>
          <a:xfrm>
            <a:off x="4760913" y="3589658"/>
            <a:ext cx="253213" cy="253213"/>
          </a:xfrm>
          <a:custGeom>
            <a:avLst/>
            <a:gdLst>
              <a:gd name="connsiteX0" fmla="*/ 428625 w 857250"/>
              <a:gd name="connsiteY0" fmla="*/ 0 h 857250"/>
              <a:gd name="connsiteX1" fmla="*/ 0 w 857250"/>
              <a:gd name="connsiteY1" fmla="*/ 428625 h 857250"/>
              <a:gd name="connsiteX2" fmla="*/ 428625 w 857250"/>
              <a:gd name="connsiteY2" fmla="*/ 857250 h 857250"/>
              <a:gd name="connsiteX3" fmla="*/ 857250 w 857250"/>
              <a:gd name="connsiteY3" fmla="*/ 428625 h 857250"/>
              <a:gd name="connsiteX4" fmla="*/ 428625 w 857250"/>
              <a:gd name="connsiteY4" fmla="*/ 0 h 857250"/>
              <a:gd name="connsiteX5" fmla="*/ 668257 w 857250"/>
              <a:gd name="connsiteY5" fmla="*/ 213438 h 857250"/>
              <a:gd name="connsiteX6" fmla="*/ 698916 w 857250"/>
              <a:gd name="connsiteY6" fmla="*/ 225680 h 857250"/>
              <a:gd name="connsiteX7" fmla="*/ 692181 w 857250"/>
              <a:gd name="connsiteY7" fmla="*/ 299777 h 857250"/>
              <a:gd name="connsiteX8" fmla="*/ 368889 w 857250"/>
              <a:gd name="connsiteY8" fmla="*/ 623069 h 857250"/>
              <a:gd name="connsiteX9" fmla="*/ 365057 w 857250"/>
              <a:gd name="connsiteY9" fmla="*/ 626585 h 857250"/>
              <a:gd name="connsiteX10" fmla="*/ 362155 w 857250"/>
              <a:gd name="connsiteY10" fmla="*/ 629804 h 857250"/>
              <a:gd name="connsiteX11" fmla="*/ 294791 w 857250"/>
              <a:gd name="connsiteY11" fmla="*/ 629804 h 857250"/>
              <a:gd name="connsiteX12" fmla="*/ 160083 w 857250"/>
              <a:gd name="connsiteY12" fmla="*/ 495095 h 857250"/>
              <a:gd name="connsiteX13" fmla="*/ 160083 w 857250"/>
              <a:gd name="connsiteY13" fmla="*/ 427732 h 857250"/>
              <a:gd name="connsiteX14" fmla="*/ 227447 w 857250"/>
              <a:gd name="connsiteY14" fmla="*/ 427732 h 857250"/>
              <a:gd name="connsiteX15" fmla="*/ 328482 w 857250"/>
              <a:gd name="connsiteY15" fmla="*/ 528749 h 857250"/>
              <a:gd name="connsiteX16" fmla="*/ 624818 w 857250"/>
              <a:gd name="connsiteY16" fmla="*/ 232414 h 857250"/>
              <a:gd name="connsiteX17" fmla="*/ 668257 w 857250"/>
              <a:gd name="connsiteY17" fmla="*/ 213438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57250" h="857250">
                <a:moveTo>
                  <a:pt x="428625" y="0"/>
                </a:moveTo>
                <a:cubicBezTo>
                  <a:pt x="191902" y="0"/>
                  <a:pt x="0" y="191902"/>
                  <a:pt x="0" y="428625"/>
                </a:cubicBezTo>
                <a:cubicBezTo>
                  <a:pt x="0" y="665348"/>
                  <a:pt x="191902" y="857250"/>
                  <a:pt x="428625" y="857250"/>
                </a:cubicBezTo>
                <a:cubicBezTo>
                  <a:pt x="665348" y="857250"/>
                  <a:pt x="857250" y="665348"/>
                  <a:pt x="857250" y="428625"/>
                </a:cubicBezTo>
                <a:cubicBezTo>
                  <a:pt x="857250" y="191902"/>
                  <a:pt x="665348" y="0"/>
                  <a:pt x="428625" y="0"/>
                </a:cubicBezTo>
                <a:close/>
                <a:moveTo>
                  <a:pt x="668257" y="213438"/>
                </a:moveTo>
                <a:cubicBezTo>
                  <a:pt x="679830" y="213499"/>
                  <a:pt x="690753" y="217517"/>
                  <a:pt x="698916" y="225680"/>
                </a:cubicBezTo>
                <a:cubicBezTo>
                  <a:pt x="717572" y="244335"/>
                  <a:pt x="714568" y="277389"/>
                  <a:pt x="692181" y="299777"/>
                </a:cubicBezTo>
                <a:lnTo>
                  <a:pt x="368889" y="623069"/>
                </a:lnTo>
                <a:cubicBezTo>
                  <a:pt x="367647" y="624311"/>
                  <a:pt x="366360" y="625463"/>
                  <a:pt x="365057" y="626585"/>
                </a:cubicBezTo>
                <a:cubicBezTo>
                  <a:pt x="364137" y="627685"/>
                  <a:pt x="363188" y="628769"/>
                  <a:pt x="362155" y="629804"/>
                </a:cubicBezTo>
                <a:cubicBezTo>
                  <a:pt x="343498" y="648460"/>
                  <a:pt x="313448" y="648460"/>
                  <a:pt x="294791" y="629804"/>
                </a:cubicBezTo>
                <a:lnTo>
                  <a:pt x="160083" y="495095"/>
                </a:lnTo>
                <a:cubicBezTo>
                  <a:pt x="141427" y="476439"/>
                  <a:pt x="141427" y="446388"/>
                  <a:pt x="160083" y="427732"/>
                </a:cubicBezTo>
                <a:cubicBezTo>
                  <a:pt x="178739" y="409076"/>
                  <a:pt x="208790" y="409076"/>
                  <a:pt x="227447" y="427732"/>
                </a:cubicBezTo>
                <a:lnTo>
                  <a:pt x="328482" y="528749"/>
                </a:lnTo>
                <a:lnTo>
                  <a:pt x="624818" y="232414"/>
                </a:lnTo>
                <a:cubicBezTo>
                  <a:pt x="637411" y="219821"/>
                  <a:pt x="653378" y="213360"/>
                  <a:pt x="668257" y="213438"/>
                </a:cubicBezTo>
                <a:close/>
              </a:path>
            </a:pathLst>
          </a:custGeom>
          <a:blipFill dpi="0" rotWithShape="1">
            <a:blip r:embed="rId4"/>
            <a:srcRect/>
            <a:tile tx="0" ty="165100" sx="10000" sy="10000" flip="none" algn="ctr"/>
          </a:blip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CC0B5D-6EE0-DB0F-7BEA-8CE263D85A29}"/>
              </a:ext>
            </a:extLst>
          </p:cNvPr>
          <p:cNvSpPr/>
          <p:nvPr/>
        </p:nvSpPr>
        <p:spPr>
          <a:xfrm>
            <a:off x="4571999" y="1581214"/>
            <a:ext cx="3684337" cy="1911999"/>
          </a:xfrm>
          <a:prstGeom prst="rect">
            <a:avLst/>
          </a:prstGeom>
          <a:solidFill>
            <a:srgbClr val="FFFFFF">
              <a:alpha val="79000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1949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399EB-4C08-5C88-66AF-03E9A013C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E28A7A4-13D1-3E0E-3B87-DCF47AF871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rcRect l="2432" t="23226" r="-13050" b="27311"/>
          <a:stretch/>
        </p:blipFill>
        <p:spPr>
          <a:xfrm>
            <a:off x="175306" y="4128329"/>
            <a:ext cx="2623300" cy="825381"/>
          </a:xfrm>
          <a:prstGeom prst="rect">
            <a:avLst/>
          </a:prstGeom>
          <a:solidFill>
            <a:srgbClr val="9FA3E8"/>
          </a:solidFill>
        </p:spPr>
      </p:pic>
      <p:pic>
        <p:nvPicPr>
          <p:cNvPr id="35" name="Picture 2" descr="personnes main droite faisant le geste du poing">
            <a:extLst>
              <a:ext uri="{FF2B5EF4-FFF2-40B4-BE49-F238E27FC236}">
                <a16:creationId xmlns:a16="http://schemas.microsoft.com/office/drawing/2014/main" id="{87F9088B-9C03-4111-F077-55A7CE58A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47" r="7958" b="34326"/>
          <a:stretch/>
        </p:blipFill>
        <p:spPr bwMode="auto">
          <a:xfrm>
            <a:off x="175306" y="644852"/>
            <a:ext cx="2625740" cy="103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23A788C0-CB7D-058D-298E-51ECB76DADF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t="1" b="42765"/>
          <a:stretch/>
        </p:blipFill>
        <p:spPr>
          <a:xfrm>
            <a:off x="175307" y="1806800"/>
            <a:ext cx="2623299" cy="1032067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5BBE85F4-5A99-01B4-102B-4F27DF3E595C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9254" r="30619"/>
          <a:stretch/>
        </p:blipFill>
        <p:spPr>
          <a:xfrm rot="5400000">
            <a:off x="970960" y="2170729"/>
            <a:ext cx="1034431" cy="2625739"/>
          </a:xfrm>
          <a:prstGeom prst="rect">
            <a:avLst/>
          </a:prstGeom>
        </p:spPr>
      </p:pic>
      <p:sp>
        <p:nvSpPr>
          <p:cNvPr id="30" name="Espace réservé du texte 3">
            <a:extLst>
              <a:ext uri="{FF2B5EF4-FFF2-40B4-BE49-F238E27FC236}">
                <a16:creationId xmlns:a16="http://schemas.microsoft.com/office/drawing/2014/main" id="{C541F7D4-CB3B-EB91-1501-5B7A9EB3508D}"/>
              </a:ext>
            </a:extLst>
          </p:cNvPr>
          <p:cNvSpPr txBox="1">
            <a:spLocks/>
          </p:cNvSpPr>
          <p:nvPr/>
        </p:nvSpPr>
        <p:spPr>
          <a:xfrm>
            <a:off x="1047210" y="992646"/>
            <a:ext cx="889100" cy="446300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32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 sz="2800" dirty="0"/>
              <a:t>Déterminés</a:t>
            </a:r>
          </a:p>
        </p:txBody>
      </p:sp>
      <p:sp>
        <p:nvSpPr>
          <p:cNvPr id="31" name="Espace réservé du texte 3">
            <a:extLst>
              <a:ext uri="{FF2B5EF4-FFF2-40B4-BE49-F238E27FC236}">
                <a16:creationId xmlns:a16="http://schemas.microsoft.com/office/drawing/2014/main" id="{A45163BA-8613-C5F0-DF55-D788EB4D1AA1}"/>
              </a:ext>
            </a:extLst>
          </p:cNvPr>
          <p:cNvSpPr txBox="1">
            <a:spLocks/>
          </p:cNvSpPr>
          <p:nvPr/>
        </p:nvSpPr>
        <p:spPr>
          <a:xfrm>
            <a:off x="778276" y="2095991"/>
            <a:ext cx="1426968" cy="446300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lvl1pPr marL="0" marR="0" indent="0" algn="ctr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4800" b="0" i="0" u="none" strike="noStrike" cap="none" spc="0" baseline="0">
                <a:ln w="12700">
                  <a:solidFill>
                    <a:schemeClr val="bg1"/>
                  </a:solidFill>
                </a:ln>
                <a:noFill/>
                <a:uFillTx/>
                <a:latin typeface="Fira Sans Black" panose="020B0A03050000020004" pitchFamily="34" charset="0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2800" dirty="0">
                <a:latin typeface="Fira Sans Black"/>
              </a:rPr>
              <a:t>Solidaires</a:t>
            </a:r>
            <a:endParaRPr lang="fr-FR" sz="2800" dirty="0"/>
          </a:p>
        </p:txBody>
      </p:sp>
      <p:sp>
        <p:nvSpPr>
          <p:cNvPr id="33" name="Espace réservé du texte 3">
            <a:extLst>
              <a:ext uri="{FF2B5EF4-FFF2-40B4-BE49-F238E27FC236}">
                <a16:creationId xmlns:a16="http://schemas.microsoft.com/office/drawing/2014/main" id="{C2D22CDB-05E1-7037-07A5-9E55D37C42F6}"/>
              </a:ext>
            </a:extLst>
          </p:cNvPr>
          <p:cNvSpPr txBox="1">
            <a:spLocks/>
          </p:cNvSpPr>
          <p:nvPr/>
        </p:nvSpPr>
        <p:spPr>
          <a:xfrm>
            <a:off x="366036" y="3234661"/>
            <a:ext cx="2251449" cy="446300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32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r>
              <a:rPr lang="fr-FR" sz="2800" dirty="0">
                <a:latin typeface="Fira Sans Black"/>
              </a:rPr>
              <a:t>Responsables</a:t>
            </a:r>
            <a:endParaRPr lang="fr-FR" sz="2800" dirty="0"/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097C28A1-FA24-032C-C3BA-C4C74A07C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sz="2800" dirty="0"/>
              <a:t>AVOIR LE BON ETAT D’ESPRIT</a:t>
            </a:r>
          </a:p>
        </p:txBody>
      </p:sp>
      <p:sp>
        <p:nvSpPr>
          <p:cNvPr id="24" name="Rectangle : coins arrondis 2">
            <a:extLst>
              <a:ext uri="{FF2B5EF4-FFF2-40B4-BE49-F238E27FC236}">
                <a16:creationId xmlns:a16="http://schemas.microsoft.com/office/drawing/2014/main" id="{167240E1-5D33-AF09-99D5-2E990238B2D2}"/>
              </a:ext>
            </a:extLst>
          </p:cNvPr>
          <p:cNvSpPr/>
          <p:nvPr/>
        </p:nvSpPr>
        <p:spPr>
          <a:xfrm>
            <a:off x="3352839" y="2931071"/>
            <a:ext cx="4129646" cy="515886"/>
          </a:xfrm>
          <a:prstGeom prst="roundRect">
            <a:avLst/>
          </a:prstGeom>
          <a:ln w="12700">
            <a:miter lim="400000"/>
          </a:ln>
        </p:spPr>
        <p:txBody>
          <a:bodyPr wrap="square" lIns="0" tIns="0" rIns="0" bIns="0" anchor="b">
            <a:spAutoFit/>
          </a:bodyPr>
          <a:lstStyle/>
          <a:p>
            <a:pPr hangingPunct="1">
              <a:lnSpc>
                <a:spcPts val="4000"/>
              </a:lnSpc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Fonds de roulement</a:t>
            </a:r>
          </a:p>
        </p:txBody>
      </p:sp>
      <p:sp>
        <p:nvSpPr>
          <p:cNvPr id="25" name="Rectangle : coins arrondis 3">
            <a:extLst>
              <a:ext uri="{FF2B5EF4-FFF2-40B4-BE49-F238E27FC236}">
                <a16:creationId xmlns:a16="http://schemas.microsoft.com/office/drawing/2014/main" id="{726F9ACA-6A13-9667-E205-DA038FA5EA4C}"/>
              </a:ext>
            </a:extLst>
          </p:cNvPr>
          <p:cNvSpPr/>
          <p:nvPr/>
        </p:nvSpPr>
        <p:spPr>
          <a:xfrm>
            <a:off x="3352839" y="1384347"/>
            <a:ext cx="5027380" cy="515886"/>
          </a:xfrm>
          <a:prstGeom prst="roundRect">
            <a:avLst/>
          </a:prstGeom>
          <a:ln w="12700">
            <a:miter lim="400000"/>
          </a:ln>
        </p:spPr>
        <p:txBody>
          <a:bodyPr wrap="square" lIns="0" tIns="0" rIns="0" bIns="0" anchor="b">
            <a:spAutoFit/>
          </a:bodyPr>
          <a:lstStyle/>
          <a:p>
            <a:pPr hangingPunct="1">
              <a:lnSpc>
                <a:spcPts val="4000"/>
              </a:lnSpc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  <a:sym typeface="Fira Sans Bold"/>
              </a:rPr>
              <a:t>Fonds de solidarité du réseau</a:t>
            </a:r>
          </a:p>
        </p:txBody>
      </p:sp>
      <p:pic>
        <p:nvPicPr>
          <p:cNvPr id="21" name="Picture 2" descr="Chambre de Commerce et d'Industrie de Mayotte | CCI Mayotte | Site internet  de la CCI Mayotte">
            <a:extLst>
              <a:ext uri="{FF2B5EF4-FFF2-40B4-BE49-F238E27FC236}">
                <a16:creationId xmlns:a16="http://schemas.microsoft.com/office/drawing/2014/main" id="{4E0D539E-4DA3-B41E-BB39-26B684AAA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816" y="1903738"/>
            <a:ext cx="927323" cy="38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hambre de commerce et d'industrie de Nouvelle-Calédonie — Wikipédia">
            <a:extLst>
              <a:ext uri="{FF2B5EF4-FFF2-40B4-BE49-F238E27FC236}">
                <a16:creationId xmlns:a16="http://schemas.microsoft.com/office/drawing/2014/main" id="{5A611EA5-4928-50BD-CD4C-BBEE10453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009" y="1942859"/>
            <a:ext cx="663192" cy="30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ZoneTexte 40">
            <a:extLst>
              <a:ext uri="{FF2B5EF4-FFF2-40B4-BE49-F238E27FC236}">
                <a16:creationId xmlns:a16="http://schemas.microsoft.com/office/drawing/2014/main" id="{B60B90A3-88EC-BBEE-1C24-B2CF230A1C21}"/>
              </a:ext>
            </a:extLst>
          </p:cNvPr>
          <p:cNvSpPr txBox="1"/>
          <p:nvPr/>
        </p:nvSpPr>
        <p:spPr>
          <a:xfrm>
            <a:off x="6883072" y="1972184"/>
            <a:ext cx="1236001" cy="25056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>
            <a:noAutofit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</a:pPr>
            <a:r>
              <a:rPr lang="fr-FR" sz="1200" b="1" kern="1200" dirty="0">
                <a:solidFill>
                  <a:schemeClr val="bg1"/>
                </a:solidFill>
                <a:latin typeface="Fira Sans" panose="020B0503050000020004" pitchFamily="34" charset="0"/>
              </a:rPr>
              <a:t>Intempéries</a:t>
            </a:r>
          </a:p>
        </p:txBody>
      </p:sp>
      <p:sp>
        <p:nvSpPr>
          <p:cNvPr id="26" name="ZoneTexte 4">
            <a:extLst>
              <a:ext uri="{FF2B5EF4-FFF2-40B4-BE49-F238E27FC236}">
                <a16:creationId xmlns:a16="http://schemas.microsoft.com/office/drawing/2014/main" id="{4D6DF8DC-07ED-6F35-2C9A-1A3C37890055}"/>
              </a:ext>
            </a:extLst>
          </p:cNvPr>
          <p:cNvSpPr txBox="1"/>
          <p:nvPr/>
        </p:nvSpPr>
        <p:spPr>
          <a:xfrm>
            <a:off x="3339151" y="2222748"/>
            <a:ext cx="1176314" cy="3128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</a:pPr>
            <a:r>
              <a:rPr lang="fr-FR" sz="1400" b="1" kern="1200" dirty="0">
                <a:solidFill>
                  <a:schemeClr val="tx1"/>
                </a:solidFill>
                <a:latin typeface="Fira Sans" panose="020B0503050000020004" pitchFamily="34" charset="0"/>
              </a:rPr>
              <a:t>461 000 €</a:t>
            </a:r>
          </a:p>
        </p:txBody>
      </p:sp>
      <p:sp>
        <p:nvSpPr>
          <p:cNvPr id="27" name="ZoneTexte 5">
            <a:extLst>
              <a:ext uri="{FF2B5EF4-FFF2-40B4-BE49-F238E27FC236}">
                <a16:creationId xmlns:a16="http://schemas.microsoft.com/office/drawing/2014/main" id="{69D74F10-0FC6-DACD-B675-51D2671E643E}"/>
              </a:ext>
            </a:extLst>
          </p:cNvPr>
          <p:cNvSpPr txBox="1"/>
          <p:nvPr/>
        </p:nvSpPr>
        <p:spPr>
          <a:xfrm>
            <a:off x="5091809" y="2222748"/>
            <a:ext cx="1176314" cy="3128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</a:pPr>
            <a:r>
              <a:rPr lang="fr-FR" sz="1400" b="1" kern="1200" dirty="0">
                <a:solidFill>
                  <a:schemeClr val="tx1"/>
                </a:solidFill>
                <a:latin typeface="Fira Sans" panose="020B0503050000020004" pitchFamily="34" charset="0"/>
              </a:rPr>
              <a:t>446 000 €</a:t>
            </a:r>
          </a:p>
        </p:txBody>
      </p:sp>
      <p:sp>
        <p:nvSpPr>
          <p:cNvPr id="28" name="ZoneTexte 8">
            <a:extLst>
              <a:ext uri="{FF2B5EF4-FFF2-40B4-BE49-F238E27FC236}">
                <a16:creationId xmlns:a16="http://schemas.microsoft.com/office/drawing/2014/main" id="{1185157C-1B75-210E-6452-017A211C4A4F}"/>
              </a:ext>
            </a:extLst>
          </p:cNvPr>
          <p:cNvSpPr txBox="1"/>
          <p:nvPr/>
        </p:nvSpPr>
        <p:spPr>
          <a:xfrm>
            <a:off x="6913893" y="2222748"/>
            <a:ext cx="1176314" cy="3128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</a:pPr>
            <a:r>
              <a:rPr lang="fr-FR" sz="1400" b="1" kern="1200" dirty="0">
                <a:solidFill>
                  <a:schemeClr val="tx1"/>
                </a:solidFill>
                <a:latin typeface="Fira Sans" panose="020B0503050000020004" pitchFamily="34" charset="0"/>
              </a:rPr>
              <a:t>319 000€ </a:t>
            </a:r>
          </a:p>
        </p:txBody>
      </p:sp>
      <p:sp>
        <p:nvSpPr>
          <p:cNvPr id="42" name="Rectangle : coins arrondis 9">
            <a:extLst>
              <a:ext uri="{FF2B5EF4-FFF2-40B4-BE49-F238E27FC236}">
                <a16:creationId xmlns:a16="http://schemas.microsoft.com/office/drawing/2014/main" id="{0A1936B5-EAF7-8510-CDE4-E629E26A2BF5}"/>
              </a:ext>
            </a:extLst>
          </p:cNvPr>
          <p:cNvSpPr/>
          <p:nvPr/>
        </p:nvSpPr>
        <p:spPr>
          <a:xfrm>
            <a:off x="3339847" y="660621"/>
            <a:ext cx="3888957" cy="515886"/>
          </a:xfrm>
          <a:prstGeom prst="roundRect">
            <a:avLst/>
          </a:prstGeom>
          <a:ln w="12700">
            <a:miter lim="400000"/>
          </a:ln>
        </p:spPr>
        <p:txBody>
          <a:bodyPr wrap="square" lIns="0" tIns="0" rIns="0" bIns="0" anchor="b">
            <a:spAutoFit/>
          </a:bodyPr>
          <a:lstStyle/>
          <a:p>
            <a:pPr hangingPunct="1">
              <a:lnSpc>
                <a:spcPts val="4000"/>
              </a:lnSpc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PLF 2025</a:t>
            </a:r>
          </a:p>
        </p:txBody>
      </p:sp>
      <p:sp>
        <p:nvSpPr>
          <p:cNvPr id="44" name="Title 30">
            <a:extLst>
              <a:ext uri="{FF2B5EF4-FFF2-40B4-BE49-F238E27FC236}">
                <a16:creationId xmlns:a16="http://schemas.microsoft.com/office/drawing/2014/main" id="{899614C0-6D3A-0AC4-CFE1-A8A218B9157E}"/>
              </a:ext>
            </a:extLst>
          </p:cNvPr>
          <p:cNvSpPr txBox="1">
            <a:spLocks/>
          </p:cNvSpPr>
          <p:nvPr/>
        </p:nvSpPr>
        <p:spPr>
          <a:xfrm>
            <a:off x="3617354" y="3372150"/>
            <a:ext cx="973909" cy="450620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lvl="0" algn="ctr">
              <a:lnSpc>
                <a:spcPct val="107000"/>
              </a:lnSpc>
              <a:spcBef>
                <a:spcPts val="0"/>
              </a:spcBef>
              <a:defRPr sz="1400" b="1" kern="1200">
                <a:solidFill>
                  <a:schemeClr val="bg1"/>
                </a:solidFill>
                <a:latin typeface="Fira Sans" panose="020B0503050000020004" pitchFamily="34" charset="0"/>
              </a:defRPr>
            </a:lvl1pPr>
          </a:lstStyle>
          <a:p>
            <a:pPr algn="l"/>
            <a:r>
              <a:rPr lang="fr-FR" sz="2000" dirty="0">
                <a:solidFill>
                  <a:schemeClr val="tx1"/>
                </a:solidFill>
                <a:latin typeface="+mj-lt"/>
              </a:rPr>
              <a:t>40 M€</a:t>
            </a:r>
          </a:p>
        </p:txBody>
      </p:sp>
      <p:sp>
        <p:nvSpPr>
          <p:cNvPr id="45" name="ZoneTexte 10">
            <a:extLst>
              <a:ext uri="{FF2B5EF4-FFF2-40B4-BE49-F238E27FC236}">
                <a16:creationId xmlns:a16="http://schemas.microsoft.com/office/drawing/2014/main" id="{D60947C9-BCCF-9923-2529-1C80BFED89F0}"/>
              </a:ext>
            </a:extLst>
          </p:cNvPr>
          <p:cNvSpPr txBox="1"/>
          <p:nvPr/>
        </p:nvSpPr>
        <p:spPr>
          <a:xfrm>
            <a:off x="4427220" y="3475453"/>
            <a:ext cx="4716780" cy="2585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200" kern="1200" dirty="0">
                <a:solidFill>
                  <a:schemeClr val="tx1"/>
                </a:solidFill>
                <a:latin typeface="Fira Sans" panose="020B0503050000020004" pitchFamily="34" charset="0"/>
              </a:rPr>
              <a:t>retournés à l’Etat avant la fin de l’année 2024</a:t>
            </a:r>
          </a:p>
        </p:txBody>
      </p:sp>
      <p:sp>
        <p:nvSpPr>
          <p:cNvPr id="46" name="Title 30">
            <a:extLst>
              <a:ext uri="{FF2B5EF4-FFF2-40B4-BE49-F238E27FC236}">
                <a16:creationId xmlns:a16="http://schemas.microsoft.com/office/drawing/2014/main" id="{6A1E0CEC-1066-B7C7-B760-1E27A1F3E4B0}"/>
              </a:ext>
            </a:extLst>
          </p:cNvPr>
          <p:cNvSpPr txBox="1">
            <a:spLocks/>
          </p:cNvSpPr>
          <p:nvPr/>
        </p:nvSpPr>
        <p:spPr>
          <a:xfrm>
            <a:off x="3617354" y="3745496"/>
            <a:ext cx="973909" cy="450620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lvl="0" algn="ctr">
              <a:lnSpc>
                <a:spcPct val="107000"/>
              </a:lnSpc>
              <a:spcBef>
                <a:spcPts val="0"/>
              </a:spcBef>
              <a:defRPr sz="1400" b="1" kern="1200">
                <a:solidFill>
                  <a:schemeClr val="bg1"/>
                </a:solidFill>
                <a:latin typeface="Fira Sans" panose="020B0503050000020004" pitchFamily="34" charset="0"/>
              </a:defRPr>
            </a:lvl1pPr>
          </a:lstStyle>
          <a:p>
            <a:pPr algn="l"/>
            <a:r>
              <a:rPr lang="fr-FR" sz="2000">
                <a:solidFill>
                  <a:schemeClr val="tx1"/>
                </a:solidFill>
                <a:latin typeface="+mj-lt"/>
              </a:rPr>
              <a:t>100%</a:t>
            </a:r>
          </a:p>
        </p:txBody>
      </p:sp>
      <p:sp>
        <p:nvSpPr>
          <p:cNvPr id="47" name="ZoneTexte 12">
            <a:extLst>
              <a:ext uri="{FF2B5EF4-FFF2-40B4-BE49-F238E27FC236}">
                <a16:creationId xmlns:a16="http://schemas.microsoft.com/office/drawing/2014/main" id="{3F0D4035-7FCC-344D-DF5D-97A799FA5DDA}"/>
              </a:ext>
            </a:extLst>
          </p:cNvPr>
          <p:cNvSpPr txBox="1"/>
          <p:nvPr/>
        </p:nvSpPr>
        <p:spPr>
          <a:xfrm>
            <a:off x="4396398" y="3864729"/>
            <a:ext cx="4716780" cy="2585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200" kern="1200">
                <a:solidFill>
                  <a:schemeClr val="tx1"/>
                </a:solidFill>
                <a:latin typeface="Fira Sans" panose="020B0503050000020004" pitchFamily="34" charset="0"/>
              </a:rPr>
              <a:t>des prélèvements recouvrés avant fin février 2025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3AEA56F-1EE9-1F76-BC8A-8982FD6CA079}"/>
              </a:ext>
            </a:extLst>
          </p:cNvPr>
          <p:cNvCxnSpPr>
            <a:cxnSpLocks/>
          </p:cNvCxnSpPr>
          <p:nvPr/>
        </p:nvCxnSpPr>
        <p:spPr>
          <a:xfrm flipH="1">
            <a:off x="3339151" y="2942636"/>
            <a:ext cx="5313497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5" name="ZoneTexte 8">
            <a:extLst>
              <a:ext uri="{FF2B5EF4-FFF2-40B4-BE49-F238E27FC236}">
                <a16:creationId xmlns:a16="http://schemas.microsoft.com/office/drawing/2014/main" id="{D6A19573-A9AE-B7B4-B49D-563B69BAC476}"/>
              </a:ext>
            </a:extLst>
          </p:cNvPr>
          <p:cNvSpPr txBox="1"/>
          <p:nvPr/>
        </p:nvSpPr>
        <p:spPr>
          <a:xfrm>
            <a:off x="6473632" y="2451210"/>
            <a:ext cx="2060103" cy="3507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0" algn="ctr">
              <a:lnSpc>
                <a:spcPts val="1000"/>
              </a:lnSpc>
              <a:spcBef>
                <a:spcPts val="0"/>
              </a:spcBef>
            </a:pPr>
            <a:r>
              <a:rPr lang="fr-FR" sz="1000" kern="1200" dirty="0">
                <a:solidFill>
                  <a:schemeClr val="tx1"/>
                </a:solidFill>
                <a:latin typeface="Fira Sans" panose="020B0503050000020004" pitchFamily="34" charset="0"/>
              </a:rPr>
              <a:t>BFC, AURA, </a:t>
            </a:r>
            <a:br>
              <a:rPr lang="fr-FR" sz="1000" kern="1200" dirty="0">
                <a:solidFill>
                  <a:schemeClr val="tx1"/>
                </a:solidFill>
                <a:latin typeface="Fira Sans" panose="020B0503050000020004" pitchFamily="34" charset="0"/>
              </a:rPr>
            </a:br>
            <a:r>
              <a:rPr lang="fr-FR" sz="1000" kern="1200" dirty="0">
                <a:solidFill>
                  <a:schemeClr val="tx1"/>
                </a:solidFill>
                <a:latin typeface="Fira Sans" panose="020B0503050000020004" pitchFamily="34" charset="0"/>
              </a:rPr>
              <a:t>Nouvelle-Aquitaine, PACA </a:t>
            </a:r>
            <a:endParaRPr lang="fr-FR" sz="1000" b="1" kern="1200" dirty="0">
              <a:solidFill>
                <a:schemeClr val="tx1"/>
              </a:solidFill>
              <a:latin typeface="Fira Sans" panose="020B0503050000020004" pitchFamily="34" charset="0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DE760CE-8F02-3ABA-CEAE-B7A58B22EE91}"/>
              </a:ext>
            </a:extLst>
          </p:cNvPr>
          <p:cNvCxnSpPr>
            <a:cxnSpLocks/>
          </p:cNvCxnSpPr>
          <p:nvPr/>
        </p:nvCxnSpPr>
        <p:spPr>
          <a:xfrm flipH="1">
            <a:off x="3303452" y="1318650"/>
            <a:ext cx="5313497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Espace réservé du texte 3">
            <a:extLst>
              <a:ext uri="{FF2B5EF4-FFF2-40B4-BE49-F238E27FC236}">
                <a16:creationId xmlns:a16="http://schemas.microsoft.com/office/drawing/2014/main" id="{C3A6B433-8213-C16D-5F6C-FEB09B2EB2CB}"/>
              </a:ext>
            </a:extLst>
          </p:cNvPr>
          <p:cNvSpPr txBox="1">
            <a:spLocks/>
          </p:cNvSpPr>
          <p:nvPr/>
        </p:nvSpPr>
        <p:spPr>
          <a:xfrm>
            <a:off x="719480" y="4317869"/>
            <a:ext cx="2251449" cy="446300"/>
          </a:xfrm>
          <a:prstGeom prst="roundRect">
            <a:avLst>
              <a:gd name="adj" fmla="val 7895"/>
            </a:avLst>
          </a:pr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numCol="1" spcCol="1098550" anchor="ctr">
            <a:no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hangingPunct="1">
              <a:lnSpc>
                <a:spcPct val="100000"/>
              </a:lnSpc>
              <a:spcBef>
                <a:spcPts val="0"/>
              </a:spcBef>
              <a:buSzPct val="123000"/>
              <a:defRPr sz="3200">
                <a:ln w="12700">
                  <a:solidFill>
                    <a:schemeClr val="bg1"/>
                  </a:solidFill>
                </a:ln>
                <a:noFill/>
                <a:latin typeface="Fira Sans Black" panose="020B0A03050000020004" pitchFamily="34" charset="0"/>
              </a:defRPr>
            </a:lvl1pPr>
            <a:lvl2pPr marL="228600" indent="0">
              <a:buSzPct val="123000"/>
              <a:defRPr sz="1600" i="1">
                <a:latin typeface="Fira Sans" panose="020B0503050000020004" pitchFamily="34" charset="0"/>
              </a:defRPr>
            </a:lvl2pPr>
            <a:lvl3pPr marL="685800" indent="-228600">
              <a:buSzPct val="123000"/>
              <a:buChar char="•"/>
              <a:defRPr sz="1200"/>
            </a:lvl3pPr>
            <a:lvl4pPr marL="914400" indent="-228600">
              <a:buSzPct val="123000"/>
              <a:buChar char="•"/>
              <a:defRPr sz="1200"/>
            </a:lvl4pPr>
            <a:lvl5pPr marL="1143000" indent="-228600">
              <a:buSzPct val="123000"/>
              <a:buChar char="•"/>
              <a:defRPr sz="1200"/>
            </a:lvl5pPr>
            <a:lvl6pPr marL="1371600" indent="-228600">
              <a:buSzPct val="123000"/>
              <a:buChar char="•"/>
            </a:lvl6pPr>
            <a:lvl7pPr marL="1600200" indent="-228600">
              <a:buSzPct val="123000"/>
              <a:buChar char="•"/>
            </a:lvl7pPr>
            <a:lvl8pPr marL="1828800" indent="-228600">
              <a:buSzPct val="123000"/>
              <a:buChar char="•"/>
            </a:lvl8pPr>
            <a:lvl9pPr marL="2057400" indent="-228600">
              <a:buSzPct val="123000"/>
              <a:buChar char="•"/>
            </a:lvl9pPr>
          </a:lstStyle>
          <a:p>
            <a:pPr algn="l"/>
            <a:r>
              <a:rPr lang="fr-FR" sz="4800" dirty="0">
                <a:latin typeface="Fira Sans Black"/>
              </a:rPr>
              <a:t>FIERS</a:t>
            </a:r>
            <a:endParaRPr lang="fr-FR" dirty="0"/>
          </a:p>
        </p:txBody>
      </p:sp>
      <p:sp>
        <p:nvSpPr>
          <p:cNvPr id="5" name="Rectangle : coins arrondis 2">
            <a:extLst>
              <a:ext uri="{FF2B5EF4-FFF2-40B4-BE49-F238E27FC236}">
                <a16:creationId xmlns:a16="http://schemas.microsoft.com/office/drawing/2014/main" id="{7F8A6FEF-D93F-2CD0-F35A-9C798A2C8D42}"/>
              </a:ext>
            </a:extLst>
          </p:cNvPr>
          <p:cNvSpPr/>
          <p:nvPr/>
        </p:nvSpPr>
        <p:spPr>
          <a:xfrm>
            <a:off x="3352839" y="4493237"/>
            <a:ext cx="5114268" cy="340519"/>
          </a:xfrm>
          <a:prstGeom prst="roundRect">
            <a:avLst/>
          </a:prstGeom>
          <a:ln w="12700">
            <a:miter lim="400000"/>
          </a:ln>
        </p:spPr>
        <p:txBody>
          <a:bodyPr wrap="square" lIns="0" tIns="0" rIns="0" bIns="0" anchor="b">
            <a:spAutoFit/>
          </a:bodyPr>
          <a:lstStyle/>
          <a:p>
            <a:pPr hangingPunct="1">
              <a:lnSpc>
                <a:spcPct val="100000"/>
              </a:lnSpc>
              <a:spcBef>
                <a:spcPts val="0"/>
              </a:spcBef>
            </a:pPr>
            <a:r>
              <a:rPr lang="fr-FR" sz="2000" cap="all" dirty="0">
                <a:gradFill>
                  <a:gsLst>
                    <a:gs pos="0">
                      <a:schemeClr val="accent2"/>
                    </a:gs>
                    <a:gs pos="73000">
                      <a:schemeClr val="tx2"/>
                    </a:gs>
                  </a:gsLst>
                  <a:lin ang="18600000" scaled="0"/>
                </a:gradFill>
                <a:latin typeface="+mj-lt"/>
                <a:ea typeface="+mn-ea"/>
                <a:cs typeface="+mn-cs"/>
              </a:rPr>
              <a:t>EN 2024-2025, NOUS N’AVONS RIEN LACHÉ</a:t>
            </a:r>
          </a:p>
        </p:txBody>
      </p:sp>
      <p:cxnSp>
        <p:nvCxnSpPr>
          <p:cNvPr id="10" name="Straight Connector 51">
            <a:extLst>
              <a:ext uri="{FF2B5EF4-FFF2-40B4-BE49-F238E27FC236}">
                <a16:creationId xmlns:a16="http://schemas.microsoft.com/office/drawing/2014/main" id="{638211E2-47B0-B668-4ED4-934C9F7D3FDB}"/>
              </a:ext>
            </a:extLst>
          </p:cNvPr>
          <p:cNvCxnSpPr>
            <a:cxnSpLocks/>
          </p:cNvCxnSpPr>
          <p:nvPr/>
        </p:nvCxnSpPr>
        <p:spPr>
          <a:xfrm flipH="1">
            <a:off x="3339151" y="4329434"/>
            <a:ext cx="5313497" cy="0"/>
          </a:xfrm>
          <a:prstGeom prst="line">
            <a:avLst/>
          </a:prstGeom>
          <a:noFill/>
          <a:ln w="25400" cap="rnd">
            <a:gradFill flip="none" rotWithShape="1">
              <a:gsLst>
                <a:gs pos="0">
                  <a:schemeClr val="accent5"/>
                </a:gs>
                <a:gs pos="100000">
                  <a:schemeClr val="tx2"/>
                </a:gs>
              </a:gsLst>
              <a:lin ang="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DF083C32-8BAA-24DA-8CC6-104CAA5E92DA}"/>
              </a:ext>
            </a:extLst>
          </p:cNvPr>
          <p:cNvGrpSpPr/>
          <p:nvPr/>
        </p:nvGrpSpPr>
        <p:grpSpPr>
          <a:xfrm>
            <a:off x="8268003" y="4654912"/>
            <a:ext cx="224432" cy="178844"/>
            <a:chOff x="8095259" y="4600298"/>
            <a:chExt cx="354526" cy="282513"/>
          </a:xfrm>
          <a:gradFill>
            <a:gsLst>
              <a:gs pos="0">
                <a:schemeClr val="accent5"/>
              </a:gs>
              <a:gs pos="99000">
                <a:schemeClr val="tx1"/>
              </a:gs>
            </a:gsLst>
            <a:lin ang="5400000" scaled="1"/>
          </a:gradFill>
        </p:grpSpPr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B60094CC-CFB1-C810-B3B6-8B187831C9D2}"/>
                </a:ext>
              </a:extLst>
            </p:cNvPr>
            <p:cNvSpPr/>
            <p:nvPr/>
          </p:nvSpPr>
          <p:spPr>
            <a:xfrm>
              <a:off x="8095259" y="4600298"/>
              <a:ext cx="354526" cy="282513"/>
            </a:xfrm>
            <a:custGeom>
              <a:avLst/>
              <a:gdLst>
                <a:gd name="connsiteX0" fmla="*/ 283205 w 354526"/>
                <a:gd name="connsiteY0" fmla="*/ 0 h 282513"/>
                <a:gd name="connsiteX1" fmla="*/ 71321 w 354526"/>
                <a:gd name="connsiteY1" fmla="*/ 0 h 282513"/>
                <a:gd name="connsiteX2" fmla="*/ 0 w 354526"/>
                <a:gd name="connsiteY2" fmla="*/ 71321 h 282513"/>
                <a:gd name="connsiteX3" fmla="*/ 0 w 354526"/>
                <a:gd name="connsiteY3" fmla="*/ 211227 h 282513"/>
                <a:gd name="connsiteX4" fmla="*/ 71321 w 354526"/>
                <a:gd name="connsiteY4" fmla="*/ 282513 h 282513"/>
                <a:gd name="connsiteX5" fmla="*/ 283205 w 354526"/>
                <a:gd name="connsiteY5" fmla="*/ 282513 h 282513"/>
                <a:gd name="connsiteX6" fmla="*/ 354526 w 354526"/>
                <a:gd name="connsiteY6" fmla="*/ 211192 h 282513"/>
                <a:gd name="connsiteX7" fmla="*/ 354526 w 354526"/>
                <a:gd name="connsiteY7" fmla="*/ 71286 h 282513"/>
                <a:gd name="connsiteX8" fmla="*/ 283205 w 354526"/>
                <a:gd name="connsiteY8" fmla="*/ 0 h 282513"/>
                <a:gd name="connsiteX9" fmla="*/ 322958 w 354526"/>
                <a:gd name="connsiteY9" fmla="*/ 211241 h 282513"/>
                <a:gd name="connsiteX10" fmla="*/ 283205 w 354526"/>
                <a:gd name="connsiteY10" fmla="*/ 250987 h 282513"/>
                <a:gd name="connsiteX11" fmla="*/ 71321 w 354526"/>
                <a:gd name="connsiteY11" fmla="*/ 250987 h 282513"/>
                <a:gd name="connsiteX12" fmla="*/ 31568 w 354526"/>
                <a:gd name="connsiteY12" fmla="*/ 211234 h 282513"/>
                <a:gd name="connsiteX13" fmla="*/ 31568 w 354526"/>
                <a:gd name="connsiteY13" fmla="*/ 71286 h 282513"/>
                <a:gd name="connsiteX14" fmla="*/ 71321 w 354526"/>
                <a:gd name="connsiteY14" fmla="*/ 31533 h 282513"/>
                <a:gd name="connsiteX15" fmla="*/ 283205 w 354526"/>
                <a:gd name="connsiteY15" fmla="*/ 31533 h 282513"/>
                <a:gd name="connsiteX16" fmla="*/ 322958 w 354526"/>
                <a:gd name="connsiteY16" fmla="*/ 71286 h 282513"/>
                <a:gd name="connsiteX17" fmla="*/ 322958 w 354526"/>
                <a:gd name="connsiteY17" fmla="*/ 211227 h 28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4526" h="282513">
                  <a:moveTo>
                    <a:pt x="283205" y="0"/>
                  </a:moveTo>
                  <a:lnTo>
                    <a:pt x="71321" y="0"/>
                  </a:lnTo>
                  <a:cubicBezTo>
                    <a:pt x="31944" y="31"/>
                    <a:pt x="31" y="31944"/>
                    <a:pt x="0" y="71321"/>
                  </a:cubicBezTo>
                  <a:lnTo>
                    <a:pt x="0" y="211227"/>
                  </a:lnTo>
                  <a:cubicBezTo>
                    <a:pt x="50" y="250590"/>
                    <a:pt x="31958" y="282483"/>
                    <a:pt x="71321" y="282513"/>
                  </a:cubicBezTo>
                  <a:lnTo>
                    <a:pt x="283205" y="282513"/>
                  </a:lnTo>
                  <a:cubicBezTo>
                    <a:pt x="322582" y="282483"/>
                    <a:pt x="354496" y="250569"/>
                    <a:pt x="354526" y="211192"/>
                  </a:cubicBezTo>
                  <a:lnTo>
                    <a:pt x="354526" y="71286"/>
                  </a:lnTo>
                  <a:cubicBezTo>
                    <a:pt x="354476" y="31923"/>
                    <a:pt x="322569" y="31"/>
                    <a:pt x="283205" y="0"/>
                  </a:cubicBezTo>
                  <a:close/>
                  <a:moveTo>
                    <a:pt x="322958" y="211241"/>
                  </a:moveTo>
                  <a:cubicBezTo>
                    <a:pt x="322927" y="233182"/>
                    <a:pt x="305147" y="250960"/>
                    <a:pt x="283205" y="250987"/>
                  </a:cubicBezTo>
                  <a:lnTo>
                    <a:pt x="71321" y="250987"/>
                  </a:lnTo>
                  <a:cubicBezTo>
                    <a:pt x="49377" y="250960"/>
                    <a:pt x="31595" y="233178"/>
                    <a:pt x="31568" y="211234"/>
                  </a:cubicBezTo>
                  <a:lnTo>
                    <a:pt x="31568" y="71286"/>
                  </a:lnTo>
                  <a:cubicBezTo>
                    <a:pt x="31591" y="49341"/>
                    <a:pt x="49375" y="31556"/>
                    <a:pt x="71321" y="31533"/>
                  </a:cubicBezTo>
                  <a:lnTo>
                    <a:pt x="283205" y="31533"/>
                  </a:lnTo>
                  <a:cubicBezTo>
                    <a:pt x="305151" y="31556"/>
                    <a:pt x="322935" y="49341"/>
                    <a:pt x="322958" y="71286"/>
                  </a:cubicBezTo>
                  <a:lnTo>
                    <a:pt x="322958" y="211227"/>
                  </a:lnTo>
                  <a:close/>
                </a:path>
              </a:pathLst>
            </a:custGeom>
            <a:grpFill/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D7F7EF08-E3C3-DCE7-B990-B17EB69B7D86}"/>
                </a:ext>
              </a:extLst>
            </p:cNvPr>
            <p:cNvSpPr/>
            <p:nvPr/>
          </p:nvSpPr>
          <p:spPr>
            <a:xfrm>
              <a:off x="8220437" y="4672311"/>
              <a:ext cx="119936" cy="138486"/>
            </a:xfrm>
            <a:custGeom>
              <a:avLst/>
              <a:gdLst>
                <a:gd name="connsiteX0" fmla="*/ 0 w 119936"/>
                <a:gd name="connsiteY0" fmla="*/ 138487 h 138486"/>
                <a:gd name="connsiteX1" fmla="*/ 119936 w 119936"/>
                <a:gd name="connsiteY1" fmla="*/ 69243 h 138486"/>
                <a:gd name="connsiteX2" fmla="*/ 0 w 119936"/>
                <a:gd name="connsiteY2" fmla="*/ 0 h 138486"/>
                <a:gd name="connsiteX3" fmla="*/ 0 w 119936"/>
                <a:gd name="connsiteY3" fmla="*/ 138487 h 13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36" h="138486">
                  <a:moveTo>
                    <a:pt x="0" y="138487"/>
                  </a:moveTo>
                  <a:lnTo>
                    <a:pt x="119936" y="69243"/>
                  </a:lnTo>
                  <a:lnTo>
                    <a:pt x="0" y="0"/>
                  </a:lnTo>
                  <a:lnTo>
                    <a:pt x="0" y="138487"/>
                  </a:lnTo>
                  <a:close/>
                </a:path>
              </a:pathLst>
            </a:custGeom>
            <a:grpFill/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5479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5AB5945-85D9-1818-99DB-ACB5B8E94112}"/>
              </a:ext>
            </a:extLst>
          </p:cNvPr>
          <p:cNvSpPr txBox="1"/>
          <p:nvPr/>
        </p:nvSpPr>
        <p:spPr>
          <a:xfrm>
            <a:off x="2664619" y="1345773"/>
            <a:ext cx="3814762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66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Fira Sans Black" panose="020B0503050000020004" pitchFamily="34" charset="0"/>
                <a:sym typeface="Fira Sans Regular"/>
              </a:rPr>
              <a:t>BRAVO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37AF930-E8A1-3F22-CA73-B7C90EFD3C3B}"/>
              </a:ext>
            </a:extLst>
          </p:cNvPr>
          <p:cNvSpPr txBox="1"/>
          <p:nvPr/>
        </p:nvSpPr>
        <p:spPr>
          <a:xfrm>
            <a:off x="0" y="2212678"/>
            <a:ext cx="9144000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54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Fira Sans Light" panose="020B0403050000020004" pitchFamily="34" charset="0"/>
                <a:sym typeface="Fira Sans Regular"/>
              </a:rPr>
              <a:t>À </a:t>
            </a:r>
            <a:r>
              <a:rPr lang="fr-FR" sz="5400" dirty="0">
                <a:solidFill>
                  <a:schemeClr val="bg1"/>
                </a:solidFill>
                <a:latin typeface="Fira Sans Light" panose="020B0403050000020004" pitchFamily="34" charset="0"/>
              </a:rPr>
              <a:t>TOUTES &amp; À TOUS</a:t>
            </a:r>
            <a:endParaRPr kumimoji="0" lang="fr-FR" sz="54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Fira Sans Light" panose="020B0403050000020004" pitchFamily="34" charset="0"/>
              <a:sym typeface="Fira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307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69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E1EE27-2A7A-9C08-16D4-AE81618B9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2725" y="1473200"/>
            <a:ext cx="4477216" cy="1788182"/>
          </a:xfrm>
        </p:spPr>
        <p:txBody>
          <a:bodyPr/>
          <a:lstStyle/>
          <a:p>
            <a:r>
              <a:rPr lang="fr-FR" dirty="0"/>
              <a:t>SAISON 3 </a:t>
            </a:r>
            <a:br>
              <a:rPr lang="fr-FR" dirty="0"/>
            </a:br>
            <a:r>
              <a:rPr lang="fr-FR" dirty="0"/>
              <a:t>DU Plan stratégique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938F821-8AB8-E428-D26C-74B261CD9E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" y="1473200"/>
            <a:ext cx="2987040" cy="1920240"/>
          </a:xfrm>
        </p:spPr>
        <p:txBody>
          <a:bodyPr>
            <a:normAutofit lnSpcReduction="10000"/>
          </a:bodyPr>
          <a:lstStyle/>
          <a:p>
            <a:pPr algn="ctr"/>
            <a:r>
              <a:rPr lang="fr-FR" sz="12700" b="1" i="0" dirty="0">
                <a:ln w="19050">
                  <a:solidFill>
                    <a:schemeClr val="bg1"/>
                  </a:solidFill>
                </a:ln>
                <a:noFill/>
                <a:latin typeface="Fira Sans Black" panose="020B0503050000020004" pitchFamily="34" charset="0"/>
              </a:rPr>
              <a:t>03</a:t>
            </a:r>
          </a:p>
        </p:txBody>
      </p:sp>
      <p:sp>
        <p:nvSpPr>
          <p:cNvPr id="3" name="Espace réservé du numéro de diapositive 3">
            <a:extLst>
              <a:ext uri="{FF2B5EF4-FFF2-40B4-BE49-F238E27FC236}">
                <a16:creationId xmlns:a16="http://schemas.microsoft.com/office/drawing/2014/main" id="{9188646B-C72C-421F-AEFB-E6FFDB4E44AC}"/>
              </a:ext>
            </a:extLst>
          </p:cNvPr>
          <p:cNvSpPr txBox="1">
            <a:spLocks/>
          </p:cNvSpPr>
          <p:nvPr/>
        </p:nvSpPr>
        <p:spPr>
          <a:xfrm>
            <a:off x="8467107" y="4730304"/>
            <a:ext cx="196516" cy="243078"/>
          </a:xfrm>
          <a:prstGeom prst="roundRect">
            <a:avLst>
              <a:gd name="adj" fmla="val 9065"/>
            </a:avLst>
          </a:prstGeom>
          <a:noFill/>
          <a:ln w="12700">
            <a:solidFill>
              <a:schemeClr val="bg1"/>
            </a:solidFill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36000" numCol="1" spcCol="1098550" anchor="b">
            <a:noAutofit/>
          </a:bodyPr>
          <a:lstStyle>
            <a:lvl1pPr marL="0" marR="0" indent="0" algn="l" defTabSz="914377" rtl="0" latinLnBrk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0" u="none" strike="noStrike" cap="none" spc="0" baseline="0">
                <a:gradFill>
                  <a:gsLst>
                    <a:gs pos="0">
                      <a:schemeClr val="accent5"/>
                    </a:gs>
                    <a:gs pos="73000">
                      <a:schemeClr val="tx2"/>
                    </a:gs>
                  </a:gsLst>
                  <a:lin ang="18600000" scaled="0"/>
                </a:gradFill>
                <a:uFillTx/>
                <a:latin typeface="+mj-lt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600" b="0" i="1" u="none" strike="noStrike" cap="none" spc="0" baseline="0">
                <a:solidFill>
                  <a:srgbClr val="000000"/>
                </a:solidFill>
                <a:uFillTx/>
                <a:latin typeface="Fira Sans" panose="020B0503050000020004" pitchFamily="34" charset="0"/>
                <a:ea typeface="Fira Sans Regular"/>
                <a:cs typeface="Fira Sans Regular"/>
                <a:sym typeface="Fira Sans Regular"/>
              </a:defRPr>
            </a:lvl2pPr>
            <a:lvl3pPr marL="685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914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11430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2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r" hangingPunct="1"/>
            <a:fld id="{06FD752D-FBA7-492A-B17E-AE96B3919299}" type="slidenum">
              <a:rPr lang="fr-FR" sz="1000" smtClean="0"/>
              <a:pPr algn="r" hangingPunct="1"/>
              <a:t>58</a:t>
            </a:fld>
            <a:endParaRPr lang="fr-FR" sz="1000"/>
          </a:p>
        </p:txBody>
      </p:sp>
    </p:spTree>
    <p:extLst>
      <p:ext uri="{BB962C8B-B14F-4D97-AF65-F5344CB8AC3E}">
        <p14:creationId xmlns:p14="http://schemas.microsoft.com/office/powerpoint/2010/main" val="28802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43E06-45AF-F40E-D80F-9730BBD09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14186-65D8-7154-F1D8-491F3A9A1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4623" y="827633"/>
            <a:ext cx="3400425" cy="1033616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fr-FR" dirty="0">
                <a:latin typeface="+mn-lt"/>
              </a:rPr>
              <a:t>Nicolas</a:t>
            </a:r>
            <a:r>
              <a:rPr lang="fr-FR" dirty="0"/>
              <a:t> BONNET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0A9C6F-A6EB-708D-77A9-3BF83F8362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4624" y="1861488"/>
            <a:ext cx="3187838" cy="535322"/>
          </a:xfrm>
        </p:spPr>
        <p:txBody>
          <a:bodyPr>
            <a:normAutofit/>
          </a:bodyPr>
          <a:lstStyle/>
          <a:p>
            <a:r>
              <a:rPr lang="fr-FR" sz="1600" dirty="0"/>
              <a:t>Directeur </a:t>
            </a:r>
            <a:r>
              <a:rPr lang="fr-FR" sz="1600" dirty="0" err="1"/>
              <a:t>Général</a:t>
            </a:r>
            <a:r>
              <a:rPr lang="fr-FR" sz="1600" dirty="0"/>
              <a:t> CCI France</a:t>
            </a:r>
          </a:p>
        </p:txBody>
      </p:sp>
      <p:pic>
        <p:nvPicPr>
          <p:cNvPr id="7" name="Picture Placeholder 6" descr="A person in a suit and tie&#10;&#10;AI-generated content may be incorrect.">
            <a:extLst>
              <a:ext uri="{FF2B5EF4-FFF2-40B4-BE49-F238E27FC236}">
                <a16:creationId xmlns:a16="http://schemas.microsoft.com/office/drawing/2014/main" id="{EB61F5DB-BCA7-6E17-8C7D-924B8B77293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" t="12296" r="330" b="21226"/>
          <a:stretch/>
        </p:blipFill>
        <p:spPr>
          <a:xfrm>
            <a:off x="2051567" y="452809"/>
            <a:ext cx="1944000" cy="1944000"/>
          </a:xfrm>
          <a:ln w="57150"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5FAB65-8315-98BB-CFF3-3BDB0B3A977C}"/>
              </a:ext>
            </a:extLst>
          </p:cNvPr>
          <p:cNvSpPr txBox="1">
            <a:spLocks/>
          </p:cNvSpPr>
          <p:nvPr/>
        </p:nvSpPr>
        <p:spPr>
          <a:xfrm>
            <a:off x="4593673" y="3082809"/>
            <a:ext cx="3400425" cy="1033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b">
            <a:sp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4000"/>
              </a:lnSpc>
            </a:pPr>
            <a:r>
              <a:rPr lang="fr-FR">
                <a:latin typeface="+mn-lt"/>
              </a:rPr>
              <a:t>Emma</a:t>
            </a:r>
            <a:r>
              <a:rPr lang="fr-FR"/>
              <a:t> </a:t>
            </a:r>
            <a:br>
              <a:rPr lang="fr-FR"/>
            </a:br>
            <a:r>
              <a:rPr lang="fr-FR"/>
              <a:t>DELFAU </a:t>
            </a:r>
            <a:endParaRPr lang="fr-FR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DCF992B-7E9D-4913-37F2-D2EF26ECE8FD}"/>
              </a:ext>
            </a:extLst>
          </p:cNvPr>
          <p:cNvSpPr txBox="1">
            <a:spLocks/>
          </p:cNvSpPr>
          <p:nvPr/>
        </p:nvSpPr>
        <p:spPr>
          <a:xfrm>
            <a:off x="4593673" y="4116663"/>
            <a:ext cx="3884405" cy="521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 spcCol="1098550">
            <a:normAutofit/>
          </a:bodyPr>
          <a:lstStyle>
            <a:lvl1pPr marL="0" marR="0" indent="0" algn="l" defTabSz="914377" rtl="0" latinLnBrk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800" b="0" i="0" u="none" strike="noStrike" cap="none" spc="0" baseline="0">
                <a:solidFill>
                  <a:schemeClr val="tx2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4572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6858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9144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1600" dirty="0"/>
              <a:t>Directrice </a:t>
            </a:r>
            <a:r>
              <a:rPr lang="fr-FR" sz="1600" dirty="0" err="1"/>
              <a:t>Générale</a:t>
            </a:r>
            <a:r>
              <a:rPr lang="fr-FR" sz="1600" dirty="0"/>
              <a:t> Adjointe CCI France </a:t>
            </a:r>
          </a:p>
        </p:txBody>
      </p:sp>
      <p:pic>
        <p:nvPicPr>
          <p:cNvPr id="6" name="Picture Placeholder 7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598D62E3-7A8F-1D97-DF6E-1262601D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3" b="16713"/>
          <a:stretch>
            <a:fillRect/>
          </a:stretch>
        </p:blipFill>
        <p:spPr>
          <a:xfrm>
            <a:off x="2051567" y="2690086"/>
            <a:ext cx="1947600" cy="1947600"/>
          </a:xfrm>
          <a:custGeom>
            <a:avLst/>
            <a:gdLst>
              <a:gd name="connsiteX0" fmla="*/ 2302137 w 4604274"/>
              <a:gd name="connsiteY0" fmla="*/ 0 h 4604274"/>
              <a:gd name="connsiteX1" fmla="*/ 4604274 w 4604274"/>
              <a:gd name="connsiteY1" fmla="*/ 2302137 h 4604274"/>
              <a:gd name="connsiteX2" fmla="*/ 2302137 w 4604274"/>
              <a:gd name="connsiteY2" fmla="*/ 4604274 h 4604274"/>
              <a:gd name="connsiteX3" fmla="*/ 0 w 4604274"/>
              <a:gd name="connsiteY3" fmla="*/ 2302137 h 4604274"/>
              <a:gd name="connsiteX4" fmla="*/ 2302137 w 4604274"/>
              <a:gd name="connsiteY4" fmla="*/ 0 h 460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4274" h="4604274">
                <a:moveTo>
                  <a:pt x="2302137" y="0"/>
                </a:moveTo>
                <a:cubicBezTo>
                  <a:pt x="3573572" y="0"/>
                  <a:pt x="4604274" y="1030702"/>
                  <a:pt x="4604274" y="2302137"/>
                </a:cubicBezTo>
                <a:cubicBezTo>
                  <a:pt x="4604274" y="3573572"/>
                  <a:pt x="3573572" y="4604274"/>
                  <a:pt x="2302137" y="4604274"/>
                </a:cubicBezTo>
                <a:cubicBezTo>
                  <a:pt x="1030702" y="4604274"/>
                  <a:pt x="0" y="3573572"/>
                  <a:pt x="0" y="2302137"/>
                </a:cubicBezTo>
                <a:cubicBezTo>
                  <a:pt x="0" y="1030702"/>
                  <a:pt x="1030702" y="0"/>
                  <a:pt x="23021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gradFill flip="none" rotWithShape="1">
              <a:gsLst>
                <a:gs pos="7000">
                  <a:schemeClr val="tx2"/>
                </a:gs>
                <a:gs pos="76000">
                  <a:schemeClr val="accent2"/>
                </a:gs>
              </a:gsLst>
              <a:lin ang="10800000" scaled="1"/>
              <a:tileRect/>
            </a:gra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98792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6DA09D3-C963-2888-2DC0-55E77E5C3260}"/>
              </a:ext>
            </a:extLst>
          </p:cNvPr>
          <p:cNvSpPr txBox="1"/>
          <p:nvPr/>
        </p:nvSpPr>
        <p:spPr>
          <a:xfrm>
            <a:off x="1716097" y="2026985"/>
            <a:ext cx="5711806" cy="10895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fr-FR" sz="72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170908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FC2238-1456-DDE2-6AE5-9142B880A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t">
            <a:spAutoFit/>
          </a:bodyPr>
          <a:lstStyle/>
          <a:p>
            <a:r>
              <a:rPr lang="fr-FR"/>
              <a:t>SAISON 3 du Plan stratégique </a:t>
            </a:r>
          </a:p>
        </p:txBody>
      </p:sp>
      <p:sp>
        <p:nvSpPr>
          <p:cNvPr id="4" name="Title 30">
            <a:extLst>
              <a:ext uri="{FF2B5EF4-FFF2-40B4-BE49-F238E27FC236}">
                <a16:creationId xmlns:a16="http://schemas.microsoft.com/office/drawing/2014/main" id="{3D3133F6-A2FF-B62C-BF3F-031C6935F059}"/>
              </a:ext>
            </a:extLst>
          </p:cNvPr>
          <p:cNvSpPr txBox="1">
            <a:spLocks/>
          </p:cNvSpPr>
          <p:nvPr/>
        </p:nvSpPr>
        <p:spPr>
          <a:xfrm>
            <a:off x="1038840" y="1180355"/>
            <a:ext cx="3146299" cy="42057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431800" ty="-215900" sx="50000" sy="50000" flip="none" algn="tr"/>
          </a:blipFill>
        </p:spPr>
        <p:txBody>
          <a:bodyPr vert="horz" lIns="54000" tIns="0" rIns="6750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b="1">
                <a:latin typeface="Fira Sans Black" panose="020B0603050000020004" pitchFamily="34" charset="0"/>
              </a:rPr>
              <a:t>1. </a:t>
            </a:r>
            <a:r>
              <a:rPr lang="fr-FR" sz="1800" b="1" dirty="0">
                <a:latin typeface="Fira Sans Black" panose="020B0603050000020004" pitchFamily="34" charset="0"/>
              </a:rPr>
              <a:t>TRANSITIONS</a:t>
            </a:r>
          </a:p>
        </p:txBody>
      </p:sp>
      <p:sp>
        <p:nvSpPr>
          <p:cNvPr id="5" name="Title 30">
            <a:extLst>
              <a:ext uri="{FF2B5EF4-FFF2-40B4-BE49-F238E27FC236}">
                <a16:creationId xmlns:a16="http://schemas.microsoft.com/office/drawing/2014/main" id="{EF703A72-6949-D42E-A53D-572D2963B944}"/>
              </a:ext>
            </a:extLst>
          </p:cNvPr>
          <p:cNvSpPr txBox="1">
            <a:spLocks/>
          </p:cNvSpPr>
          <p:nvPr/>
        </p:nvSpPr>
        <p:spPr>
          <a:xfrm>
            <a:off x="1038840" y="2019476"/>
            <a:ext cx="3146299" cy="42057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431800" ty="-215900" sx="50000" sy="50000" flip="none" algn="tr"/>
          </a:blipFill>
        </p:spPr>
        <p:txBody>
          <a:bodyPr vert="horz" lIns="54000" tIns="0" rIns="6750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b="1">
                <a:latin typeface="Fira Sans Black"/>
              </a:rPr>
              <a:t>3. COMMERCE EXTÉRIEUR</a:t>
            </a:r>
            <a:endParaRPr lang="fr-FR"/>
          </a:p>
        </p:txBody>
      </p:sp>
      <p:sp>
        <p:nvSpPr>
          <p:cNvPr id="6" name="Title 30">
            <a:extLst>
              <a:ext uri="{FF2B5EF4-FFF2-40B4-BE49-F238E27FC236}">
                <a16:creationId xmlns:a16="http://schemas.microsoft.com/office/drawing/2014/main" id="{CE5FF714-1021-46B5-F097-8E9850C1A4D7}"/>
              </a:ext>
            </a:extLst>
          </p:cNvPr>
          <p:cNvSpPr txBox="1">
            <a:spLocks/>
          </p:cNvSpPr>
          <p:nvPr/>
        </p:nvSpPr>
        <p:spPr>
          <a:xfrm>
            <a:off x="4726012" y="1180355"/>
            <a:ext cx="3146299" cy="42057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431800" ty="-215900" sx="50000" sy="50000" flip="none" algn="tr"/>
          </a:blipFill>
        </p:spPr>
        <p:txBody>
          <a:bodyPr vert="horz" lIns="54000" tIns="0" rIns="6750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b="1">
                <a:latin typeface="Fira Sans Black" panose="020B0603050000020004" pitchFamily="34" charset="0"/>
              </a:rPr>
              <a:t>2. COMPÉTENCES</a:t>
            </a:r>
          </a:p>
        </p:txBody>
      </p:sp>
      <p:sp>
        <p:nvSpPr>
          <p:cNvPr id="7" name="Title 30">
            <a:extLst>
              <a:ext uri="{FF2B5EF4-FFF2-40B4-BE49-F238E27FC236}">
                <a16:creationId xmlns:a16="http://schemas.microsoft.com/office/drawing/2014/main" id="{A44699FE-0A72-FB8B-04DF-D255DD9B23D0}"/>
              </a:ext>
            </a:extLst>
          </p:cNvPr>
          <p:cNvSpPr txBox="1">
            <a:spLocks/>
          </p:cNvSpPr>
          <p:nvPr/>
        </p:nvSpPr>
        <p:spPr>
          <a:xfrm>
            <a:off x="1038840" y="2858597"/>
            <a:ext cx="3146299" cy="42057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431800" ty="-215900" sx="50000" sy="50000" flip="none" algn="tr"/>
          </a:blipFill>
        </p:spPr>
        <p:txBody>
          <a:bodyPr vert="horz" lIns="54000" tIns="0" rIns="6750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b="1">
                <a:latin typeface="Fira Sans Black"/>
              </a:rPr>
              <a:t>5. ÉCONOMIE DE PROXIMITÉ</a:t>
            </a:r>
            <a:endParaRPr lang="fr-FR" sz="1800" b="1">
              <a:latin typeface="Fira Sans Black" panose="020B0603050000020004" pitchFamily="34" charset="0"/>
            </a:endParaRPr>
          </a:p>
        </p:txBody>
      </p:sp>
      <p:sp>
        <p:nvSpPr>
          <p:cNvPr id="8" name="Title 30">
            <a:extLst>
              <a:ext uri="{FF2B5EF4-FFF2-40B4-BE49-F238E27FC236}">
                <a16:creationId xmlns:a16="http://schemas.microsoft.com/office/drawing/2014/main" id="{B242B2D9-2EFB-244F-0273-555498D090BF}"/>
              </a:ext>
            </a:extLst>
          </p:cNvPr>
          <p:cNvSpPr txBox="1">
            <a:spLocks/>
          </p:cNvSpPr>
          <p:nvPr/>
        </p:nvSpPr>
        <p:spPr>
          <a:xfrm>
            <a:off x="1038840" y="3697718"/>
            <a:ext cx="3146299" cy="42057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431800" ty="-215900" sx="50000" sy="50000" flip="none" algn="tr"/>
          </a:blipFill>
        </p:spPr>
        <p:txBody>
          <a:bodyPr vert="horz" lIns="54000" tIns="0" rIns="6750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b="1">
                <a:latin typeface="Fira Sans Black" panose="020B0603050000020004" pitchFamily="34" charset="0"/>
              </a:rPr>
              <a:t>7. DATA</a:t>
            </a:r>
          </a:p>
        </p:txBody>
      </p:sp>
      <p:sp>
        <p:nvSpPr>
          <p:cNvPr id="9" name="Title 30">
            <a:extLst>
              <a:ext uri="{FF2B5EF4-FFF2-40B4-BE49-F238E27FC236}">
                <a16:creationId xmlns:a16="http://schemas.microsoft.com/office/drawing/2014/main" id="{0B2A5502-2718-5C01-42B9-96120A6CA307}"/>
              </a:ext>
            </a:extLst>
          </p:cNvPr>
          <p:cNvSpPr txBox="1">
            <a:spLocks/>
          </p:cNvSpPr>
          <p:nvPr/>
        </p:nvSpPr>
        <p:spPr>
          <a:xfrm>
            <a:off x="4726012" y="2019476"/>
            <a:ext cx="3146299" cy="42057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431800" ty="-215900" sx="50000" sy="50000" flip="none" algn="tr"/>
          </a:blipFill>
        </p:spPr>
        <p:txBody>
          <a:bodyPr vert="horz" lIns="54000" tIns="0" rIns="6750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b="1">
                <a:latin typeface="Fira Sans Black"/>
              </a:rPr>
              <a:t>4. INDUSTRIE / INNOVATION</a:t>
            </a:r>
            <a:endParaRPr lang="fr-FR" sz="1800" b="1">
              <a:latin typeface="Fira Sans Black" panose="020B0603050000020004" pitchFamily="34" charset="0"/>
            </a:endParaRPr>
          </a:p>
        </p:txBody>
      </p:sp>
      <p:sp>
        <p:nvSpPr>
          <p:cNvPr id="10" name="Title 30">
            <a:extLst>
              <a:ext uri="{FF2B5EF4-FFF2-40B4-BE49-F238E27FC236}">
                <a16:creationId xmlns:a16="http://schemas.microsoft.com/office/drawing/2014/main" id="{EEE78783-1CA7-860F-DCCA-3CFB8BF31592}"/>
              </a:ext>
            </a:extLst>
          </p:cNvPr>
          <p:cNvSpPr txBox="1">
            <a:spLocks/>
          </p:cNvSpPr>
          <p:nvPr/>
        </p:nvSpPr>
        <p:spPr>
          <a:xfrm>
            <a:off x="4726012" y="2858597"/>
            <a:ext cx="3146299" cy="42057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431800" ty="-215900" sx="50000" sy="50000" flip="none" algn="tr"/>
          </a:blipFill>
        </p:spPr>
        <p:txBody>
          <a:bodyPr vert="horz" lIns="54000" tIns="0" rIns="6750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b="1">
                <a:latin typeface="Fira Sans Black"/>
              </a:rPr>
              <a:t>6. CCI ACADÉMIE</a:t>
            </a:r>
            <a:endParaRPr lang="fr-FR" sz="1800" b="1">
              <a:latin typeface="Fira Sans Black" panose="020B0603050000020004" pitchFamily="34" charset="0"/>
            </a:endParaRPr>
          </a:p>
        </p:txBody>
      </p:sp>
      <p:sp>
        <p:nvSpPr>
          <p:cNvPr id="11" name="Title 30">
            <a:extLst>
              <a:ext uri="{FF2B5EF4-FFF2-40B4-BE49-F238E27FC236}">
                <a16:creationId xmlns:a16="http://schemas.microsoft.com/office/drawing/2014/main" id="{D52C3393-DF2F-03FD-F9F5-A046461AC911}"/>
              </a:ext>
            </a:extLst>
          </p:cNvPr>
          <p:cNvSpPr txBox="1">
            <a:spLocks/>
          </p:cNvSpPr>
          <p:nvPr/>
        </p:nvSpPr>
        <p:spPr>
          <a:xfrm>
            <a:off x="4726012" y="3697718"/>
            <a:ext cx="3146299" cy="42057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431800" ty="-215900" sx="50000" sy="50000" flip="none" algn="tr"/>
          </a:blipFill>
        </p:spPr>
        <p:txBody>
          <a:bodyPr vert="horz" lIns="54000" tIns="0" rIns="6750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b="1">
                <a:latin typeface="Fira Sans Black"/>
              </a:rPr>
              <a:t>8. TRANSMISSION-REPRISE</a:t>
            </a:r>
            <a:endParaRPr lang="fr-FR" sz="1800" b="1">
              <a:latin typeface="Fira Sans Black" panose="020B06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19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90D65-F5EF-2D54-A6E4-AAD448768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F00E51-62B0-E9DF-2DAE-1D2CBCF34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n-lt"/>
              </a:rPr>
              <a:t>Plan </a:t>
            </a:r>
            <a:r>
              <a:rPr lang="en-US" err="1">
                <a:latin typeface="+mn-lt"/>
              </a:rPr>
              <a:t>stratégique</a:t>
            </a:r>
            <a:r>
              <a:rPr lang="en-US">
                <a:latin typeface="+mn-lt"/>
              </a:rPr>
              <a:t> CCI</a:t>
            </a:r>
            <a:endParaRPr lang="fr-FR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BBA742-899A-CFB2-2FB6-63489A0493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transitions</a:t>
            </a:r>
            <a:endParaRPr lang="fr-FR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769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DBAA6-4485-CCA6-94CA-966BE7617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E7A981-784F-7DA3-82BF-9D228EABD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40644"/>
            <a:ext cx="7721600" cy="1231106"/>
          </a:xfrm>
        </p:spPr>
        <p:txBody>
          <a:bodyPr/>
          <a:lstStyle/>
          <a:p>
            <a:r>
              <a:rPr lang="en-US" sz="4000" dirty="0" err="1"/>
              <a:t>Vidéo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BILAN TRANSITIONS</a:t>
            </a:r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F61E4FC6-3DCF-0242-45DC-3DD1696C620C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https://www.youtube.com/watch?v=U3fHOQZX-UM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53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878D0-1E3E-C495-3C53-DA24DD98D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D2CEED-9BF4-AE6A-2866-0CC4914CE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Plan </a:t>
            </a:r>
            <a:r>
              <a:rPr lang="en-US" dirty="0" err="1">
                <a:latin typeface="+mn-lt"/>
              </a:rPr>
              <a:t>stratégique</a:t>
            </a:r>
            <a:r>
              <a:rPr lang="en-US" dirty="0">
                <a:latin typeface="+mn-lt"/>
              </a:rPr>
              <a:t> CCI</a:t>
            </a:r>
            <a:endParaRPr lang="fr-FR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9FC388-9446-9E06-AC84-D3982895ED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err="1">
                <a:latin typeface="+mj-lt"/>
              </a:rPr>
              <a:t>compétences</a:t>
            </a:r>
            <a:endParaRPr lang="fr-FR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3540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7EE4E-C12E-81F8-4A59-0A2C90017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1C8A71-2E5E-8CA5-AF18-C3CE24C0A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40644"/>
            <a:ext cx="7721600" cy="1231106"/>
          </a:xfrm>
        </p:spPr>
        <p:txBody>
          <a:bodyPr/>
          <a:lstStyle/>
          <a:p>
            <a:r>
              <a:rPr lang="en-US" sz="4000" dirty="0" err="1"/>
              <a:t>Vidéo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BILAN </a:t>
            </a:r>
            <a:r>
              <a:rPr lang="en-US" sz="4000" dirty="0" err="1"/>
              <a:t>Compétences</a:t>
            </a:r>
            <a:endParaRPr lang="en-US" sz="4000" dirty="0"/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37DC41E3-7AA1-2740-8F33-AB3F83F6D80B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https://www.youtube.com/watch?v=oL3qygSY9g8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2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FD801-F02C-D5D0-A326-82B5D1BDE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199C94-6C93-603C-2788-E7BBF4EB5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313" y="1534202"/>
            <a:ext cx="8239125" cy="830997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Plan </a:t>
            </a:r>
            <a:r>
              <a:rPr lang="en-US" sz="4400" dirty="0" err="1">
                <a:latin typeface="+mn-lt"/>
              </a:rPr>
              <a:t>stratégique</a:t>
            </a:r>
            <a:r>
              <a:rPr lang="en-US" sz="4400" dirty="0">
                <a:latin typeface="+mn-lt"/>
              </a:rPr>
              <a:t> CCI</a:t>
            </a:r>
            <a:endParaRPr lang="fr-FR" sz="4400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BD389E-AA3A-8D58-91A1-1870CA228A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002" y="2389754"/>
            <a:ext cx="9066998" cy="923330"/>
          </a:xfrm>
        </p:spPr>
        <p:txBody>
          <a:bodyPr/>
          <a:lstStyle/>
          <a:p>
            <a:r>
              <a:rPr lang="en-US" sz="6000">
                <a:latin typeface="+mj-lt"/>
              </a:rPr>
              <a:t>COMMERCE EXTÉRIEUR </a:t>
            </a:r>
          </a:p>
        </p:txBody>
      </p:sp>
    </p:spTree>
    <p:extLst>
      <p:ext uri="{BB962C8B-B14F-4D97-AF65-F5344CB8AC3E}">
        <p14:creationId xmlns:p14="http://schemas.microsoft.com/office/powerpoint/2010/main" val="210308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80402-8562-639E-7B5F-61607BDB4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EDA31F2-3A53-6AC8-861D-63359B99A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40644"/>
            <a:ext cx="7721600" cy="1231106"/>
          </a:xfrm>
        </p:spPr>
        <p:txBody>
          <a:bodyPr/>
          <a:lstStyle/>
          <a:p>
            <a:r>
              <a:rPr lang="en-US" sz="4000" dirty="0" err="1"/>
              <a:t>Vidéo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BILAN commerce </a:t>
            </a:r>
            <a:r>
              <a:rPr lang="en-US" sz="4000" dirty="0" err="1"/>
              <a:t>extérieur</a:t>
            </a:r>
            <a:endParaRPr lang="en-US" sz="4000" dirty="0"/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3CE8540A-3B49-163D-37CE-1DD8A0B7ED46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https://www.youtube.com/watch?v=9tUMV7rL4WA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79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D53C9-0C49-C15C-66E3-5ADD829AC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63E703B-F040-6D3A-A80B-286B3D487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707638"/>
            <a:ext cx="8239125" cy="677108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Plan </a:t>
            </a:r>
            <a:r>
              <a:rPr lang="en-US" sz="4400" dirty="0" err="1">
                <a:latin typeface="+mn-lt"/>
              </a:rPr>
              <a:t>stratégique</a:t>
            </a:r>
            <a:r>
              <a:rPr lang="en-US" sz="4400" dirty="0">
                <a:latin typeface="+mn-lt"/>
              </a:rPr>
              <a:t> CCI</a:t>
            </a:r>
            <a:endParaRPr lang="fr-FR" sz="4400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832C84-EE85-EAE1-6216-A65BC33728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279173" y="2409301"/>
            <a:ext cx="9702344" cy="830997"/>
          </a:xfrm>
        </p:spPr>
        <p:txBody>
          <a:bodyPr/>
          <a:lstStyle/>
          <a:p>
            <a:r>
              <a:rPr lang="en-US">
                <a:latin typeface="+mj-lt"/>
              </a:rPr>
              <a:t>INDUSTRIE / INNOVATION </a:t>
            </a:r>
          </a:p>
        </p:txBody>
      </p:sp>
    </p:spTree>
    <p:extLst>
      <p:ext uri="{BB962C8B-B14F-4D97-AF65-F5344CB8AC3E}">
        <p14:creationId xmlns:p14="http://schemas.microsoft.com/office/powerpoint/2010/main" val="180918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8C0C1-3DF7-00A6-EFD7-874E956B1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87EBA2D-43AB-5B4F-406B-9B7CF18BE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40644"/>
            <a:ext cx="7721600" cy="1231106"/>
          </a:xfrm>
        </p:spPr>
        <p:txBody>
          <a:bodyPr/>
          <a:lstStyle/>
          <a:p>
            <a:r>
              <a:rPr lang="en-US" sz="4000" dirty="0" err="1"/>
              <a:t>Vidéo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BILAN </a:t>
            </a:r>
            <a:r>
              <a:rPr lang="en-US" sz="4000" dirty="0" err="1"/>
              <a:t>industrie</a:t>
            </a:r>
            <a:r>
              <a:rPr lang="en-US" sz="4000" dirty="0"/>
              <a:t> innovation</a:t>
            </a:r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88B234FB-0CBD-3882-5415-6BEC8BB6DC1F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https://www.youtube.com/watch?v=s84W5qzcOqM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63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FEC3F-A3C2-AC8C-B0C8-7DB7BEA06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188F98-17AE-FA65-8DBF-3CCEE7E8B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143" y="1688659"/>
            <a:ext cx="8239125" cy="677108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Plan </a:t>
            </a:r>
            <a:r>
              <a:rPr lang="en-US" sz="4400" dirty="0" err="1">
                <a:latin typeface="+mn-lt"/>
              </a:rPr>
              <a:t>stratégique</a:t>
            </a:r>
            <a:r>
              <a:rPr lang="en-US" sz="4400" dirty="0">
                <a:latin typeface="+mn-lt"/>
              </a:rPr>
              <a:t> CCI</a:t>
            </a:r>
            <a:endParaRPr lang="fr-FR" sz="4400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AA4EB6-712E-0F31-C0D6-EC82934C8F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3568" y="2390322"/>
            <a:ext cx="8859793" cy="818301"/>
          </a:xfrm>
        </p:spPr>
        <p:txBody>
          <a:bodyPr/>
          <a:lstStyle/>
          <a:p>
            <a:pPr>
              <a:lnSpc>
                <a:spcPts val="6600"/>
              </a:lnSpc>
            </a:pPr>
            <a:r>
              <a:rPr lang="en-US" dirty="0">
                <a:latin typeface="+mj-lt"/>
              </a:rPr>
              <a:t>ÉCONOMIE DE PROXIMITÉ</a:t>
            </a:r>
          </a:p>
        </p:txBody>
      </p:sp>
    </p:spTree>
    <p:extLst>
      <p:ext uri="{BB962C8B-B14F-4D97-AF65-F5344CB8AC3E}">
        <p14:creationId xmlns:p14="http://schemas.microsoft.com/office/powerpoint/2010/main" val="417723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56;p15">
            <a:extLst>
              <a:ext uri="{FF2B5EF4-FFF2-40B4-BE49-F238E27FC236}">
                <a16:creationId xmlns:a16="http://schemas.microsoft.com/office/drawing/2014/main" id="{F9025642-DBAD-C1BB-3AB7-202F8E048C9D}"/>
              </a:ext>
            </a:extLst>
          </p:cNvPr>
          <p:cNvSpPr/>
          <p:nvPr/>
        </p:nvSpPr>
        <p:spPr>
          <a:xfrm>
            <a:off x="2550360" y="388452"/>
            <a:ext cx="3668790" cy="4366596"/>
          </a:xfrm>
          <a:custGeom>
            <a:avLst/>
            <a:gdLst/>
            <a:ahLst/>
            <a:cxnLst/>
            <a:rect l="l" t="t" r="r" b="b"/>
            <a:pathLst>
              <a:path w="35047" h="41713" extrusionOk="0">
                <a:moveTo>
                  <a:pt x="13014" y="1"/>
                </a:moveTo>
                <a:cubicBezTo>
                  <a:pt x="12649" y="1"/>
                  <a:pt x="12095" y="648"/>
                  <a:pt x="11186" y="648"/>
                </a:cubicBezTo>
                <a:cubicBezTo>
                  <a:pt x="9909" y="648"/>
                  <a:pt x="6474" y="2016"/>
                  <a:pt x="5228" y="2532"/>
                </a:cubicBezTo>
                <a:cubicBezTo>
                  <a:pt x="3982" y="3049"/>
                  <a:pt x="2128" y="3414"/>
                  <a:pt x="2128" y="4599"/>
                </a:cubicBezTo>
                <a:cubicBezTo>
                  <a:pt x="2128" y="5815"/>
                  <a:pt x="1946" y="7760"/>
                  <a:pt x="1946" y="9493"/>
                </a:cubicBezTo>
                <a:cubicBezTo>
                  <a:pt x="1946" y="11225"/>
                  <a:pt x="2523" y="12624"/>
                  <a:pt x="2067" y="12745"/>
                </a:cubicBezTo>
                <a:cubicBezTo>
                  <a:pt x="1611" y="12867"/>
                  <a:pt x="1520" y="14538"/>
                  <a:pt x="2493" y="15420"/>
                </a:cubicBezTo>
                <a:cubicBezTo>
                  <a:pt x="3256" y="16158"/>
                  <a:pt x="3182" y="16399"/>
                  <a:pt x="2464" y="16399"/>
                </a:cubicBezTo>
                <a:cubicBezTo>
                  <a:pt x="2295" y="16399"/>
                  <a:pt x="2091" y="16385"/>
                  <a:pt x="1854" y="16362"/>
                </a:cubicBezTo>
                <a:cubicBezTo>
                  <a:pt x="1827" y="16359"/>
                  <a:pt x="1800" y="16358"/>
                  <a:pt x="1773" y="16358"/>
                </a:cubicBezTo>
                <a:cubicBezTo>
                  <a:pt x="751" y="16358"/>
                  <a:pt x="563" y="18597"/>
                  <a:pt x="0" y="19219"/>
                </a:cubicBezTo>
                <a:cubicBezTo>
                  <a:pt x="639" y="19949"/>
                  <a:pt x="1398" y="20739"/>
                  <a:pt x="2219" y="21134"/>
                </a:cubicBezTo>
                <a:cubicBezTo>
                  <a:pt x="4043" y="22046"/>
                  <a:pt x="4864" y="24326"/>
                  <a:pt x="3708" y="26058"/>
                </a:cubicBezTo>
                <a:cubicBezTo>
                  <a:pt x="2584" y="27791"/>
                  <a:pt x="3800" y="27639"/>
                  <a:pt x="4316" y="29827"/>
                </a:cubicBezTo>
                <a:cubicBezTo>
                  <a:pt x="4803" y="32046"/>
                  <a:pt x="5016" y="32046"/>
                  <a:pt x="3526" y="33992"/>
                </a:cubicBezTo>
                <a:cubicBezTo>
                  <a:pt x="3222" y="34387"/>
                  <a:pt x="3009" y="34782"/>
                  <a:pt x="2827" y="35116"/>
                </a:cubicBezTo>
                <a:cubicBezTo>
                  <a:pt x="5289" y="36059"/>
                  <a:pt x="9453" y="35876"/>
                  <a:pt x="11611" y="36697"/>
                </a:cubicBezTo>
                <a:cubicBezTo>
                  <a:pt x="13447" y="37364"/>
                  <a:pt x="14739" y="37636"/>
                  <a:pt x="16193" y="37636"/>
                </a:cubicBezTo>
                <a:cubicBezTo>
                  <a:pt x="17122" y="37636"/>
                  <a:pt x="18117" y="37525"/>
                  <a:pt x="19362" y="37335"/>
                </a:cubicBezTo>
                <a:cubicBezTo>
                  <a:pt x="19553" y="37306"/>
                  <a:pt x="19729" y="37292"/>
                  <a:pt x="19892" y="37292"/>
                </a:cubicBezTo>
                <a:cubicBezTo>
                  <a:pt x="22410" y="37292"/>
                  <a:pt x="21622" y="40633"/>
                  <a:pt x="23678" y="40861"/>
                </a:cubicBezTo>
                <a:cubicBezTo>
                  <a:pt x="24378" y="40952"/>
                  <a:pt x="24712" y="41287"/>
                  <a:pt x="24864" y="41712"/>
                </a:cubicBezTo>
                <a:cubicBezTo>
                  <a:pt x="26688" y="39554"/>
                  <a:pt x="26840" y="38429"/>
                  <a:pt x="26931" y="37366"/>
                </a:cubicBezTo>
                <a:cubicBezTo>
                  <a:pt x="27052" y="36119"/>
                  <a:pt x="27721" y="36180"/>
                  <a:pt x="27448" y="35907"/>
                </a:cubicBezTo>
                <a:cubicBezTo>
                  <a:pt x="27145" y="35635"/>
                  <a:pt x="27144" y="33140"/>
                  <a:pt x="28368" y="33140"/>
                </a:cubicBezTo>
                <a:cubicBezTo>
                  <a:pt x="28375" y="33140"/>
                  <a:pt x="28382" y="33140"/>
                  <a:pt x="28390" y="33141"/>
                </a:cubicBezTo>
                <a:cubicBezTo>
                  <a:pt x="28423" y="33142"/>
                  <a:pt x="28454" y="33143"/>
                  <a:pt x="28485" y="33143"/>
                </a:cubicBezTo>
                <a:cubicBezTo>
                  <a:pt x="29620" y="33143"/>
                  <a:pt x="29340" y="32077"/>
                  <a:pt x="30761" y="32077"/>
                </a:cubicBezTo>
                <a:cubicBezTo>
                  <a:pt x="32220" y="32077"/>
                  <a:pt x="32280" y="31530"/>
                  <a:pt x="32615" y="30466"/>
                </a:cubicBezTo>
                <a:cubicBezTo>
                  <a:pt x="32949" y="29372"/>
                  <a:pt x="32098" y="29037"/>
                  <a:pt x="32615" y="28156"/>
                </a:cubicBezTo>
                <a:cubicBezTo>
                  <a:pt x="33132" y="27244"/>
                  <a:pt x="33922" y="25785"/>
                  <a:pt x="33861" y="23414"/>
                </a:cubicBezTo>
                <a:cubicBezTo>
                  <a:pt x="33831" y="21985"/>
                  <a:pt x="33891" y="21712"/>
                  <a:pt x="34256" y="21317"/>
                </a:cubicBezTo>
                <a:cubicBezTo>
                  <a:pt x="33891" y="21104"/>
                  <a:pt x="33618" y="20891"/>
                  <a:pt x="33496" y="20861"/>
                </a:cubicBezTo>
                <a:cubicBezTo>
                  <a:pt x="33101" y="20739"/>
                  <a:pt x="33071" y="20131"/>
                  <a:pt x="34043" y="19432"/>
                </a:cubicBezTo>
                <a:cubicBezTo>
                  <a:pt x="35046" y="18733"/>
                  <a:pt x="34195" y="17912"/>
                  <a:pt x="33709" y="17608"/>
                </a:cubicBezTo>
                <a:cubicBezTo>
                  <a:pt x="32524" y="16909"/>
                  <a:pt x="33709" y="16241"/>
                  <a:pt x="34195" y="15572"/>
                </a:cubicBezTo>
                <a:cubicBezTo>
                  <a:pt x="34712" y="14903"/>
                  <a:pt x="32463" y="14538"/>
                  <a:pt x="31976" y="14052"/>
                </a:cubicBezTo>
                <a:cubicBezTo>
                  <a:pt x="31871" y="13953"/>
                  <a:pt x="31734" y="13920"/>
                  <a:pt x="31578" y="13920"/>
                </a:cubicBezTo>
                <a:cubicBezTo>
                  <a:pt x="31257" y="13920"/>
                  <a:pt x="30854" y="14059"/>
                  <a:pt x="30464" y="14059"/>
                </a:cubicBezTo>
                <a:cubicBezTo>
                  <a:pt x="30165" y="14059"/>
                  <a:pt x="29874" y="13977"/>
                  <a:pt x="29636" y="13687"/>
                </a:cubicBezTo>
                <a:cubicBezTo>
                  <a:pt x="29308" y="13274"/>
                  <a:pt x="29067" y="13108"/>
                  <a:pt x="28806" y="13108"/>
                </a:cubicBezTo>
                <a:cubicBezTo>
                  <a:pt x="28511" y="13108"/>
                  <a:pt x="28191" y="13320"/>
                  <a:pt x="27691" y="13627"/>
                </a:cubicBezTo>
                <a:cubicBezTo>
                  <a:pt x="27593" y="13685"/>
                  <a:pt x="27508" y="13711"/>
                  <a:pt x="27432" y="13711"/>
                </a:cubicBezTo>
                <a:cubicBezTo>
                  <a:pt x="26877" y="13711"/>
                  <a:pt x="26873" y="12268"/>
                  <a:pt x="26444" y="11438"/>
                </a:cubicBezTo>
                <a:cubicBezTo>
                  <a:pt x="26226" y="11001"/>
                  <a:pt x="25339" y="10913"/>
                  <a:pt x="24383" y="10913"/>
                </a:cubicBezTo>
                <a:cubicBezTo>
                  <a:pt x="23736" y="10913"/>
                  <a:pt x="23057" y="10954"/>
                  <a:pt x="22533" y="10954"/>
                </a:cubicBezTo>
                <a:cubicBezTo>
                  <a:pt x="22216" y="10954"/>
                  <a:pt x="21955" y="10939"/>
                  <a:pt x="21794" y="10891"/>
                </a:cubicBezTo>
                <a:cubicBezTo>
                  <a:pt x="20973" y="10678"/>
                  <a:pt x="21794" y="9310"/>
                  <a:pt x="21794" y="8034"/>
                </a:cubicBezTo>
                <a:cubicBezTo>
                  <a:pt x="21794" y="6945"/>
                  <a:pt x="20953" y="5900"/>
                  <a:pt x="19951" y="5900"/>
                </a:cubicBezTo>
                <a:cubicBezTo>
                  <a:pt x="19779" y="5900"/>
                  <a:pt x="19601" y="5930"/>
                  <a:pt x="19423" y="5997"/>
                </a:cubicBezTo>
                <a:cubicBezTo>
                  <a:pt x="18458" y="6335"/>
                  <a:pt x="17972" y="6960"/>
                  <a:pt x="17341" y="6960"/>
                </a:cubicBezTo>
                <a:cubicBezTo>
                  <a:pt x="17177" y="6960"/>
                  <a:pt x="17003" y="6918"/>
                  <a:pt x="16809" y="6818"/>
                </a:cubicBezTo>
                <a:cubicBezTo>
                  <a:pt x="15897" y="6332"/>
                  <a:pt x="17508" y="4721"/>
                  <a:pt x="16809" y="4174"/>
                </a:cubicBezTo>
                <a:cubicBezTo>
                  <a:pt x="16323" y="3809"/>
                  <a:pt x="14955" y="4356"/>
                  <a:pt x="14408" y="3110"/>
                </a:cubicBezTo>
                <a:cubicBezTo>
                  <a:pt x="13769" y="1712"/>
                  <a:pt x="13678" y="1408"/>
                  <a:pt x="13374" y="405"/>
                </a:cubicBezTo>
                <a:cubicBezTo>
                  <a:pt x="13278" y="107"/>
                  <a:pt x="13161" y="1"/>
                  <a:pt x="13014" y="1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  <a:defRPr/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2550360" y="2398397"/>
            <a:ext cx="40432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HAUTS-DE-FRANCE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6DA09D3-C963-2888-2DC0-55E77E5C3260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28312453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7C8DD-3844-5AED-26CE-9C79105C7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5375C4-B19F-5C73-CDB0-70A9EC290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40644"/>
            <a:ext cx="7721600" cy="1231106"/>
          </a:xfrm>
        </p:spPr>
        <p:txBody>
          <a:bodyPr/>
          <a:lstStyle/>
          <a:p>
            <a:r>
              <a:rPr lang="en-US" sz="4000" dirty="0" err="1"/>
              <a:t>Vidéo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BILAN ÉCONOMIE DE PROXIMITÉ</a:t>
            </a:r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F01A0C46-53B4-6B44-2F5A-0A04FC170D80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https://www.youtube.com/watch?v=HryKyf_sZ9E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906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F7429-E39E-664B-F6FC-6F97AF258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A1CC755-431D-2DD9-7845-CAAEEC5B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812" y="1618511"/>
            <a:ext cx="8239125" cy="677108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Plan </a:t>
            </a:r>
            <a:r>
              <a:rPr lang="en-US" sz="4400" dirty="0" err="1">
                <a:latin typeface="+mn-lt"/>
              </a:rPr>
              <a:t>stratégique</a:t>
            </a:r>
            <a:r>
              <a:rPr lang="en-US" sz="4400" dirty="0">
                <a:latin typeface="+mn-lt"/>
              </a:rPr>
              <a:t> CCI</a:t>
            </a:r>
            <a:endParaRPr lang="fr-FR" sz="4400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E72269-A264-ACE6-4136-D5A3CEA64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7812" y="2320174"/>
            <a:ext cx="8239125" cy="830997"/>
          </a:xfrm>
        </p:spPr>
        <p:txBody>
          <a:bodyPr/>
          <a:lstStyle/>
          <a:p>
            <a:r>
              <a:rPr lang="en-US" err="1">
                <a:latin typeface="+mj-lt"/>
              </a:rPr>
              <a:t>Cci</a:t>
            </a:r>
            <a:r>
              <a:rPr lang="en-US">
                <a:latin typeface="+mj-lt"/>
              </a:rPr>
              <a:t> </a:t>
            </a:r>
            <a:r>
              <a:rPr lang="en-US" err="1">
                <a:latin typeface="+mj-lt"/>
              </a:rPr>
              <a:t>académie</a:t>
            </a:r>
            <a:r>
              <a:rPr lang="en-US">
                <a:latin typeface="+mj-lt"/>
              </a:rPr>
              <a:t> </a:t>
            </a:r>
            <a:endParaRPr lang="fr-FR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515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74454-281A-6BDC-09BA-11F97DBF4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25D020-A50B-75CE-78F7-45DFC0CC1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40644"/>
            <a:ext cx="7721600" cy="1231106"/>
          </a:xfrm>
        </p:spPr>
        <p:txBody>
          <a:bodyPr/>
          <a:lstStyle/>
          <a:p>
            <a:r>
              <a:rPr lang="en-US" sz="4000" dirty="0" err="1"/>
              <a:t>Vidéo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BILAN CCI </a:t>
            </a:r>
            <a:r>
              <a:rPr lang="en-US" sz="4000" dirty="0" err="1"/>
              <a:t>académie</a:t>
            </a:r>
            <a:endParaRPr lang="en-US" sz="4000" dirty="0"/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1BADABCF-C468-C43D-A8D2-470083A2F076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https://www.youtube.com/watch?v=WtTBoa5g8eI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15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B3B76-A520-7052-3D13-0275F2CB1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814AEFD-A0AB-0B60-78DB-AD5E98BBF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1705203"/>
            <a:ext cx="8239125" cy="677108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Plan </a:t>
            </a:r>
            <a:r>
              <a:rPr lang="en-US" sz="4400" dirty="0" err="1">
                <a:latin typeface="+mn-lt"/>
              </a:rPr>
              <a:t>stratégique</a:t>
            </a:r>
            <a:r>
              <a:rPr lang="en-US" sz="4400" dirty="0">
                <a:latin typeface="+mn-lt"/>
              </a:rPr>
              <a:t> CCI</a:t>
            </a:r>
            <a:endParaRPr lang="fr-FR" sz="4400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12D6E-F1F3-7EC3-935E-3873CC4837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2437" y="2406866"/>
            <a:ext cx="8239125" cy="830997"/>
          </a:xfrm>
        </p:spPr>
        <p:txBody>
          <a:bodyPr/>
          <a:lstStyle/>
          <a:p>
            <a:r>
              <a:rPr lang="en-US">
                <a:latin typeface="+mj-lt"/>
              </a:rPr>
              <a:t>data</a:t>
            </a:r>
            <a:endParaRPr lang="fr-FR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7031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66D1F-5CBD-9203-4467-F930F43C1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B2C2E7B-208F-39B7-ECAF-B5A4C04F3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40644"/>
            <a:ext cx="7721600" cy="1231106"/>
          </a:xfrm>
        </p:spPr>
        <p:txBody>
          <a:bodyPr/>
          <a:lstStyle/>
          <a:p>
            <a:r>
              <a:rPr lang="en-US" sz="4000" dirty="0" err="1"/>
              <a:t>Vidéo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BILAN DATA</a:t>
            </a:r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E0A3408D-ADBB-EADF-FABB-C1FDE7E1EE8B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https://www.youtube.com/watch?v=5MXGdJBTzBs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280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A9AA6-3A1F-FD95-C1EF-15C143376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549FAA-EB52-C112-BD7C-594E08A30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8" y="1482928"/>
            <a:ext cx="8239125" cy="677108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Plan </a:t>
            </a:r>
            <a:r>
              <a:rPr lang="en-US" sz="4400" dirty="0" err="1">
                <a:latin typeface="+mn-lt"/>
              </a:rPr>
              <a:t>stratégique</a:t>
            </a:r>
            <a:r>
              <a:rPr lang="en-US" sz="4400" dirty="0">
                <a:latin typeface="+mn-lt"/>
              </a:rPr>
              <a:t> CCI</a:t>
            </a:r>
            <a:endParaRPr lang="fr-FR" sz="4400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3AAABE-0812-DC4A-D7B7-6AEC7687D7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3568" y="2184591"/>
            <a:ext cx="9020432" cy="818301"/>
          </a:xfrm>
        </p:spPr>
        <p:txBody>
          <a:bodyPr/>
          <a:lstStyle/>
          <a:p>
            <a:pPr>
              <a:lnSpc>
                <a:spcPts val="6600"/>
              </a:lnSpc>
            </a:pPr>
            <a:r>
              <a:rPr lang="en-US" dirty="0">
                <a:latin typeface="+mj-lt"/>
              </a:rPr>
              <a:t>TRANSMISSION / REPRISE</a:t>
            </a:r>
          </a:p>
        </p:txBody>
      </p:sp>
    </p:spTree>
    <p:extLst>
      <p:ext uri="{BB962C8B-B14F-4D97-AF65-F5344CB8AC3E}">
        <p14:creationId xmlns:p14="http://schemas.microsoft.com/office/powerpoint/2010/main" val="120998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E81EA-FD29-C7D4-DC49-9CF9ADE2D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D13E0A-CD23-F620-136D-EBACC246A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340644"/>
            <a:ext cx="7721600" cy="1231106"/>
          </a:xfrm>
        </p:spPr>
        <p:txBody>
          <a:bodyPr/>
          <a:lstStyle/>
          <a:p>
            <a:r>
              <a:rPr lang="en-US" sz="4000" dirty="0" err="1"/>
              <a:t>Vidéo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BILAN Transmission/Reprise</a:t>
            </a:r>
          </a:p>
        </p:txBody>
      </p:sp>
      <p:sp>
        <p:nvSpPr>
          <p:cNvPr id="2" name="Titre 1">
            <a:hlinkClick r:id="rId2"/>
            <a:extLst>
              <a:ext uri="{FF2B5EF4-FFF2-40B4-BE49-F238E27FC236}">
                <a16:creationId xmlns:a16="http://schemas.microsoft.com/office/drawing/2014/main" id="{2F63AF6B-C959-DC1C-92F3-ED6729643F44}"/>
              </a:ext>
            </a:extLst>
          </p:cNvPr>
          <p:cNvSpPr txBox="1">
            <a:spLocks/>
          </p:cNvSpPr>
          <p:nvPr/>
        </p:nvSpPr>
        <p:spPr>
          <a:xfrm>
            <a:off x="926275" y="3846667"/>
            <a:ext cx="7291450" cy="36933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b="1" dirty="0">
                <a:solidFill>
                  <a:schemeClr val="accent5"/>
                </a:solidFill>
                <a:latin typeface="Fira Sans Black" panose="020B0A03050000020004" pitchFamily="34" charset="0"/>
              </a:rPr>
              <a:t>https://www.youtube.com/watch?v=xGYV6TdbbA8</a:t>
            </a:r>
            <a:endParaRPr lang="fr-FR" sz="1800" dirty="0">
              <a:solidFill>
                <a:schemeClr val="accent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66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DFEA3-0EDA-2FC2-66D0-D2603018B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 descr="Une image contenant habits, personne, Visage humain, sourire&#10;&#10;Description générée automatiquement">
            <a:extLst>
              <a:ext uri="{FF2B5EF4-FFF2-40B4-BE49-F238E27FC236}">
                <a16:creationId xmlns:a16="http://schemas.microsoft.com/office/drawing/2014/main" id="{A9C77618-7A6C-D5D5-0359-0266A7C46D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" b="79"/>
          <a:stretch/>
        </p:blipFill>
        <p:spPr>
          <a:xfrm>
            <a:off x="1894929" y="425486"/>
            <a:ext cx="1908322" cy="1908322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0">
            <a:gradFill flip="none" rotWithShape="1">
              <a:gsLst>
                <a:gs pos="7000">
                  <a:schemeClr val="tx2"/>
                </a:gs>
                <a:gs pos="76000">
                  <a:schemeClr val="accent5"/>
                </a:gs>
              </a:gsLst>
              <a:lin ang="10800000" scaled="1"/>
              <a:tileRect/>
            </a:gradFill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96F196E-E43E-E37F-3D49-8129450357D0}"/>
              </a:ext>
            </a:extLst>
          </p:cNvPr>
          <p:cNvSpPr txBox="1">
            <a:spLocks/>
          </p:cNvSpPr>
          <p:nvPr/>
        </p:nvSpPr>
        <p:spPr>
          <a:xfrm>
            <a:off x="4367900" y="573116"/>
            <a:ext cx="3400425" cy="1033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b">
            <a:sp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4000"/>
              </a:lnSpc>
            </a:pPr>
            <a:r>
              <a:rPr lang="fr-FR" dirty="0">
                <a:latin typeface="+mn-lt"/>
              </a:rPr>
              <a:t>FANY</a:t>
            </a:r>
            <a:br>
              <a:rPr lang="fr-FR" dirty="0"/>
            </a:br>
            <a:r>
              <a:rPr lang="fr-FR" dirty="0"/>
              <a:t>RUIN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FDDD1BC-EF74-DC71-2DCA-996D5F7C1CFA}"/>
              </a:ext>
            </a:extLst>
          </p:cNvPr>
          <p:cNvSpPr txBox="1">
            <a:spLocks/>
          </p:cNvSpPr>
          <p:nvPr/>
        </p:nvSpPr>
        <p:spPr>
          <a:xfrm>
            <a:off x="4367900" y="1606970"/>
            <a:ext cx="4314461" cy="957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 spcCol="1098550">
            <a:normAutofit/>
          </a:bodyPr>
          <a:lstStyle>
            <a:lvl1pPr marL="0" marR="0" indent="0" algn="l" defTabSz="914377" rtl="0" latinLnBrk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800" b="0" i="0" u="none" strike="noStrike" cap="none" spc="0" baseline="0">
                <a:solidFill>
                  <a:schemeClr val="tx2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4572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6858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9144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1600" dirty="0"/>
              <a:t>Présidente de la CCI Amiens-Picardie</a:t>
            </a:r>
          </a:p>
          <a:p>
            <a:pPr hangingPunct="1"/>
            <a:r>
              <a:rPr lang="fr-FR" sz="1600" dirty="0"/>
              <a:t>1</a:t>
            </a:r>
            <a:r>
              <a:rPr lang="fr-FR" sz="1600" baseline="30000" dirty="0"/>
              <a:t>ère</a:t>
            </a:r>
            <a:r>
              <a:rPr lang="fr-FR" sz="1600" dirty="0"/>
              <a:t> Vice-Présidente de CCI France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38FEDA1-6AA0-1CE2-256C-2B4C5301556C}"/>
              </a:ext>
            </a:extLst>
          </p:cNvPr>
          <p:cNvSpPr txBox="1">
            <a:spLocks/>
          </p:cNvSpPr>
          <p:nvPr/>
        </p:nvSpPr>
        <p:spPr>
          <a:xfrm>
            <a:off x="4367900" y="2862564"/>
            <a:ext cx="3400425" cy="1033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 anchor="b">
            <a:sp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4000"/>
              </a:lnSpc>
            </a:pPr>
            <a:r>
              <a:rPr lang="fr-FR" dirty="0">
                <a:latin typeface="+mn-lt"/>
              </a:rPr>
              <a:t>Jean-Paul </a:t>
            </a:r>
            <a:r>
              <a:rPr lang="fr-FR" dirty="0"/>
              <a:t>HASSELER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A2069DD-030B-EBBD-1263-D65A81242534}"/>
              </a:ext>
            </a:extLst>
          </p:cNvPr>
          <p:cNvSpPr txBox="1">
            <a:spLocks/>
          </p:cNvSpPr>
          <p:nvPr/>
        </p:nvSpPr>
        <p:spPr>
          <a:xfrm>
            <a:off x="4367900" y="3896418"/>
            <a:ext cx="3381375" cy="9572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 spcCol="1098550">
            <a:normAutofit/>
          </a:bodyPr>
          <a:lstStyle>
            <a:lvl1pPr marL="0" marR="0" indent="0" algn="l" defTabSz="914377" rtl="0" latinLnBrk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800" b="0" i="0" u="none" strike="noStrike" cap="none" spc="0" baseline="0">
                <a:solidFill>
                  <a:schemeClr val="tx2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2286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4572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6858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914400" marR="0" indent="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200" b="0" i="0" u="none" strike="noStrike" cap="none" spc="0" baseline="0">
                <a:solidFill>
                  <a:schemeClr val="bg1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13716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16002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18288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2057400" marR="0" indent="-228600" algn="l" defTabSz="914377" rtl="0" latinLnBrk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800" b="0" i="0" u="none" strike="noStrike" cap="none" spc="0" baseline="0">
                <a:solidFill>
                  <a:srgbClr val="000000"/>
                </a:solidFill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hangingPunct="1"/>
            <a:r>
              <a:rPr lang="fr-FR" sz="1600" dirty="0"/>
              <a:t>Président de la CCI Grand-Est</a:t>
            </a:r>
          </a:p>
          <a:p>
            <a:pPr hangingPunct="1"/>
            <a:r>
              <a:rPr lang="fr-FR" sz="1600" dirty="0"/>
              <a:t>Membre du Bureau CCI France</a:t>
            </a:r>
          </a:p>
          <a:p>
            <a:pPr hangingPunct="1"/>
            <a:endParaRPr lang="fr-FR" sz="1600" dirty="0"/>
          </a:p>
        </p:txBody>
      </p:sp>
      <p:pic>
        <p:nvPicPr>
          <p:cNvPr id="19" name="Picture 4" descr="CCI Business, un nouvel outil pour monter en compétences et générer de  l'activité">
            <a:extLst>
              <a:ext uri="{FF2B5EF4-FFF2-40B4-BE49-F238E27FC236}">
                <a16:creationId xmlns:a16="http://schemas.microsoft.com/office/drawing/2014/main" id="{41901EC7-CF6B-8AE9-3F33-E1769662B377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1895090" y="2810014"/>
            <a:ext cx="1908000" cy="190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0">
            <a:gradFill flip="none" rotWithShape="1">
              <a:gsLst>
                <a:gs pos="7000">
                  <a:schemeClr val="tx2"/>
                </a:gs>
                <a:gs pos="76000">
                  <a:schemeClr val="accent5"/>
                </a:gs>
              </a:gsLst>
              <a:lin ang="10800000" scaled="1"/>
              <a:tileRect/>
            </a:gradFill>
            <a:miter lim="400000"/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520CC1E-4AD4-4F88-BFB9-942B8832FBBA}"/>
              </a:ext>
            </a:extLst>
          </p:cNvPr>
          <p:cNvSpPr txBox="1">
            <a:spLocks/>
          </p:cNvSpPr>
          <p:nvPr/>
        </p:nvSpPr>
        <p:spPr>
          <a:xfrm rot="16200000">
            <a:off x="-1499758" y="2636079"/>
            <a:ext cx="3983753" cy="5342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0" tIns="0" rIns="0" bIns="0" anchor="b">
            <a:spAutoFit/>
          </a:bodyPr>
          <a:lstStyle>
            <a:lvl1pPr marL="0" marR="0" indent="0" algn="l" defTabSz="91437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all" spc="0" baseline="0">
                <a:solidFill>
                  <a:schemeClr val="tx2"/>
                </a:solidFill>
                <a:uFillTx/>
                <a:latin typeface="+mj-lt"/>
                <a:ea typeface="+mn-ea"/>
                <a:cs typeface="+mn-cs"/>
                <a:sym typeface="Fira Sans Bold"/>
              </a:defRPr>
            </a:lvl1pPr>
            <a:lvl2pPr marL="0" marR="0" indent="1714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2pPr>
            <a:lvl3pPr marL="0" marR="0" indent="3429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3pPr>
            <a:lvl4pPr marL="0" marR="0" indent="5143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4pPr>
            <a:lvl5pPr marL="0" marR="0" indent="6858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5pPr>
            <a:lvl6pPr marL="0" marR="0" indent="8572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6pPr>
            <a:lvl7pPr marL="0" marR="0" indent="10287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7pPr>
            <a:lvl8pPr marL="0" marR="0" indent="120015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8pPr>
            <a:lvl9pPr marL="0" marR="0" indent="1371600" algn="l" defTabSz="914377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188" b="0" i="0" u="none" strike="noStrike" cap="none" spc="-64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Fira Sans Bold"/>
              </a:defRPr>
            </a:lvl9pPr>
          </a:lstStyle>
          <a:p>
            <a:pPr hangingPunct="1">
              <a:lnSpc>
                <a:spcPts val="4000"/>
              </a:lnSpc>
            </a:pPr>
            <a:r>
              <a:rPr lang="fr-FR" sz="4400" dirty="0">
                <a:solidFill>
                  <a:schemeClr val="bg1"/>
                </a:solidFill>
                <a:sym typeface="Fira Sans Regular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47054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2C12D7-9DA3-AC81-35B9-5FDF31296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Soirée aux machines de l’île </a:t>
            </a:r>
          </a:p>
        </p:txBody>
      </p:sp>
      <p:sp>
        <p:nvSpPr>
          <p:cNvPr id="7" name="Espace réservé du contenu 3">
            <a:extLst>
              <a:ext uri="{FF2B5EF4-FFF2-40B4-BE49-F238E27FC236}">
                <a16:creationId xmlns:a16="http://schemas.microsoft.com/office/drawing/2014/main" id="{7ADA5BE1-E050-282E-25F5-8B50D53EE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0778" y="1324166"/>
            <a:ext cx="4646329" cy="3409583"/>
          </a:xfrm>
        </p:spPr>
        <p:txBody>
          <a:bodyPr wrap="square" lIns="0" tIns="0" rIns="0" bIns="36000" numCol="1" spcCol="109855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dirty="0">
                <a:gradFill>
                  <a:gsLst>
                    <a:gs pos="0">
                      <a:schemeClr val="tx2"/>
                    </a:gs>
                    <a:gs pos="100000">
                      <a:schemeClr val="accent5"/>
                    </a:gs>
                  </a:gsLst>
                  <a:lin ang="10800000" scaled="1"/>
                </a:gradFill>
                <a:latin typeface="+mj-ea"/>
                <a:ea typeface="+mj-ea"/>
              </a:rPr>
              <a:t>Privilégier les transports en commun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dirty="0">
                <a:solidFill>
                  <a:schemeClr val="tx1"/>
                </a:solidFill>
                <a:latin typeface="+mn-lt"/>
              </a:rPr>
              <a:t>Utilisez le ticket de tramway qui vous a été distribué dans votre pochette badge </a:t>
            </a:r>
            <a:r>
              <a:rPr lang="fr-FR" sz="1200" dirty="0">
                <a:solidFill>
                  <a:schemeClr val="tx1"/>
                </a:solidFill>
                <a:effectLst/>
                <a:latin typeface="+mn-lt"/>
              </a:rPr>
              <a:t>valable les 25 et 26 septembre</a:t>
            </a:r>
            <a:r>
              <a:rPr lang="fr-FR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dirty="0">
              <a:solidFill>
                <a:schemeClr val="tx1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r-FR" sz="1400" dirty="0">
                <a:gradFill>
                  <a:gsLst>
                    <a:gs pos="0">
                      <a:schemeClr val="tx2"/>
                    </a:gs>
                    <a:gs pos="100000">
                      <a:schemeClr val="accent5"/>
                    </a:gs>
                  </a:gsLst>
                  <a:lin ang="10800000" scaled="1"/>
                </a:gradFill>
                <a:latin typeface="+mj-ea"/>
                <a:ea typeface="+mj-ea"/>
              </a:rPr>
              <a:t>Présentez votre bracelet à l’arrivée </a:t>
            </a:r>
            <a:br>
              <a:rPr lang="fr-FR" sz="1400" dirty="0">
                <a:latin typeface="+mj-ea"/>
                <a:ea typeface="+mj-ea"/>
              </a:rPr>
            </a:br>
            <a:r>
              <a:rPr lang="fr-FR" dirty="0">
                <a:solidFill>
                  <a:schemeClr val="tx1"/>
                </a:solidFill>
                <a:latin typeface="+mn-lt"/>
                <a:ea typeface="+mj-ea"/>
              </a:rPr>
              <a:t>P</a:t>
            </a:r>
            <a:r>
              <a:rPr lang="fr-FR" sz="1200" dirty="0">
                <a:solidFill>
                  <a:schemeClr val="tx1"/>
                </a:solidFill>
                <a:effectLst/>
                <a:latin typeface="+mn-lt"/>
              </a:rPr>
              <a:t>our accéder à la soirée </a:t>
            </a:r>
            <a:endParaRPr lang="fr-FR" dirty="0">
              <a:solidFill>
                <a:schemeClr val="tx1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endParaRPr lang="fr-FR" sz="1200" dirty="0">
              <a:solidFill>
                <a:schemeClr val="tx1"/>
              </a:solidFill>
              <a:effectLst/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r-FR" sz="1400" dirty="0">
                <a:gradFill>
                  <a:gsLst>
                    <a:gs pos="0">
                      <a:schemeClr val="tx2"/>
                    </a:gs>
                    <a:gs pos="100000">
                      <a:schemeClr val="accent5"/>
                    </a:gs>
                  </a:gsLst>
                  <a:lin ang="10800000" scaled="1"/>
                </a:gradFill>
                <a:latin typeface="+mj-ea"/>
                <a:ea typeface="+mj-ea"/>
              </a:rPr>
              <a:t>Pour vous rendre à la soirée 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200" dirty="0">
                <a:solidFill>
                  <a:schemeClr val="tx1"/>
                </a:solidFill>
                <a:effectLst/>
                <a:latin typeface="+mn-lt"/>
              </a:rPr>
              <a:t>Rejoignez-le </a:t>
            </a:r>
            <a:r>
              <a:rPr lang="fr-FR" dirty="0">
                <a:solidFill>
                  <a:schemeClr val="tx1"/>
                </a:solidFill>
                <a:latin typeface="+mn-lt"/>
              </a:rPr>
              <a:t>tramway 1 </a:t>
            </a:r>
            <a:r>
              <a:rPr lang="fr-FR" dirty="0">
                <a:solidFill>
                  <a:schemeClr val="tx1"/>
                </a:solidFill>
                <a:latin typeface="Fira Sans"/>
              </a:rPr>
              <a:t>direction "</a:t>
            </a:r>
            <a:r>
              <a:rPr lang="fr-FR" dirty="0">
                <a:solidFill>
                  <a:schemeClr val="tx1"/>
                </a:solidFill>
              </a:rPr>
              <a:t>François Mitterrand / Jamet" </a:t>
            </a:r>
            <a:r>
              <a:rPr lang="fr-FR" dirty="0">
                <a:solidFill>
                  <a:schemeClr val="tx1"/>
                </a:solidFill>
                <a:latin typeface="+mn-lt"/>
              </a:rPr>
              <a:t>à</a:t>
            </a:r>
            <a:r>
              <a:rPr lang="fr-FR" sz="1200" dirty="0">
                <a:solidFill>
                  <a:schemeClr val="tx1"/>
                </a:solidFill>
                <a:effectLst/>
                <a:latin typeface="+mn-lt"/>
              </a:rPr>
              <a:t> la station "Duchesse Anne - Château", descendre à l'arrêt "Chantier Navals »</a:t>
            </a:r>
            <a:r>
              <a:rPr lang="fr-FR" dirty="0">
                <a:solidFill>
                  <a:schemeClr val="tx1"/>
                </a:solidFill>
                <a:latin typeface="+mn-lt"/>
              </a:rPr>
              <a:t> puis traversez le Pont Anne de Bretagne</a:t>
            </a:r>
            <a:endParaRPr lang="fr-FR" sz="1200" dirty="0">
              <a:solidFill>
                <a:schemeClr val="tx1"/>
              </a:solidFill>
              <a:effectLst/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endParaRPr lang="fr-FR" sz="1200" dirty="0">
              <a:solidFill>
                <a:schemeClr val="tx1"/>
              </a:solidFill>
              <a:effectLst/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r-FR" sz="1400" dirty="0">
                <a:gradFill>
                  <a:gsLst>
                    <a:gs pos="0">
                      <a:schemeClr val="tx2"/>
                    </a:gs>
                    <a:gs pos="100000">
                      <a:schemeClr val="accent5"/>
                    </a:gs>
                  </a:gsLst>
                  <a:lin ang="10800000" scaled="1"/>
                </a:gradFill>
                <a:latin typeface="+mj-ea"/>
                <a:ea typeface="+mj-ea"/>
              </a:rPr>
              <a:t>Pour repartir de la soirée 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200" dirty="0">
                <a:solidFill>
                  <a:schemeClr val="tx1"/>
                </a:solidFill>
                <a:effectLst/>
                <a:latin typeface="+mn-lt"/>
              </a:rPr>
              <a:t>Les deux derniers départs de tramway 1 à la station « Chantiers Navals » sont</a:t>
            </a:r>
            <a:r>
              <a:rPr lang="fr-FR" dirty="0">
                <a:solidFill>
                  <a:schemeClr val="tx1"/>
                </a:solidFill>
                <a:latin typeface="+mn-lt"/>
              </a:rPr>
              <a:t> </a:t>
            </a:r>
            <a:r>
              <a:rPr lang="fr-FR" sz="1200" dirty="0">
                <a:solidFill>
                  <a:schemeClr val="tx1"/>
                </a:solidFill>
                <a:effectLst/>
                <a:latin typeface="+mn-lt"/>
              </a:rPr>
              <a:t>à 23h53 et 00h23</a:t>
            </a:r>
          </a:p>
          <a:p>
            <a:pPr marL="0" indent="0">
              <a:spcBef>
                <a:spcPts val="0"/>
              </a:spcBef>
              <a:buNone/>
            </a:pPr>
            <a:endParaRPr lang="fr-FR" dirty="0">
              <a:solidFill>
                <a:schemeClr val="tx1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r-FR" sz="1400" dirty="0">
                <a:gradFill>
                  <a:gsLst>
                    <a:gs pos="0">
                      <a:schemeClr val="tx2"/>
                    </a:gs>
                    <a:gs pos="100000">
                      <a:schemeClr val="accent5"/>
                    </a:gs>
                  </a:gsLst>
                  <a:lin ang="10800000" scaled="1"/>
                </a:gradFill>
                <a:latin typeface="+mj-ea"/>
                <a:ea typeface="+mj-ea"/>
              </a:rPr>
              <a:t>Numéro d'appel CCINERGIES :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dirty="0">
                <a:solidFill>
                  <a:schemeClr val="tx1"/>
                </a:solidFill>
                <a:latin typeface="+mn-lt"/>
              </a:rPr>
              <a:t>02 40 44 60 00 - Centre de relation actif jusqu’à 20h le jeudi 25 septembre 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F867E81-52DF-63FA-0A86-77B10374DFD2}"/>
              </a:ext>
            </a:extLst>
          </p:cNvPr>
          <p:cNvGrpSpPr/>
          <p:nvPr/>
        </p:nvGrpSpPr>
        <p:grpSpPr>
          <a:xfrm>
            <a:off x="587755" y="1099058"/>
            <a:ext cx="571584" cy="577852"/>
            <a:chOff x="1209715" y="1376864"/>
            <a:chExt cx="860625" cy="870062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0E14E122-A405-203E-DE3C-316FA711ED62}"/>
                </a:ext>
              </a:extLst>
            </p:cNvPr>
            <p:cNvSpPr txBox="1">
              <a:spLocks/>
            </p:cNvSpPr>
            <p:nvPr/>
          </p:nvSpPr>
          <p:spPr>
            <a:xfrm>
              <a:off x="1209715" y="1376864"/>
              <a:ext cx="860625" cy="87006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2"/>
              <a:srcRect/>
              <a:tile tx="0" ty="0" sx="10000" sy="10000" flip="none" algn="ctr"/>
            </a:blipFill>
            <a:ln>
              <a:noFill/>
            </a:ln>
          </p:spPr>
          <p:txBody>
            <a:bodyPr wrap="none" bIns="0" numCol="1" anchor="ctr">
              <a:noAutofit/>
            </a:bodyPr>
            <a:lstStyle>
              <a:lvl1pPr marL="0" marR="0" indent="0" algn="ctr" defTabSz="91437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4800" b="0" i="0" u="none" strike="noStrike" cap="none" spc="0" baseline="0">
                  <a:ln w="12700">
                    <a:solidFill>
                      <a:schemeClr val="bg1"/>
                    </a:solidFill>
                  </a:ln>
                  <a:noFill/>
                  <a:uFillTx/>
                  <a:latin typeface="Fira Sans Black" panose="020B0A03050000020004" pitchFamily="34" charset="0"/>
                  <a:ea typeface="Fira Sans Regular"/>
                  <a:cs typeface="Fira Sans Regular"/>
                  <a:sym typeface="Fira Sans Regular"/>
                </a:defRPr>
              </a:lvl1pPr>
              <a:lvl2pPr marL="228600" marR="0" indent="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600" b="0" i="1" u="none" strike="noStrike" cap="none" spc="0" baseline="0">
                  <a:solidFill>
                    <a:srgbClr val="000000"/>
                  </a:solidFill>
                  <a:uFillTx/>
                  <a:latin typeface="Fira Sans" panose="020B0503050000020004" pitchFamily="34" charset="0"/>
                  <a:ea typeface="Fira Sans Regular"/>
                  <a:cs typeface="Fira Sans Regular"/>
                  <a:sym typeface="Fira Sans Regular"/>
                </a:defRPr>
              </a:lvl2pPr>
              <a:lvl3pPr marL="6858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3pPr>
              <a:lvl4pPr marL="9144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4pPr>
              <a:lvl5pPr marL="11430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5pPr>
              <a:lvl6pPr marL="13716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6pPr>
              <a:lvl7pPr marL="16002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7pPr>
              <a:lvl8pPr marL="18288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8pPr>
              <a:lvl9pPr marL="20574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>
                <a:ln w="12700">
                  <a:solidFill>
                    <a:srgbClr val="FFFFFF"/>
                  </a:solidFill>
                </a:ln>
                <a:noFill/>
                <a:effectLst/>
                <a:uLnTx/>
                <a:uFillTx/>
                <a:latin typeface="Fira Sans Black" panose="020B0A03050000020004" pitchFamily="34" charset="0"/>
                <a:sym typeface="Fira Sans Regular"/>
              </a:endParaRPr>
            </a:p>
          </p:txBody>
        </p:sp>
        <p:grpSp>
          <p:nvGrpSpPr>
            <p:cNvPr id="18" name="Graphique 15">
              <a:extLst>
                <a:ext uri="{FF2B5EF4-FFF2-40B4-BE49-F238E27FC236}">
                  <a16:creationId xmlns:a16="http://schemas.microsoft.com/office/drawing/2014/main" id="{01CE8B23-CC27-767C-6AA9-4DED8192BD16}"/>
                </a:ext>
              </a:extLst>
            </p:cNvPr>
            <p:cNvGrpSpPr/>
            <p:nvPr/>
          </p:nvGrpSpPr>
          <p:grpSpPr>
            <a:xfrm>
              <a:off x="1384453" y="1556321"/>
              <a:ext cx="511147" cy="511147"/>
              <a:chOff x="4473389" y="1740259"/>
              <a:chExt cx="753046" cy="753046"/>
            </a:xfrm>
            <a:solidFill>
              <a:schemeClr val="bg1"/>
            </a:solidFill>
          </p:grpSpPr>
          <p:sp>
            <p:nvSpPr>
              <p:cNvPr id="19" name="Forme libre 18">
                <a:extLst>
                  <a:ext uri="{FF2B5EF4-FFF2-40B4-BE49-F238E27FC236}">
                    <a16:creationId xmlns:a16="http://schemas.microsoft.com/office/drawing/2014/main" id="{C3D0A6AC-7916-146C-2BEF-4B396911B29B}"/>
                  </a:ext>
                </a:extLst>
              </p:cNvPr>
              <p:cNvSpPr/>
              <p:nvPr/>
            </p:nvSpPr>
            <p:spPr>
              <a:xfrm>
                <a:off x="4473389" y="1740259"/>
                <a:ext cx="753046" cy="753046"/>
              </a:xfrm>
              <a:custGeom>
                <a:avLst/>
                <a:gdLst>
                  <a:gd name="connsiteX0" fmla="*/ 376523 w 753046"/>
                  <a:gd name="connsiteY0" fmla="*/ 0 h 753046"/>
                  <a:gd name="connsiteX1" fmla="*/ 0 w 753046"/>
                  <a:gd name="connsiteY1" fmla="*/ 376523 h 753046"/>
                  <a:gd name="connsiteX2" fmla="*/ 376523 w 753046"/>
                  <a:gd name="connsiteY2" fmla="*/ 753046 h 753046"/>
                  <a:gd name="connsiteX3" fmla="*/ 753046 w 753046"/>
                  <a:gd name="connsiteY3" fmla="*/ 376523 h 753046"/>
                  <a:gd name="connsiteX4" fmla="*/ 376523 w 753046"/>
                  <a:gd name="connsiteY4" fmla="*/ 0 h 753046"/>
                  <a:gd name="connsiteX5" fmla="*/ 376523 w 753046"/>
                  <a:gd name="connsiteY5" fmla="*/ 699257 h 753046"/>
                  <a:gd name="connsiteX6" fmla="*/ 53789 w 753046"/>
                  <a:gd name="connsiteY6" fmla="*/ 376523 h 753046"/>
                  <a:gd name="connsiteX7" fmla="*/ 376523 w 753046"/>
                  <a:gd name="connsiteY7" fmla="*/ 53789 h 753046"/>
                  <a:gd name="connsiteX8" fmla="*/ 699257 w 753046"/>
                  <a:gd name="connsiteY8" fmla="*/ 376523 h 753046"/>
                  <a:gd name="connsiteX9" fmla="*/ 376523 w 753046"/>
                  <a:gd name="connsiteY9" fmla="*/ 699257 h 753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3046" h="753046">
                    <a:moveTo>
                      <a:pt x="376523" y="0"/>
                    </a:moveTo>
                    <a:cubicBezTo>
                      <a:pt x="168905" y="0"/>
                      <a:pt x="0" y="168905"/>
                      <a:pt x="0" y="376523"/>
                    </a:cubicBezTo>
                    <a:cubicBezTo>
                      <a:pt x="0" y="584140"/>
                      <a:pt x="168905" y="753046"/>
                      <a:pt x="376523" y="753046"/>
                    </a:cubicBezTo>
                    <a:cubicBezTo>
                      <a:pt x="584140" y="753046"/>
                      <a:pt x="753046" y="584140"/>
                      <a:pt x="753046" y="376523"/>
                    </a:cubicBezTo>
                    <a:cubicBezTo>
                      <a:pt x="753046" y="168905"/>
                      <a:pt x="584140" y="0"/>
                      <a:pt x="376523" y="0"/>
                    </a:cubicBezTo>
                    <a:close/>
                    <a:moveTo>
                      <a:pt x="376523" y="699257"/>
                    </a:moveTo>
                    <a:cubicBezTo>
                      <a:pt x="198570" y="699257"/>
                      <a:pt x="53789" y="554476"/>
                      <a:pt x="53789" y="376523"/>
                    </a:cubicBezTo>
                    <a:cubicBezTo>
                      <a:pt x="53789" y="198570"/>
                      <a:pt x="198570" y="53789"/>
                      <a:pt x="376523" y="53789"/>
                    </a:cubicBezTo>
                    <a:cubicBezTo>
                      <a:pt x="554476" y="53789"/>
                      <a:pt x="699257" y="198570"/>
                      <a:pt x="699257" y="376523"/>
                    </a:cubicBezTo>
                    <a:cubicBezTo>
                      <a:pt x="699257" y="554476"/>
                      <a:pt x="554476" y="699257"/>
                      <a:pt x="376523" y="699257"/>
                    </a:cubicBezTo>
                    <a:close/>
                  </a:path>
                </a:pathLst>
              </a:custGeom>
              <a:grpFill/>
              <a:ln w="267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0">
                  <a:lnSpc>
                    <a:spcPct val="90000"/>
                  </a:lnSpc>
                  <a:spcBef>
                    <a:spcPts val="1688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 Regular"/>
                  <a:sym typeface="Fira Sans Regular"/>
                </a:endParaRPr>
              </a:p>
            </p:txBody>
          </p:sp>
          <p:sp>
            <p:nvSpPr>
              <p:cNvPr id="20" name="Forme libre 19">
                <a:extLst>
                  <a:ext uri="{FF2B5EF4-FFF2-40B4-BE49-F238E27FC236}">
                    <a16:creationId xmlns:a16="http://schemas.microsoft.com/office/drawing/2014/main" id="{2F3B9003-45E4-5402-A3A5-8AC53E37DDCC}"/>
                  </a:ext>
                </a:extLst>
              </p:cNvPr>
              <p:cNvSpPr/>
              <p:nvPr/>
            </p:nvSpPr>
            <p:spPr>
              <a:xfrm>
                <a:off x="4809570" y="1874731"/>
                <a:ext cx="147920" cy="376523"/>
              </a:xfrm>
              <a:custGeom>
                <a:avLst/>
                <a:gdLst>
                  <a:gd name="connsiteX0" fmla="*/ 79887 w 147920"/>
                  <a:gd name="connsiteY0" fmla="*/ 249958 h 376523"/>
                  <a:gd name="connsiteX1" fmla="*/ 80684 w 147920"/>
                  <a:gd name="connsiteY1" fmla="*/ 242051 h 376523"/>
                  <a:gd name="connsiteX2" fmla="*/ 67236 w 147920"/>
                  <a:gd name="connsiteY2" fmla="*/ 212179 h 376523"/>
                  <a:gd name="connsiteX3" fmla="*/ 67236 w 147920"/>
                  <a:gd name="connsiteY3" fmla="*/ 26895 h 376523"/>
                  <a:gd name="connsiteX4" fmla="*/ 40342 w 147920"/>
                  <a:gd name="connsiteY4" fmla="*/ 0 h 376523"/>
                  <a:gd name="connsiteX5" fmla="*/ 13447 w 147920"/>
                  <a:gd name="connsiteY5" fmla="*/ 26895 h 376523"/>
                  <a:gd name="connsiteX6" fmla="*/ 13447 w 147920"/>
                  <a:gd name="connsiteY6" fmla="*/ 212179 h 376523"/>
                  <a:gd name="connsiteX7" fmla="*/ 0 w 147920"/>
                  <a:gd name="connsiteY7" fmla="*/ 242051 h 376523"/>
                  <a:gd name="connsiteX8" fmla="*/ 36708 w 147920"/>
                  <a:gd name="connsiteY8" fmla="*/ 282027 h 376523"/>
                  <a:gd name="connsiteX9" fmla="*/ 99515 w 147920"/>
                  <a:gd name="connsiteY9" fmla="*/ 365768 h 376523"/>
                  <a:gd name="connsiteX10" fmla="*/ 121052 w 147920"/>
                  <a:gd name="connsiteY10" fmla="*/ 376523 h 376523"/>
                  <a:gd name="connsiteX11" fmla="*/ 137165 w 147920"/>
                  <a:gd name="connsiteY11" fmla="*/ 371139 h 376523"/>
                  <a:gd name="connsiteX12" fmla="*/ 142536 w 147920"/>
                  <a:gd name="connsiteY12" fmla="*/ 333489 h 376523"/>
                  <a:gd name="connsiteX13" fmla="*/ 79887 w 147920"/>
                  <a:gd name="connsiteY13" fmla="*/ 249958 h 376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7920" h="376523">
                    <a:moveTo>
                      <a:pt x="79887" y="249958"/>
                    </a:moveTo>
                    <a:cubicBezTo>
                      <a:pt x="80396" y="247400"/>
                      <a:pt x="80684" y="244759"/>
                      <a:pt x="80684" y="242051"/>
                    </a:cubicBezTo>
                    <a:cubicBezTo>
                      <a:pt x="80684" y="230150"/>
                      <a:pt x="75434" y="219561"/>
                      <a:pt x="67236" y="212179"/>
                    </a:cubicBezTo>
                    <a:lnTo>
                      <a:pt x="67236" y="26895"/>
                    </a:lnTo>
                    <a:cubicBezTo>
                      <a:pt x="67236" y="12042"/>
                      <a:pt x="55193" y="0"/>
                      <a:pt x="40342" y="0"/>
                    </a:cubicBezTo>
                    <a:cubicBezTo>
                      <a:pt x="25491" y="0"/>
                      <a:pt x="13447" y="12042"/>
                      <a:pt x="13447" y="26895"/>
                    </a:cubicBezTo>
                    <a:lnTo>
                      <a:pt x="13447" y="212179"/>
                    </a:lnTo>
                    <a:cubicBezTo>
                      <a:pt x="5250" y="219561"/>
                      <a:pt x="0" y="230150"/>
                      <a:pt x="0" y="242051"/>
                    </a:cubicBezTo>
                    <a:cubicBezTo>
                      <a:pt x="0" y="263087"/>
                      <a:pt x="16158" y="280160"/>
                      <a:pt x="36708" y="282027"/>
                    </a:cubicBezTo>
                    <a:lnTo>
                      <a:pt x="99515" y="365768"/>
                    </a:lnTo>
                    <a:cubicBezTo>
                      <a:pt x="104794" y="372806"/>
                      <a:pt x="112871" y="376523"/>
                      <a:pt x="121052" y="376523"/>
                    </a:cubicBezTo>
                    <a:cubicBezTo>
                      <a:pt x="126660" y="376523"/>
                      <a:pt x="132318" y="374778"/>
                      <a:pt x="137165" y="371139"/>
                    </a:cubicBezTo>
                    <a:cubicBezTo>
                      <a:pt x="149049" y="362237"/>
                      <a:pt x="151451" y="345374"/>
                      <a:pt x="142536" y="333489"/>
                    </a:cubicBezTo>
                    <a:lnTo>
                      <a:pt x="79887" y="249958"/>
                    </a:lnTo>
                    <a:close/>
                  </a:path>
                </a:pathLst>
              </a:custGeom>
              <a:grpFill/>
              <a:ln w="267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0">
                  <a:lnSpc>
                    <a:spcPct val="90000"/>
                  </a:lnSpc>
                  <a:spcBef>
                    <a:spcPts val="1688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 Regular"/>
                  <a:sym typeface="Fira Sans Regular"/>
                </a:endParaRPr>
              </a:p>
            </p:txBody>
          </p:sp>
        </p:grp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8B3596E3-89F4-DD27-194B-F36328A8A51F}"/>
              </a:ext>
            </a:extLst>
          </p:cNvPr>
          <p:cNvSpPr txBox="1"/>
          <p:nvPr/>
        </p:nvSpPr>
        <p:spPr>
          <a:xfrm>
            <a:off x="1262612" y="1278865"/>
            <a:ext cx="1833580" cy="3139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47BB"/>
                </a:solidFill>
                <a:effectLst/>
                <a:uLnTx/>
                <a:uFillTx/>
                <a:latin typeface="Fira Sans Bold"/>
                <a:ea typeface="+mj-ea"/>
                <a:sym typeface="Fira Sans Regular"/>
              </a:rPr>
              <a:t>19h30 à 23h30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A8B08E1E-7891-3F27-DA3F-A46FC55246D9}"/>
              </a:ext>
            </a:extLst>
          </p:cNvPr>
          <p:cNvSpPr txBox="1"/>
          <p:nvPr/>
        </p:nvSpPr>
        <p:spPr>
          <a:xfrm>
            <a:off x="1262612" y="2114808"/>
            <a:ext cx="2010534" cy="9787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47BB"/>
                </a:solidFill>
                <a:effectLst/>
                <a:uLnTx/>
                <a:uFillTx/>
                <a:latin typeface="Fira Sans Bold"/>
                <a:ea typeface="+mj-ea"/>
                <a:sym typeface="Fira Sans Regular"/>
              </a:rPr>
              <a:t>Déposez votre valise à votre hôtel avant de vous rendre à la soirée</a:t>
            </a:r>
          </a:p>
        </p:txBody>
      </p:sp>
      <p:grpSp>
        <p:nvGrpSpPr>
          <p:cNvPr id="102" name="Groupe 101">
            <a:extLst>
              <a:ext uri="{FF2B5EF4-FFF2-40B4-BE49-F238E27FC236}">
                <a16:creationId xmlns:a16="http://schemas.microsoft.com/office/drawing/2014/main" id="{BF55CF38-7FEA-A29B-F643-2081878CAC27}"/>
              </a:ext>
            </a:extLst>
          </p:cNvPr>
          <p:cNvGrpSpPr/>
          <p:nvPr/>
        </p:nvGrpSpPr>
        <p:grpSpPr>
          <a:xfrm>
            <a:off x="587755" y="2258798"/>
            <a:ext cx="571584" cy="577852"/>
            <a:chOff x="901022" y="2258798"/>
            <a:chExt cx="571584" cy="577852"/>
          </a:xfrm>
        </p:grpSpPr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0BDCB427-873E-0C8E-8714-9C2A6630339B}"/>
                </a:ext>
              </a:extLst>
            </p:cNvPr>
            <p:cNvSpPr txBox="1">
              <a:spLocks/>
            </p:cNvSpPr>
            <p:nvPr/>
          </p:nvSpPr>
          <p:spPr>
            <a:xfrm>
              <a:off x="901022" y="2258798"/>
              <a:ext cx="571584" cy="57785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2"/>
              <a:srcRect/>
              <a:tile tx="0" ty="0" sx="10000" sy="10000" flip="none" algn="ctr"/>
            </a:blipFill>
            <a:ln>
              <a:noFill/>
            </a:ln>
          </p:spPr>
          <p:txBody>
            <a:bodyPr wrap="none" bIns="0" numCol="1" anchor="ctr">
              <a:noAutofit/>
            </a:bodyPr>
            <a:lstStyle>
              <a:lvl1pPr marL="0" marR="0" indent="0" algn="ctr" defTabSz="91437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4800" b="0" i="0" u="none" strike="noStrike" cap="none" spc="0" baseline="0">
                  <a:ln w="12700">
                    <a:solidFill>
                      <a:schemeClr val="bg1"/>
                    </a:solidFill>
                  </a:ln>
                  <a:noFill/>
                  <a:uFillTx/>
                  <a:latin typeface="Fira Sans Black" panose="020B0A03050000020004" pitchFamily="34" charset="0"/>
                  <a:ea typeface="Fira Sans Regular"/>
                  <a:cs typeface="Fira Sans Regular"/>
                  <a:sym typeface="Fira Sans Regular"/>
                </a:defRPr>
              </a:lvl1pPr>
              <a:lvl2pPr marL="228600" marR="0" indent="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600" b="0" i="1" u="none" strike="noStrike" cap="none" spc="0" baseline="0">
                  <a:solidFill>
                    <a:srgbClr val="000000"/>
                  </a:solidFill>
                  <a:uFillTx/>
                  <a:latin typeface="Fira Sans" panose="020B0503050000020004" pitchFamily="34" charset="0"/>
                  <a:ea typeface="Fira Sans Regular"/>
                  <a:cs typeface="Fira Sans Regular"/>
                  <a:sym typeface="Fira Sans Regular"/>
                </a:defRPr>
              </a:lvl2pPr>
              <a:lvl3pPr marL="6858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3pPr>
              <a:lvl4pPr marL="9144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4pPr>
              <a:lvl5pPr marL="11430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5pPr>
              <a:lvl6pPr marL="13716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6pPr>
              <a:lvl7pPr marL="16002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7pPr>
              <a:lvl8pPr marL="18288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8pPr>
              <a:lvl9pPr marL="20574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>
                <a:ln w="12700">
                  <a:solidFill>
                    <a:srgbClr val="FFFFFF"/>
                  </a:solidFill>
                </a:ln>
                <a:noFill/>
                <a:effectLst/>
                <a:uLnTx/>
                <a:uFillTx/>
                <a:latin typeface="Fira Sans Black" panose="020B0A03050000020004" pitchFamily="34" charset="0"/>
                <a:sym typeface="Fira Sans Regular"/>
              </a:endParaRPr>
            </a:p>
          </p:txBody>
        </p:sp>
        <p:sp>
          <p:nvSpPr>
            <p:cNvPr id="39" name="Forme libre 38">
              <a:extLst>
                <a:ext uri="{FF2B5EF4-FFF2-40B4-BE49-F238E27FC236}">
                  <a16:creationId xmlns:a16="http://schemas.microsoft.com/office/drawing/2014/main" id="{022CFB5F-A508-12FB-6EA1-B7780B8D49F0}"/>
                </a:ext>
              </a:extLst>
            </p:cNvPr>
            <p:cNvSpPr/>
            <p:nvPr/>
          </p:nvSpPr>
          <p:spPr>
            <a:xfrm>
              <a:off x="1017074" y="2352267"/>
              <a:ext cx="334288" cy="371706"/>
            </a:xfrm>
            <a:custGeom>
              <a:avLst/>
              <a:gdLst>
                <a:gd name="connsiteX0" fmla="*/ 107073 w 973850"/>
                <a:gd name="connsiteY0" fmla="*/ 720844 h 1082858"/>
                <a:gd name="connsiteX1" fmla="*/ 183106 w 973850"/>
                <a:gd name="connsiteY1" fmla="*/ 720844 h 1082858"/>
                <a:gd name="connsiteX2" fmla="*/ 183106 w 973850"/>
                <a:gd name="connsiteY2" fmla="*/ 433102 h 1082858"/>
                <a:gd name="connsiteX3" fmla="*/ 203186 w 973850"/>
                <a:gd name="connsiteY3" fmla="*/ 384771 h 1082858"/>
                <a:gd name="connsiteX4" fmla="*/ 204793 w 973850"/>
                <a:gd name="connsiteY4" fmla="*/ 383301 h 1082858"/>
                <a:gd name="connsiteX5" fmla="*/ 251542 w 973850"/>
                <a:gd name="connsiteY5" fmla="*/ 364696 h 1082858"/>
                <a:gd name="connsiteX6" fmla="*/ 313785 w 973850"/>
                <a:gd name="connsiteY6" fmla="*/ 364696 h 1082858"/>
                <a:gd name="connsiteX7" fmla="*/ 373944 w 973850"/>
                <a:gd name="connsiteY7" fmla="*/ 364696 h 1082858"/>
                <a:gd name="connsiteX8" fmla="*/ 373944 w 973850"/>
                <a:gd name="connsiteY8" fmla="*/ 337461 h 1082858"/>
                <a:gd name="connsiteX9" fmla="*/ 387626 w 973850"/>
                <a:gd name="connsiteY9" fmla="*/ 304496 h 1082858"/>
                <a:gd name="connsiteX10" fmla="*/ 389478 w 973850"/>
                <a:gd name="connsiteY10" fmla="*/ 302836 h 1082858"/>
                <a:gd name="connsiteX11" fmla="*/ 420612 w 973850"/>
                <a:gd name="connsiteY11" fmla="*/ 290817 h 1082858"/>
                <a:gd name="connsiteX12" fmla="*/ 553279 w 973850"/>
                <a:gd name="connsiteY12" fmla="*/ 290817 h 1082858"/>
                <a:gd name="connsiteX13" fmla="*/ 586252 w 973850"/>
                <a:gd name="connsiteY13" fmla="*/ 304496 h 1082858"/>
                <a:gd name="connsiteX14" fmla="*/ 599947 w 973850"/>
                <a:gd name="connsiteY14" fmla="*/ 337461 h 1082858"/>
                <a:gd name="connsiteX15" fmla="*/ 599947 w 973850"/>
                <a:gd name="connsiteY15" fmla="*/ 364696 h 1082858"/>
                <a:gd name="connsiteX16" fmla="*/ 660120 w 973850"/>
                <a:gd name="connsiteY16" fmla="*/ 364696 h 1082858"/>
                <a:gd name="connsiteX17" fmla="*/ 722335 w 973850"/>
                <a:gd name="connsiteY17" fmla="*/ 364696 h 1082858"/>
                <a:gd name="connsiteX18" fmla="*/ 770596 w 973850"/>
                <a:gd name="connsiteY18" fmla="*/ 384771 h 1082858"/>
                <a:gd name="connsiteX19" fmla="*/ 790772 w 973850"/>
                <a:gd name="connsiteY19" fmla="*/ 433102 h 1082858"/>
                <a:gd name="connsiteX20" fmla="*/ 790772 w 973850"/>
                <a:gd name="connsiteY20" fmla="*/ 720844 h 1082858"/>
                <a:gd name="connsiteX21" fmla="*/ 866778 w 973850"/>
                <a:gd name="connsiteY21" fmla="*/ 720844 h 1082858"/>
                <a:gd name="connsiteX22" fmla="*/ 866778 w 973850"/>
                <a:gd name="connsiteY22" fmla="*/ 497726 h 1082858"/>
                <a:gd name="connsiteX23" fmla="*/ 767234 w 973850"/>
                <a:gd name="connsiteY23" fmla="*/ 242105 h 1082858"/>
                <a:gd name="connsiteX24" fmla="*/ 546445 w 973850"/>
                <a:gd name="connsiteY24" fmla="*/ 122591 h 1082858"/>
                <a:gd name="connsiteX25" fmla="*/ 546445 w 973850"/>
                <a:gd name="connsiteY25" fmla="*/ 130349 h 1082858"/>
                <a:gd name="connsiteX26" fmla="*/ 528992 w 973850"/>
                <a:gd name="connsiteY26" fmla="*/ 172296 h 1082858"/>
                <a:gd name="connsiteX27" fmla="*/ 486939 w 973850"/>
                <a:gd name="connsiteY27" fmla="*/ 189840 h 1082858"/>
                <a:gd name="connsiteX28" fmla="*/ 444954 w 973850"/>
                <a:gd name="connsiteY28" fmla="*/ 172392 h 1082858"/>
                <a:gd name="connsiteX29" fmla="*/ 427406 w 973850"/>
                <a:gd name="connsiteY29" fmla="*/ 130349 h 1082858"/>
                <a:gd name="connsiteX30" fmla="*/ 427406 w 973850"/>
                <a:gd name="connsiteY30" fmla="*/ 122591 h 1082858"/>
                <a:gd name="connsiteX31" fmla="*/ 206603 w 973850"/>
                <a:gd name="connsiteY31" fmla="*/ 242091 h 1082858"/>
                <a:gd name="connsiteX32" fmla="*/ 107073 w 973850"/>
                <a:gd name="connsiteY32" fmla="*/ 497726 h 1082858"/>
                <a:gd name="connsiteX33" fmla="*/ 107073 w 973850"/>
                <a:gd name="connsiteY33" fmla="*/ 720844 h 1082858"/>
                <a:gd name="connsiteX34" fmla="*/ 420041 w 973850"/>
                <a:gd name="connsiteY34" fmla="*/ 364696 h 1082858"/>
                <a:gd name="connsiteX35" fmla="*/ 553851 w 973850"/>
                <a:gd name="connsiteY35" fmla="*/ 364696 h 1082858"/>
                <a:gd name="connsiteX36" fmla="*/ 553851 w 973850"/>
                <a:gd name="connsiteY36" fmla="*/ 337461 h 1082858"/>
                <a:gd name="connsiteX37" fmla="*/ 553660 w 973850"/>
                <a:gd name="connsiteY37" fmla="*/ 337080 h 1082858"/>
                <a:gd name="connsiteX38" fmla="*/ 553279 w 973850"/>
                <a:gd name="connsiteY38" fmla="*/ 336903 h 1082858"/>
                <a:gd name="connsiteX39" fmla="*/ 420041 w 973850"/>
                <a:gd name="connsiteY39" fmla="*/ 337461 h 1082858"/>
                <a:gd name="connsiteX40" fmla="*/ 420041 w 973850"/>
                <a:gd name="connsiteY40" fmla="*/ 364696 h 1082858"/>
                <a:gd name="connsiteX41" fmla="*/ 683168 w 973850"/>
                <a:gd name="connsiteY41" fmla="*/ 410781 h 1082858"/>
                <a:gd name="connsiteX42" fmla="*/ 683168 w 973850"/>
                <a:gd name="connsiteY42" fmla="*/ 720844 h 1082858"/>
                <a:gd name="connsiteX43" fmla="*/ 744676 w 973850"/>
                <a:gd name="connsiteY43" fmla="*/ 720844 h 1082858"/>
                <a:gd name="connsiteX44" fmla="*/ 744676 w 973850"/>
                <a:gd name="connsiteY44" fmla="*/ 433102 h 1082858"/>
                <a:gd name="connsiteX45" fmla="*/ 738100 w 973850"/>
                <a:gd name="connsiteY45" fmla="*/ 417355 h 1082858"/>
                <a:gd name="connsiteX46" fmla="*/ 722335 w 973850"/>
                <a:gd name="connsiteY46" fmla="*/ 410781 h 1082858"/>
                <a:gd name="connsiteX47" fmla="*/ 683168 w 973850"/>
                <a:gd name="connsiteY47" fmla="*/ 410781 h 1082858"/>
                <a:gd name="connsiteX48" fmla="*/ 637072 w 973850"/>
                <a:gd name="connsiteY48" fmla="*/ 720844 h 1082858"/>
                <a:gd name="connsiteX49" fmla="*/ 637072 w 973850"/>
                <a:gd name="connsiteY49" fmla="*/ 410781 h 1082858"/>
                <a:gd name="connsiteX50" fmla="*/ 576899 w 973850"/>
                <a:gd name="connsiteY50" fmla="*/ 410781 h 1082858"/>
                <a:gd name="connsiteX51" fmla="*/ 396992 w 973850"/>
                <a:gd name="connsiteY51" fmla="*/ 410781 h 1082858"/>
                <a:gd name="connsiteX52" fmla="*/ 336833 w 973850"/>
                <a:gd name="connsiteY52" fmla="*/ 410781 h 1082858"/>
                <a:gd name="connsiteX53" fmla="*/ 336833 w 973850"/>
                <a:gd name="connsiteY53" fmla="*/ 720844 h 1082858"/>
                <a:gd name="connsiteX54" fmla="*/ 637072 w 973850"/>
                <a:gd name="connsiteY54" fmla="*/ 720844 h 1082858"/>
                <a:gd name="connsiteX55" fmla="*/ 290737 w 973850"/>
                <a:gd name="connsiteY55" fmla="*/ 720844 h 1082858"/>
                <a:gd name="connsiteX56" fmla="*/ 290737 w 973850"/>
                <a:gd name="connsiteY56" fmla="*/ 410781 h 1082858"/>
                <a:gd name="connsiteX57" fmla="*/ 251542 w 973850"/>
                <a:gd name="connsiteY57" fmla="*/ 410781 h 1082858"/>
                <a:gd name="connsiteX58" fmla="*/ 236608 w 973850"/>
                <a:gd name="connsiteY58" fmla="*/ 416484 h 1082858"/>
                <a:gd name="connsiteX59" fmla="*/ 235778 w 973850"/>
                <a:gd name="connsiteY59" fmla="*/ 417355 h 1082858"/>
                <a:gd name="connsiteX60" fmla="*/ 229202 w 973850"/>
                <a:gd name="connsiteY60" fmla="*/ 433102 h 1082858"/>
                <a:gd name="connsiteX61" fmla="*/ 229202 w 973850"/>
                <a:gd name="connsiteY61" fmla="*/ 720844 h 1082858"/>
                <a:gd name="connsiteX62" fmla="*/ 290737 w 973850"/>
                <a:gd name="connsiteY62" fmla="*/ 720844 h 1082858"/>
                <a:gd name="connsiteX63" fmla="*/ 546445 w 973850"/>
                <a:gd name="connsiteY63" fmla="*/ 76151 h 1082858"/>
                <a:gd name="connsiteX64" fmla="*/ 801268 w 973850"/>
                <a:gd name="connsiteY64" fmla="*/ 211155 h 1082858"/>
                <a:gd name="connsiteX65" fmla="*/ 912874 w 973850"/>
                <a:gd name="connsiteY65" fmla="*/ 497726 h 1082858"/>
                <a:gd name="connsiteX66" fmla="*/ 912874 w 973850"/>
                <a:gd name="connsiteY66" fmla="*/ 726370 h 1082858"/>
                <a:gd name="connsiteX67" fmla="*/ 946732 w 973850"/>
                <a:gd name="connsiteY67" fmla="*/ 747970 h 1082858"/>
                <a:gd name="connsiteX68" fmla="*/ 973851 w 973850"/>
                <a:gd name="connsiteY68" fmla="*/ 813246 h 1082858"/>
                <a:gd name="connsiteX69" fmla="*/ 946718 w 973850"/>
                <a:gd name="connsiteY69" fmla="*/ 878427 h 1082858"/>
                <a:gd name="connsiteX70" fmla="*/ 946569 w 973850"/>
                <a:gd name="connsiteY70" fmla="*/ 878577 h 1082858"/>
                <a:gd name="connsiteX71" fmla="*/ 881440 w 973850"/>
                <a:gd name="connsiteY71" fmla="*/ 905648 h 1082858"/>
                <a:gd name="connsiteX72" fmla="*/ 92411 w 973850"/>
                <a:gd name="connsiteY72" fmla="*/ 905648 h 1082858"/>
                <a:gd name="connsiteX73" fmla="*/ 27228 w 973850"/>
                <a:gd name="connsiteY73" fmla="*/ 878523 h 1082858"/>
                <a:gd name="connsiteX74" fmla="*/ 27078 w 973850"/>
                <a:gd name="connsiteY74" fmla="*/ 878373 h 1082858"/>
                <a:gd name="connsiteX75" fmla="*/ 0 w 973850"/>
                <a:gd name="connsiteY75" fmla="*/ 813246 h 1082858"/>
                <a:gd name="connsiteX76" fmla="*/ 27119 w 973850"/>
                <a:gd name="connsiteY76" fmla="*/ 747970 h 1082858"/>
                <a:gd name="connsiteX77" fmla="*/ 60976 w 973850"/>
                <a:gd name="connsiteY77" fmla="*/ 726370 h 1082858"/>
                <a:gd name="connsiteX78" fmla="*/ 60976 w 973850"/>
                <a:gd name="connsiteY78" fmla="*/ 497726 h 1082858"/>
                <a:gd name="connsiteX79" fmla="*/ 172569 w 973850"/>
                <a:gd name="connsiteY79" fmla="*/ 211141 h 1082858"/>
                <a:gd name="connsiteX80" fmla="*/ 427406 w 973850"/>
                <a:gd name="connsiteY80" fmla="*/ 76151 h 1082858"/>
                <a:gd name="connsiteX81" fmla="*/ 427406 w 973850"/>
                <a:gd name="connsiteY81" fmla="*/ 59492 h 1082858"/>
                <a:gd name="connsiteX82" fmla="*/ 444872 w 973850"/>
                <a:gd name="connsiteY82" fmla="*/ 17558 h 1082858"/>
                <a:gd name="connsiteX83" fmla="*/ 445008 w 973850"/>
                <a:gd name="connsiteY83" fmla="*/ 17422 h 1082858"/>
                <a:gd name="connsiteX84" fmla="*/ 486912 w 973850"/>
                <a:gd name="connsiteY84" fmla="*/ 0 h 1082858"/>
                <a:gd name="connsiteX85" fmla="*/ 528883 w 973850"/>
                <a:gd name="connsiteY85" fmla="*/ 17462 h 1082858"/>
                <a:gd name="connsiteX86" fmla="*/ 529019 w 973850"/>
                <a:gd name="connsiteY86" fmla="*/ 17598 h 1082858"/>
                <a:gd name="connsiteX87" fmla="*/ 546445 w 973850"/>
                <a:gd name="connsiteY87" fmla="*/ 59492 h 1082858"/>
                <a:gd name="connsiteX88" fmla="*/ 546445 w 973850"/>
                <a:gd name="connsiteY88" fmla="*/ 76151 h 1082858"/>
                <a:gd name="connsiteX89" fmla="*/ 486939 w 973850"/>
                <a:gd name="connsiteY89" fmla="*/ 46085 h 1082858"/>
                <a:gd name="connsiteX90" fmla="*/ 477464 w 973850"/>
                <a:gd name="connsiteY90" fmla="*/ 49951 h 1082858"/>
                <a:gd name="connsiteX91" fmla="*/ 473502 w 973850"/>
                <a:gd name="connsiteY91" fmla="*/ 59492 h 1082858"/>
                <a:gd name="connsiteX92" fmla="*/ 473502 w 973850"/>
                <a:gd name="connsiteY92" fmla="*/ 130349 h 1082858"/>
                <a:gd name="connsiteX93" fmla="*/ 477409 w 973850"/>
                <a:gd name="connsiteY93" fmla="*/ 139849 h 1082858"/>
                <a:gd name="connsiteX94" fmla="*/ 486912 w 973850"/>
                <a:gd name="connsiteY94" fmla="*/ 143755 h 1082858"/>
                <a:gd name="connsiteX95" fmla="*/ 496441 w 973850"/>
                <a:gd name="connsiteY95" fmla="*/ 139849 h 1082858"/>
                <a:gd name="connsiteX96" fmla="*/ 500349 w 973850"/>
                <a:gd name="connsiteY96" fmla="*/ 130349 h 1082858"/>
                <a:gd name="connsiteX97" fmla="*/ 500349 w 973850"/>
                <a:gd name="connsiteY97" fmla="*/ 59492 h 1082858"/>
                <a:gd name="connsiteX98" fmla="*/ 496482 w 973850"/>
                <a:gd name="connsiteY98" fmla="*/ 50046 h 1082858"/>
                <a:gd name="connsiteX99" fmla="*/ 486939 w 973850"/>
                <a:gd name="connsiteY99" fmla="*/ 46085 h 1082858"/>
                <a:gd name="connsiteX100" fmla="*/ 825868 w 973850"/>
                <a:gd name="connsiteY100" fmla="*/ 908888 h 1082858"/>
                <a:gd name="connsiteX101" fmla="*/ 887389 w 973850"/>
                <a:gd name="connsiteY101" fmla="*/ 934367 h 1082858"/>
                <a:gd name="connsiteX102" fmla="*/ 912874 w 973850"/>
                <a:gd name="connsiteY102" fmla="*/ 995873 h 1082858"/>
                <a:gd name="connsiteX103" fmla="*/ 887389 w 973850"/>
                <a:gd name="connsiteY103" fmla="*/ 1057379 h 1082858"/>
                <a:gd name="connsiteX104" fmla="*/ 825868 w 973850"/>
                <a:gd name="connsiteY104" fmla="*/ 1082858 h 1082858"/>
                <a:gd name="connsiteX105" fmla="*/ 764348 w 973850"/>
                <a:gd name="connsiteY105" fmla="*/ 1057379 h 1082858"/>
                <a:gd name="connsiteX106" fmla="*/ 738863 w 973850"/>
                <a:gd name="connsiteY106" fmla="*/ 995873 h 1082858"/>
                <a:gd name="connsiteX107" fmla="*/ 764348 w 973850"/>
                <a:gd name="connsiteY107" fmla="*/ 934367 h 1082858"/>
                <a:gd name="connsiteX108" fmla="*/ 825868 w 973850"/>
                <a:gd name="connsiteY108" fmla="*/ 908888 h 1082858"/>
                <a:gd name="connsiteX109" fmla="*/ 854798 w 973850"/>
                <a:gd name="connsiteY109" fmla="*/ 966950 h 1082858"/>
                <a:gd name="connsiteX110" fmla="*/ 825868 w 973850"/>
                <a:gd name="connsiteY110" fmla="*/ 954973 h 1082858"/>
                <a:gd name="connsiteX111" fmla="*/ 796939 w 973850"/>
                <a:gd name="connsiteY111" fmla="*/ 966950 h 1082858"/>
                <a:gd name="connsiteX112" fmla="*/ 784959 w 973850"/>
                <a:gd name="connsiteY112" fmla="*/ 995873 h 1082858"/>
                <a:gd name="connsiteX113" fmla="*/ 796939 w 973850"/>
                <a:gd name="connsiteY113" fmla="*/ 1024795 h 1082858"/>
                <a:gd name="connsiteX114" fmla="*/ 825868 w 973850"/>
                <a:gd name="connsiteY114" fmla="*/ 1036773 h 1082858"/>
                <a:gd name="connsiteX115" fmla="*/ 854798 w 973850"/>
                <a:gd name="connsiteY115" fmla="*/ 1024795 h 1082858"/>
                <a:gd name="connsiteX116" fmla="*/ 866778 w 973850"/>
                <a:gd name="connsiteY116" fmla="*/ 995873 h 1082858"/>
                <a:gd name="connsiteX117" fmla="*/ 854798 w 973850"/>
                <a:gd name="connsiteY117" fmla="*/ 966950 h 1082858"/>
                <a:gd name="connsiteX118" fmla="*/ 147982 w 973850"/>
                <a:gd name="connsiteY118" fmla="*/ 908888 h 1082858"/>
                <a:gd name="connsiteX119" fmla="*/ 209503 w 973850"/>
                <a:gd name="connsiteY119" fmla="*/ 934367 h 1082858"/>
                <a:gd name="connsiteX120" fmla="*/ 234988 w 973850"/>
                <a:gd name="connsiteY120" fmla="*/ 995873 h 1082858"/>
                <a:gd name="connsiteX121" fmla="*/ 209503 w 973850"/>
                <a:gd name="connsiteY121" fmla="*/ 1057379 h 1082858"/>
                <a:gd name="connsiteX122" fmla="*/ 147982 w 973850"/>
                <a:gd name="connsiteY122" fmla="*/ 1082858 h 1082858"/>
                <a:gd name="connsiteX123" fmla="*/ 86461 w 973850"/>
                <a:gd name="connsiteY123" fmla="*/ 1057379 h 1082858"/>
                <a:gd name="connsiteX124" fmla="*/ 60976 w 973850"/>
                <a:gd name="connsiteY124" fmla="*/ 995873 h 1082858"/>
                <a:gd name="connsiteX125" fmla="*/ 86461 w 973850"/>
                <a:gd name="connsiteY125" fmla="*/ 934367 h 1082858"/>
                <a:gd name="connsiteX126" fmla="*/ 147982 w 973850"/>
                <a:gd name="connsiteY126" fmla="*/ 908888 h 1082858"/>
                <a:gd name="connsiteX127" fmla="*/ 176912 w 973850"/>
                <a:gd name="connsiteY127" fmla="*/ 966950 h 1082858"/>
                <a:gd name="connsiteX128" fmla="*/ 147982 w 973850"/>
                <a:gd name="connsiteY128" fmla="*/ 954973 h 1082858"/>
                <a:gd name="connsiteX129" fmla="*/ 119053 w 973850"/>
                <a:gd name="connsiteY129" fmla="*/ 966950 h 1082858"/>
                <a:gd name="connsiteX130" fmla="*/ 107073 w 973850"/>
                <a:gd name="connsiteY130" fmla="*/ 995873 h 1082858"/>
                <a:gd name="connsiteX131" fmla="*/ 119053 w 973850"/>
                <a:gd name="connsiteY131" fmla="*/ 1024795 h 1082858"/>
                <a:gd name="connsiteX132" fmla="*/ 147982 w 973850"/>
                <a:gd name="connsiteY132" fmla="*/ 1036773 h 1082858"/>
                <a:gd name="connsiteX133" fmla="*/ 176912 w 973850"/>
                <a:gd name="connsiteY133" fmla="*/ 1024795 h 1082858"/>
                <a:gd name="connsiteX134" fmla="*/ 188892 w 973850"/>
                <a:gd name="connsiteY134" fmla="*/ 995873 h 1082858"/>
                <a:gd name="connsiteX135" fmla="*/ 176912 w 973850"/>
                <a:gd name="connsiteY135" fmla="*/ 966950 h 1082858"/>
                <a:gd name="connsiteX136" fmla="*/ 881440 w 973850"/>
                <a:gd name="connsiteY136" fmla="*/ 766929 h 1082858"/>
                <a:gd name="connsiteX137" fmla="*/ 767724 w 973850"/>
                <a:gd name="connsiteY137" fmla="*/ 766929 h 1082858"/>
                <a:gd name="connsiteX138" fmla="*/ 660120 w 973850"/>
                <a:gd name="connsiteY138" fmla="*/ 766929 h 1082858"/>
                <a:gd name="connsiteX139" fmla="*/ 313785 w 973850"/>
                <a:gd name="connsiteY139" fmla="*/ 766929 h 1082858"/>
                <a:gd name="connsiteX140" fmla="*/ 206154 w 973850"/>
                <a:gd name="connsiteY140" fmla="*/ 766929 h 1082858"/>
                <a:gd name="connsiteX141" fmla="*/ 92411 w 973850"/>
                <a:gd name="connsiteY141" fmla="*/ 766929 h 1082858"/>
                <a:gd name="connsiteX142" fmla="*/ 87128 w 973850"/>
                <a:gd name="connsiteY142" fmla="*/ 767229 h 1082858"/>
                <a:gd name="connsiteX143" fmla="*/ 86965 w 973850"/>
                <a:gd name="connsiteY143" fmla="*/ 767242 h 1082858"/>
                <a:gd name="connsiteX144" fmla="*/ 59710 w 973850"/>
                <a:gd name="connsiteY144" fmla="*/ 780554 h 1082858"/>
                <a:gd name="connsiteX145" fmla="*/ 46096 w 973850"/>
                <a:gd name="connsiteY145" fmla="*/ 813246 h 1082858"/>
                <a:gd name="connsiteX146" fmla="*/ 59628 w 973850"/>
                <a:gd name="connsiteY146" fmla="*/ 845939 h 1082858"/>
                <a:gd name="connsiteX147" fmla="*/ 92411 w 973850"/>
                <a:gd name="connsiteY147" fmla="*/ 859563 h 1082858"/>
                <a:gd name="connsiteX148" fmla="*/ 881440 w 973850"/>
                <a:gd name="connsiteY148" fmla="*/ 859563 h 1082858"/>
                <a:gd name="connsiteX149" fmla="*/ 914127 w 973850"/>
                <a:gd name="connsiteY149" fmla="*/ 846034 h 1082858"/>
                <a:gd name="connsiteX150" fmla="*/ 927754 w 973850"/>
                <a:gd name="connsiteY150" fmla="*/ 813246 h 1082858"/>
                <a:gd name="connsiteX151" fmla="*/ 914140 w 973850"/>
                <a:gd name="connsiteY151" fmla="*/ 780554 h 1082858"/>
                <a:gd name="connsiteX152" fmla="*/ 886886 w 973850"/>
                <a:gd name="connsiteY152" fmla="*/ 767242 h 1082858"/>
                <a:gd name="connsiteX153" fmla="*/ 886722 w 973850"/>
                <a:gd name="connsiteY153" fmla="*/ 767229 h 1082858"/>
                <a:gd name="connsiteX154" fmla="*/ 881440 w 973850"/>
                <a:gd name="connsiteY154" fmla="*/ 766929 h 1082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973850" h="1082858">
                  <a:moveTo>
                    <a:pt x="107073" y="720844"/>
                  </a:moveTo>
                  <a:lnTo>
                    <a:pt x="183106" y="720844"/>
                  </a:lnTo>
                  <a:lnTo>
                    <a:pt x="183106" y="433102"/>
                  </a:lnTo>
                  <a:cubicBezTo>
                    <a:pt x="183106" y="414265"/>
                    <a:pt x="190811" y="397143"/>
                    <a:pt x="203186" y="384771"/>
                  </a:cubicBezTo>
                  <a:lnTo>
                    <a:pt x="204793" y="383301"/>
                  </a:lnTo>
                  <a:cubicBezTo>
                    <a:pt x="217059" y="371800"/>
                    <a:pt x="233518" y="364696"/>
                    <a:pt x="251542" y="364696"/>
                  </a:cubicBezTo>
                  <a:lnTo>
                    <a:pt x="313785" y="364696"/>
                  </a:lnTo>
                  <a:lnTo>
                    <a:pt x="373944" y="364696"/>
                  </a:lnTo>
                  <a:lnTo>
                    <a:pt x="373944" y="337461"/>
                  </a:lnTo>
                  <a:cubicBezTo>
                    <a:pt x="373944" y="324612"/>
                    <a:pt x="379199" y="312921"/>
                    <a:pt x="387626" y="304496"/>
                  </a:cubicBezTo>
                  <a:lnTo>
                    <a:pt x="389478" y="302836"/>
                  </a:lnTo>
                  <a:cubicBezTo>
                    <a:pt x="397755" y="295391"/>
                    <a:pt x="408700" y="290817"/>
                    <a:pt x="420612" y="290817"/>
                  </a:cubicBezTo>
                  <a:lnTo>
                    <a:pt x="553279" y="290817"/>
                  </a:lnTo>
                  <a:cubicBezTo>
                    <a:pt x="566130" y="290817"/>
                    <a:pt x="577825" y="296071"/>
                    <a:pt x="586252" y="304496"/>
                  </a:cubicBezTo>
                  <a:cubicBezTo>
                    <a:pt x="594692" y="312935"/>
                    <a:pt x="599947" y="324612"/>
                    <a:pt x="599947" y="337461"/>
                  </a:cubicBezTo>
                  <a:lnTo>
                    <a:pt x="599947" y="364696"/>
                  </a:lnTo>
                  <a:lnTo>
                    <a:pt x="660120" y="364696"/>
                  </a:lnTo>
                  <a:lnTo>
                    <a:pt x="722335" y="364696"/>
                  </a:lnTo>
                  <a:cubicBezTo>
                    <a:pt x="741109" y="364696"/>
                    <a:pt x="758194" y="372399"/>
                    <a:pt x="770596" y="384771"/>
                  </a:cubicBezTo>
                  <a:cubicBezTo>
                    <a:pt x="783067" y="397143"/>
                    <a:pt x="790772" y="414265"/>
                    <a:pt x="790772" y="433102"/>
                  </a:cubicBezTo>
                  <a:lnTo>
                    <a:pt x="790772" y="720844"/>
                  </a:lnTo>
                  <a:lnTo>
                    <a:pt x="866778" y="720844"/>
                  </a:lnTo>
                  <a:lnTo>
                    <a:pt x="866778" y="497726"/>
                  </a:lnTo>
                  <a:cubicBezTo>
                    <a:pt x="866778" y="399525"/>
                    <a:pt x="828972" y="309695"/>
                    <a:pt x="767234" y="242105"/>
                  </a:cubicBezTo>
                  <a:cubicBezTo>
                    <a:pt x="710355" y="179823"/>
                    <a:pt x="633138" y="136378"/>
                    <a:pt x="546445" y="122591"/>
                  </a:cubicBezTo>
                  <a:lnTo>
                    <a:pt x="546445" y="130349"/>
                  </a:lnTo>
                  <a:cubicBezTo>
                    <a:pt x="546445" y="146668"/>
                    <a:pt x="539761" y="161517"/>
                    <a:pt x="528992" y="172296"/>
                  </a:cubicBezTo>
                  <a:cubicBezTo>
                    <a:pt x="518115" y="183144"/>
                    <a:pt x="503262" y="189840"/>
                    <a:pt x="486939" y="189840"/>
                  </a:cubicBezTo>
                  <a:cubicBezTo>
                    <a:pt x="470589" y="189840"/>
                    <a:pt x="455736" y="183158"/>
                    <a:pt x="444954" y="172392"/>
                  </a:cubicBezTo>
                  <a:cubicBezTo>
                    <a:pt x="434090" y="161517"/>
                    <a:pt x="427406" y="146668"/>
                    <a:pt x="427406" y="130349"/>
                  </a:cubicBezTo>
                  <a:lnTo>
                    <a:pt x="427406" y="122591"/>
                  </a:lnTo>
                  <a:cubicBezTo>
                    <a:pt x="340713" y="136378"/>
                    <a:pt x="263495" y="179823"/>
                    <a:pt x="206603" y="242091"/>
                  </a:cubicBezTo>
                  <a:cubicBezTo>
                    <a:pt x="144865" y="309695"/>
                    <a:pt x="107073" y="399525"/>
                    <a:pt x="107073" y="497726"/>
                  </a:cubicBezTo>
                  <a:lnTo>
                    <a:pt x="107073" y="720844"/>
                  </a:lnTo>
                  <a:close/>
                  <a:moveTo>
                    <a:pt x="420041" y="364696"/>
                  </a:moveTo>
                  <a:lnTo>
                    <a:pt x="553851" y="364696"/>
                  </a:lnTo>
                  <a:lnTo>
                    <a:pt x="553851" y="337461"/>
                  </a:lnTo>
                  <a:lnTo>
                    <a:pt x="553660" y="337080"/>
                  </a:lnTo>
                  <a:lnTo>
                    <a:pt x="553279" y="336903"/>
                  </a:lnTo>
                  <a:cubicBezTo>
                    <a:pt x="541231" y="336903"/>
                    <a:pt x="420735" y="335950"/>
                    <a:pt x="420041" y="337461"/>
                  </a:cubicBezTo>
                  <a:lnTo>
                    <a:pt x="420041" y="364696"/>
                  </a:lnTo>
                  <a:close/>
                  <a:moveTo>
                    <a:pt x="683168" y="410781"/>
                  </a:moveTo>
                  <a:lnTo>
                    <a:pt x="683168" y="720844"/>
                  </a:lnTo>
                  <a:lnTo>
                    <a:pt x="744676" y="720844"/>
                  </a:lnTo>
                  <a:lnTo>
                    <a:pt x="744676" y="433102"/>
                  </a:lnTo>
                  <a:cubicBezTo>
                    <a:pt x="744676" y="426991"/>
                    <a:pt x="742143" y="421397"/>
                    <a:pt x="738100" y="417355"/>
                  </a:cubicBezTo>
                  <a:cubicBezTo>
                    <a:pt x="734111" y="413299"/>
                    <a:pt x="728489" y="410781"/>
                    <a:pt x="722335" y="410781"/>
                  </a:cubicBezTo>
                  <a:lnTo>
                    <a:pt x="683168" y="410781"/>
                  </a:lnTo>
                  <a:close/>
                  <a:moveTo>
                    <a:pt x="637072" y="720844"/>
                  </a:moveTo>
                  <a:lnTo>
                    <a:pt x="637072" y="410781"/>
                  </a:lnTo>
                  <a:lnTo>
                    <a:pt x="576899" y="410781"/>
                  </a:lnTo>
                  <a:lnTo>
                    <a:pt x="396992" y="410781"/>
                  </a:lnTo>
                  <a:lnTo>
                    <a:pt x="336833" y="410781"/>
                  </a:lnTo>
                  <a:lnTo>
                    <a:pt x="336833" y="720844"/>
                  </a:lnTo>
                  <a:lnTo>
                    <a:pt x="637072" y="720844"/>
                  </a:lnTo>
                  <a:close/>
                  <a:moveTo>
                    <a:pt x="290737" y="720844"/>
                  </a:moveTo>
                  <a:lnTo>
                    <a:pt x="290737" y="410781"/>
                  </a:lnTo>
                  <a:lnTo>
                    <a:pt x="251542" y="410781"/>
                  </a:lnTo>
                  <a:cubicBezTo>
                    <a:pt x="245825" y="410781"/>
                    <a:pt x="240556" y="412959"/>
                    <a:pt x="236608" y="416484"/>
                  </a:cubicBezTo>
                  <a:lnTo>
                    <a:pt x="235778" y="417355"/>
                  </a:lnTo>
                  <a:cubicBezTo>
                    <a:pt x="231734" y="421397"/>
                    <a:pt x="229202" y="426991"/>
                    <a:pt x="229202" y="433102"/>
                  </a:cubicBezTo>
                  <a:lnTo>
                    <a:pt x="229202" y="720844"/>
                  </a:lnTo>
                  <a:lnTo>
                    <a:pt x="290737" y="720844"/>
                  </a:lnTo>
                  <a:close/>
                  <a:moveTo>
                    <a:pt x="546445" y="76151"/>
                  </a:moveTo>
                  <a:cubicBezTo>
                    <a:pt x="646670" y="90306"/>
                    <a:pt x="735963" y="139658"/>
                    <a:pt x="801268" y="211155"/>
                  </a:cubicBezTo>
                  <a:cubicBezTo>
                    <a:pt x="870495" y="286938"/>
                    <a:pt x="912874" y="387643"/>
                    <a:pt x="912874" y="497726"/>
                  </a:cubicBezTo>
                  <a:lnTo>
                    <a:pt x="912874" y="726370"/>
                  </a:lnTo>
                  <a:cubicBezTo>
                    <a:pt x="925712" y="731038"/>
                    <a:pt x="937257" y="738497"/>
                    <a:pt x="946732" y="747970"/>
                  </a:cubicBezTo>
                  <a:cubicBezTo>
                    <a:pt x="963450" y="764684"/>
                    <a:pt x="973851" y="787808"/>
                    <a:pt x="973851" y="813246"/>
                  </a:cubicBezTo>
                  <a:cubicBezTo>
                    <a:pt x="973851" y="838575"/>
                    <a:pt x="963450" y="861673"/>
                    <a:pt x="946718" y="878427"/>
                  </a:cubicBezTo>
                  <a:lnTo>
                    <a:pt x="946569" y="878577"/>
                  </a:lnTo>
                  <a:cubicBezTo>
                    <a:pt x="929810" y="895264"/>
                    <a:pt x="906748" y="905648"/>
                    <a:pt x="881440" y="905648"/>
                  </a:cubicBezTo>
                  <a:lnTo>
                    <a:pt x="92411" y="905648"/>
                  </a:lnTo>
                  <a:cubicBezTo>
                    <a:pt x="67089" y="905648"/>
                    <a:pt x="43986" y="895250"/>
                    <a:pt x="27228" y="878523"/>
                  </a:cubicBezTo>
                  <a:lnTo>
                    <a:pt x="27078" y="878373"/>
                  </a:lnTo>
                  <a:cubicBezTo>
                    <a:pt x="10387" y="861618"/>
                    <a:pt x="0" y="838562"/>
                    <a:pt x="0" y="813246"/>
                  </a:cubicBezTo>
                  <a:cubicBezTo>
                    <a:pt x="0" y="787808"/>
                    <a:pt x="10401" y="764684"/>
                    <a:pt x="27119" y="747970"/>
                  </a:cubicBezTo>
                  <a:cubicBezTo>
                    <a:pt x="36594" y="738497"/>
                    <a:pt x="48138" y="731038"/>
                    <a:pt x="60976" y="726370"/>
                  </a:cubicBezTo>
                  <a:lnTo>
                    <a:pt x="60976" y="497726"/>
                  </a:lnTo>
                  <a:cubicBezTo>
                    <a:pt x="60976" y="387643"/>
                    <a:pt x="103356" y="286925"/>
                    <a:pt x="172569" y="211141"/>
                  </a:cubicBezTo>
                  <a:cubicBezTo>
                    <a:pt x="237888" y="139658"/>
                    <a:pt x="327181" y="90306"/>
                    <a:pt x="427406" y="76151"/>
                  </a:cubicBezTo>
                  <a:lnTo>
                    <a:pt x="427406" y="59492"/>
                  </a:lnTo>
                  <a:cubicBezTo>
                    <a:pt x="427406" y="43241"/>
                    <a:pt x="434090" y="28351"/>
                    <a:pt x="444872" y="17558"/>
                  </a:cubicBezTo>
                  <a:lnTo>
                    <a:pt x="445008" y="17422"/>
                  </a:lnTo>
                  <a:cubicBezTo>
                    <a:pt x="455804" y="6669"/>
                    <a:pt x="470670" y="0"/>
                    <a:pt x="486912" y="0"/>
                  </a:cubicBezTo>
                  <a:cubicBezTo>
                    <a:pt x="503194" y="0"/>
                    <a:pt x="518087" y="6683"/>
                    <a:pt x="528883" y="17462"/>
                  </a:cubicBezTo>
                  <a:lnTo>
                    <a:pt x="529019" y="17598"/>
                  </a:lnTo>
                  <a:cubicBezTo>
                    <a:pt x="539774" y="28392"/>
                    <a:pt x="546445" y="43254"/>
                    <a:pt x="546445" y="59492"/>
                  </a:cubicBezTo>
                  <a:lnTo>
                    <a:pt x="546445" y="76151"/>
                  </a:lnTo>
                  <a:close/>
                  <a:moveTo>
                    <a:pt x="486939" y="46085"/>
                  </a:moveTo>
                  <a:cubicBezTo>
                    <a:pt x="483195" y="46085"/>
                    <a:pt x="479832" y="47583"/>
                    <a:pt x="477464" y="49951"/>
                  </a:cubicBezTo>
                  <a:cubicBezTo>
                    <a:pt x="475000" y="52414"/>
                    <a:pt x="473502" y="55776"/>
                    <a:pt x="473502" y="59492"/>
                  </a:cubicBezTo>
                  <a:lnTo>
                    <a:pt x="473502" y="130349"/>
                  </a:lnTo>
                  <a:cubicBezTo>
                    <a:pt x="473502" y="134051"/>
                    <a:pt x="475013" y="137426"/>
                    <a:pt x="477409" y="139849"/>
                  </a:cubicBezTo>
                  <a:cubicBezTo>
                    <a:pt x="479832" y="142244"/>
                    <a:pt x="483209" y="143755"/>
                    <a:pt x="486912" y="143755"/>
                  </a:cubicBezTo>
                  <a:cubicBezTo>
                    <a:pt x="490642" y="143755"/>
                    <a:pt x="494018" y="142244"/>
                    <a:pt x="496441" y="139849"/>
                  </a:cubicBezTo>
                  <a:cubicBezTo>
                    <a:pt x="498837" y="137426"/>
                    <a:pt x="500349" y="134051"/>
                    <a:pt x="500349" y="130349"/>
                  </a:cubicBezTo>
                  <a:lnTo>
                    <a:pt x="500349" y="59492"/>
                  </a:lnTo>
                  <a:cubicBezTo>
                    <a:pt x="500349" y="55776"/>
                    <a:pt x="498851" y="52414"/>
                    <a:pt x="496482" y="50046"/>
                  </a:cubicBezTo>
                  <a:cubicBezTo>
                    <a:pt x="494018" y="47583"/>
                    <a:pt x="490655" y="46085"/>
                    <a:pt x="486939" y="46085"/>
                  </a:cubicBezTo>
                  <a:close/>
                  <a:moveTo>
                    <a:pt x="825868" y="908888"/>
                  </a:moveTo>
                  <a:cubicBezTo>
                    <a:pt x="849897" y="908888"/>
                    <a:pt x="871652" y="918633"/>
                    <a:pt x="887389" y="934367"/>
                  </a:cubicBezTo>
                  <a:cubicBezTo>
                    <a:pt x="903127" y="950101"/>
                    <a:pt x="912874" y="971850"/>
                    <a:pt x="912874" y="995873"/>
                  </a:cubicBezTo>
                  <a:cubicBezTo>
                    <a:pt x="912874" y="1019882"/>
                    <a:pt x="903127" y="1041645"/>
                    <a:pt x="887389" y="1057379"/>
                  </a:cubicBezTo>
                  <a:cubicBezTo>
                    <a:pt x="871652" y="1073113"/>
                    <a:pt x="849897" y="1082858"/>
                    <a:pt x="825868" y="1082858"/>
                  </a:cubicBezTo>
                  <a:cubicBezTo>
                    <a:pt x="801854" y="1082858"/>
                    <a:pt x="780085" y="1073113"/>
                    <a:pt x="764348" y="1057379"/>
                  </a:cubicBezTo>
                  <a:cubicBezTo>
                    <a:pt x="748610" y="1041645"/>
                    <a:pt x="738863" y="1019882"/>
                    <a:pt x="738863" y="995873"/>
                  </a:cubicBezTo>
                  <a:cubicBezTo>
                    <a:pt x="738863" y="971850"/>
                    <a:pt x="748610" y="950101"/>
                    <a:pt x="764348" y="934367"/>
                  </a:cubicBezTo>
                  <a:cubicBezTo>
                    <a:pt x="780085" y="918633"/>
                    <a:pt x="801854" y="908888"/>
                    <a:pt x="825868" y="908888"/>
                  </a:cubicBezTo>
                  <a:close/>
                  <a:moveTo>
                    <a:pt x="854798" y="966950"/>
                  </a:moveTo>
                  <a:cubicBezTo>
                    <a:pt x="847405" y="959560"/>
                    <a:pt x="837154" y="954973"/>
                    <a:pt x="825868" y="954973"/>
                  </a:cubicBezTo>
                  <a:cubicBezTo>
                    <a:pt x="814583" y="954973"/>
                    <a:pt x="804331" y="959560"/>
                    <a:pt x="796939" y="966950"/>
                  </a:cubicBezTo>
                  <a:cubicBezTo>
                    <a:pt x="789547" y="974341"/>
                    <a:pt x="784959" y="984590"/>
                    <a:pt x="784959" y="995873"/>
                  </a:cubicBezTo>
                  <a:cubicBezTo>
                    <a:pt x="784959" y="1007156"/>
                    <a:pt x="789547" y="1017405"/>
                    <a:pt x="796939" y="1024795"/>
                  </a:cubicBezTo>
                  <a:cubicBezTo>
                    <a:pt x="804331" y="1032186"/>
                    <a:pt x="814583" y="1036773"/>
                    <a:pt x="825868" y="1036773"/>
                  </a:cubicBezTo>
                  <a:cubicBezTo>
                    <a:pt x="837154" y="1036773"/>
                    <a:pt x="847405" y="1032186"/>
                    <a:pt x="854798" y="1024795"/>
                  </a:cubicBezTo>
                  <a:cubicBezTo>
                    <a:pt x="862190" y="1017405"/>
                    <a:pt x="866778" y="1007156"/>
                    <a:pt x="866778" y="995873"/>
                  </a:cubicBezTo>
                  <a:cubicBezTo>
                    <a:pt x="866778" y="984590"/>
                    <a:pt x="862190" y="974341"/>
                    <a:pt x="854798" y="966950"/>
                  </a:cubicBezTo>
                  <a:close/>
                  <a:moveTo>
                    <a:pt x="147982" y="908888"/>
                  </a:moveTo>
                  <a:cubicBezTo>
                    <a:pt x="172011" y="908888"/>
                    <a:pt x="193765" y="918633"/>
                    <a:pt x="209503" y="934367"/>
                  </a:cubicBezTo>
                  <a:cubicBezTo>
                    <a:pt x="225241" y="950101"/>
                    <a:pt x="234988" y="971850"/>
                    <a:pt x="234988" y="995873"/>
                  </a:cubicBezTo>
                  <a:cubicBezTo>
                    <a:pt x="234988" y="1019882"/>
                    <a:pt x="225241" y="1041645"/>
                    <a:pt x="209503" y="1057379"/>
                  </a:cubicBezTo>
                  <a:cubicBezTo>
                    <a:pt x="193765" y="1073113"/>
                    <a:pt x="172011" y="1082858"/>
                    <a:pt x="147982" y="1082858"/>
                  </a:cubicBezTo>
                  <a:cubicBezTo>
                    <a:pt x="123967" y="1082858"/>
                    <a:pt x="102199" y="1073113"/>
                    <a:pt x="86461" y="1057379"/>
                  </a:cubicBezTo>
                  <a:cubicBezTo>
                    <a:pt x="70724" y="1041645"/>
                    <a:pt x="60976" y="1019882"/>
                    <a:pt x="60976" y="995873"/>
                  </a:cubicBezTo>
                  <a:cubicBezTo>
                    <a:pt x="60976" y="971850"/>
                    <a:pt x="70724" y="950101"/>
                    <a:pt x="86461" y="934367"/>
                  </a:cubicBezTo>
                  <a:cubicBezTo>
                    <a:pt x="102199" y="918633"/>
                    <a:pt x="123967" y="908888"/>
                    <a:pt x="147982" y="908888"/>
                  </a:cubicBezTo>
                  <a:close/>
                  <a:moveTo>
                    <a:pt x="176912" y="966950"/>
                  </a:moveTo>
                  <a:cubicBezTo>
                    <a:pt x="169519" y="959560"/>
                    <a:pt x="159268" y="954973"/>
                    <a:pt x="147982" y="954973"/>
                  </a:cubicBezTo>
                  <a:cubicBezTo>
                    <a:pt x="136696" y="954973"/>
                    <a:pt x="126445" y="959560"/>
                    <a:pt x="119053" y="966950"/>
                  </a:cubicBezTo>
                  <a:cubicBezTo>
                    <a:pt x="111660" y="974341"/>
                    <a:pt x="107073" y="984590"/>
                    <a:pt x="107073" y="995873"/>
                  </a:cubicBezTo>
                  <a:cubicBezTo>
                    <a:pt x="107073" y="1007156"/>
                    <a:pt x="111660" y="1017405"/>
                    <a:pt x="119053" y="1024795"/>
                  </a:cubicBezTo>
                  <a:cubicBezTo>
                    <a:pt x="126445" y="1032186"/>
                    <a:pt x="136696" y="1036773"/>
                    <a:pt x="147982" y="1036773"/>
                  </a:cubicBezTo>
                  <a:cubicBezTo>
                    <a:pt x="159268" y="1036773"/>
                    <a:pt x="169519" y="1032186"/>
                    <a:pt x="176912" y="1024795"/>
                  </a:cubicBezTo>
                  <a:cubicBezTo>
                    <a:pt x="184304" y="1017405"/>
                    <a:pt x="188892" y="1007156"/>
                    <a:pt x="188892" y="995873"/>
                  </a:cubicBezTo>
                  <a:cubicBezTo>
                    <a:pt x="188892" y="984590"/>
                    <a:pt x="184304" y="974341"/>
                    <a:pt x="176912" y="966950"/>
                  </a:cubicBezTo>
                  <a:close/>
                  <a:moveTo>
                    <a:pt x="881440" y="766929"/>
                  </a:moveTo>
                  <a:lnTo>
                    <a:pt x="767724" y="766929"/>
                  </a:lnTo>
                  <a:lnTo>
                    <a:pt x="660120" y="766929"/>
                  </a:lnTo>
                  <a:lnTo>
                    <a:pt x="313785" y="766929"/>
                  </a:lnTo>
                  <a:lnTo>
                    <a:pt x="206154" y="766929"/>
                  </a:lnTo>
                  <a:lnTo>
                    <a:pt x="92411" y="766929"/>
                  </a:lnTo>
                  <a:cubicBezTo>
                    <a:pt x="90627" y="766929"/>
                    <a:pt x="88857" y="767025"/>
                    <a:pt x="87128" y="767229"/>
                  </a:cubicBezTo>
                  <a:lnTo>
                    <a:pt x="86965" y="767242"/>
                  </a:lnTo>
                  <a:cubicBezTo>
                    <a:pt x="76414" y="768495"/>
                    <a:pt x="66898" y="773367"/>
                    <a:pt x="59710" y="780554"/>
                  </a:cubicBezTo>
                  <a:cubicBezTo>
                    <a:pt x="51324" y="788938"/>
                    <a:pt x="46096" y="800548"/>
                    <a:pt x="46096" y="813246"/>
                  </a:cubicBezTo>
                  <a:cubicBezTo>
                    <a:pt x="46096" y="826026"/>
                    <a:pt x="51297" y="837609"/>
                    <a:pt x="59628" y="845939"/>
                  </a:cubicBezTo>
                  <a:cubicBezTo>
                    <a:pt x="68055" y="854364"/>
                    <a:pt x="79641" y="859563"/>
                    <a:pt x="92411" y="859563"/>
                  </a:cubicBezTo>
                  <a:lnTo>
                    <a:pt x="881440" y="859563"/>
                  </a:lnTo>
                  <a:cubicBezTo>
                    <a:pt x="894210" y="859563"/>
                    <a:pt x="905795" y="854377"/>
                    <a:pt x="914127" y="846034"/>
                  </a:cubicBezTo>
                  <a:cubicBezTo>
                    <a:pt x="922554" y="837609"/>
                    <a:pt x="927754" y="826026"/>
                    <a:pt x="927754" y="813246"/>
                  </a:cubicBezTo>
                  <a:cubicBezTo>
                    <a:pt x="927754" y="800548"/>
                    <a:pt x="922526" y="788938"/>
                    <a:pt x="914140" y="780554"/>
                  </a:cubicBezTo>
                  <a:cubicBezTo>
                    <a:pt x="906952" y="773367"/>
                    <a:pt x="897436" y="768495"/>
                    <a:pt x="886886" y="767242"/>
                  </a:cubicBezTo>
                  <a:lnTo>
                    <a:pt x="886722" y="767229"/>
                  </a:lnTo>
                  <a:cubicBezTo>
                    <a:pt x="884993" y="767025"/>
                    <a:pt x="883223" y="766929"/>
                    <a:pt x="881440" y="766929"/>
                  </a:cubicBezTo>
                  <a:close/>
                </a:path>
              </a:pathLst>
            </a:custGeom>
            <a:solidFill>
              <a:schemeClr val="bg1"/>
            </a:solidFill>
            <a:ln w="13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77" rtl="0" eaLnBrk="1" fontAlgn="auto" latinLnBrk="0" hangingPunct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 Regular"/>
                <a:sym typeface="Fira Sans Regular"/>
              </a:endParaRPr>
            </a:p>
          </p:txBody>
        </p: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1EC954C3-DFC3-7C3B-70F3-141D32BF4222}"/>
              </a:ext>
            </a:extLst>
          </p:cNvPr>
          <p:cNvSpPr txBox="1"/>
          <p:nvPr/>
        </p:nvSpPr>
        <p:spPr>
          <a:xfrm>
            <a:off x="1262612" y="3463436"/>
            <a:ext cx="2010534" cy="7571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47BB"/>
                </a:solidFill>
                <a:effectLst/>
                <a:uLnTx/>
                <a:uFillTx/>
                <a:latin typeface="Fira Sans Bold"/>
                <a:ea typeface="+mj-ea"/>
                <a:sym typeface="Fira Sans Regular"/>
              </a:rPr>
              <a:t>Pensez à prendre une veste pour </a:t>
            </a:r>
            <a:br>
              <a: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47BB"/>
                </a:solidFill>
                <a:effectLst/>
                <a:uLnTx/>
                <a:uFillTx/>
                <a:latin typeface="Fira Sans Bold"/>
                <a:ea typeface="+mj-ea"/>
                <a:sym typeface="Fira Sans Regular"/>
              </a:rPr>
            </a:br>
            <a:r>
              <a: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47BB"/>
                </a:solidFill>
                <a:effectLst/>
                <a:uLnTx/>
                <a:uFillTx/>
                <a:latin typeface="Fira Sans Bold"/>
                <a:ea typeface="+mj-ea"/>
                <a:sym typeface="Fira Sans Regular"/>
              </a:rPr>
              <a:t>la soirée</a:t>
            </a:r>
          </a:p>
        </p:txBody>
      </p:sp>
      <p:grpSp>
        <p:nvGrpSpPr>
          <p:cNvPr id="101" name="Groupe 100">
            <a:extLst>
              <a:ext uri="{FF2B5EF4-FFF2-40B4-BE49-F238E27FC236}">
                <a16:creationId xmlns:a16="http://schemas.microsoft.com/office/drawing/2014/main" id="{93B60185-B0DB-CF89-E99C-489902D7171B}"/>
              </a:ext>
            </a:extLst>
          </p:cNvPr>
          <p:cNvGrpSpPr/>
          <p:nvPr/>
        </p:nvGrpSpPr>
        <p:grpSpPr>
          <a:xfrm>
            <a:off x="587755" y="3553075"/>
            <a:ext cx="571584" cy="577852"/>
            <a:chOff x="901022" y="3553075"/>
            <a:chExt cx="571584" cy="577852"/>
          </a:xfrm>
        </p:grpSpPr>
        <p:sp>
          <p:nvSpPr>
            <p:cNvPr id="31" name="Text Placeholder 2">
              <a:extLst>
                <a:ext uri="{FF2B5EF4-FFF2-40B4-BE49-F238E27FC236}">
                  <a16:creationId xmlns:a16="http://schemas.microsoft.com/office/drawing/2014/main" id="{E0C75596-69C7-75BB-67F1-1B7642C29750}"/>
                </a:ext>
              </a:extLst>
            </p:cNvPr>
            <p:cNvSpPr txBox="1">
              <a:spLocks/>
            </p:cNvSpPr>
            <p:nvPr/>
          </p:nvSpPr>
          <p:spPr>
            <a:xfrm>
              <a:off x="901022" y="3553075"/>
              <a:ext cx="571584" cy="57785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2"/>
              <a:srcRect/>
              <a:tile tx="0" ty="0" sx="10000" sy="10000" flip="none" algn="ctr"/>
            </a:blipFill>
            <a:ln>
              <a:noFill/>
            </a:ln>
          </p:spPr>
          <p:txBody>
            <a:bodyPr wrap="none" bIns="0" numCol="1" anchor="ctr">
              <a:noAutofit/>
            </a:bodyPr>
            <a:lstStyle>
              <a:lvl1pPr marL="0" marR="0" indent="0" algn="ctr" defTabSz="914377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4800" b="0" i="0" u="none" strike="noStrike" cap="none" spc="0" baseline="0">
                  <a:ln w="12700">
                    <a:solidFill>
                      <a:schemeClr val="bg1"/>
                    </a:solidFill>
                  </a:ln>
                  <a:noFill/>
                  <a:uFillTx/>
                  <a:latin typeface="Fira Sans Black" panose="020B0A03050000020004" pitchFamily="34" charset="0"/>
                  <a:ea typeface="Fira Sans Regular"/>
                  <a:cs typeface="Fira Sans Regular"/>
                  <a:sym typeface="Fira Sans Regular"/>
                </a:defRPr>
              </a:lvl1pPr>
              <a:lvl2pPr marL="228600" marR="0" indent="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600" b="0" i="1" u="none" strike="noStrike" cap="none" spc="0" baseline="0">
                  <a:solidFill>
                    <a:srgbClr val="000000"/>
                  </a:solidFill>
                  <a:uFillTx/>
                  <a:latin typeface="Fira Sans" panose="020B0503050000020004" pitchFamily="34" charset="0"/>
                  <a:ea typeface="Fira Sans Regular"/>
                  <a:cs typeface="Fira Sans Regular"/>
                  <a:sym typeface="Fira Sans Regular"/>
                </a:defRPr>
              </a:lvl2pPr>
              <a:lvl3pPr marL="6858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3pPr>
              <a:lvl4pPr marL="9144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4pPr>
              <a:lvl5pPr marL="11430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2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5pPr>
              <a:lvl6pPr marL="13716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6pPr>
              <a:lvl7pPr marL="16002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7pPr>
              <a:lvl8pPr marL="18288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8pPr>
              <a:lvl9pPr marL="2057400" marR="0" indent="-228600" algn="l" defTabSz="914377" rtl="0" latinLnBrk="0">
                <a:lnSpc>
                  <a:spcPct val="90000"/>
                </a:lnSpc>
                <a:spcBef>
                  <a:spcPts val="1688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1800" b="0" i="0" u="none" strike="noStrike" cap="none" spc="0" baseline="0">
                  <a:solidFill>
                    <a:srgbClr val="000000"/>
                  </a:solidFill>
                  <a:uFillTx/>
                  <a:latin typeface="Fira Sans Regular"/>
                  <a:ea typeface="Fira Sans Regular"/>
                  <a:cs typeface="Fira Sans Regular"/>
                  <a:sym typeface="Fira Sans Regular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 w="12700">
                  <a:solidFill>
                    <a:srgbClr val="FFFFFF"/>
                  </a:solidFill>
                </a:ln>
                <a:noFill/>
                <a:effectLst/>
                <a:uLnTx/>
                <a:uFillTx/>
                <a:latin typeface="Fira Sans Black" panose="020B0A03050000020004" pitchFamily="34" charset="0"/>
                <a:sym typeface="Fira Sans Regular"/>
              </a:endParaRPr>
            </a:p>
          </p:txBody>
        </p:sp>
        <p:grpSp>
          <p:nvGrpSpPr>
            <p:cNvPr id="44" name="Graphique 9">
              <a:extLst>
                <a:ext uri="{FF2B5EF4-FFF2-40B4-BE49-F238E27FC236}">
                  <a16:creationId xmlns:a16="http://schemas.microsoft.com/office/drawing/2014/main" id="{D7D71C8F-5C18-DC70-BEE5-62CF3337A0E5}"/>
                </a:ext>
              </a:extLst>
            </p:cNvPr>
            <p:cNvGrpSpPr/>
            <p:nvPr/>
          </p:nvGrpSpPr>
          <p:grpSpPr>
            <a:xfrm>
              <a:off x="984416" y="3633360"/>
              <a:ext cx="399604" cy="417282"/>
              <a:chOff x="5214796" y="-1793719"/>
              <a:chExt cx="989565" cy="1033343"/>
            </a:xfrm>
            <a:solidFill>
              <a:schemeClr val="bg1"/>
            </a:solidFill>
          </p:grpSpPr>
          <p:sp>
            <p:nvSpPr>
              <p:cNvPr id="45" name="Forme libre 44">
                <a:extLst>
                  <a:ext uri="{FF2B5EF4-FFF2-40B4-BE49-F238E27FC236}">
                    <a16:creationId xmlns:a16="http://schemas.microsoft.com/office/drawing/2014/main" id="{3804E0EB-FCDF-0AB9-1C7D-319EE31908B0}"/>
                  </a:ext>
                </a:extLst>
              </p:cNvPr>
              <p:cNvSpPr/>
              <p:nvPr/>
            </p:nvSpPr>
            <p:spPr>
              <a:xfrm>
                <a:off x="5537781" y="-1722039"/>
                <a:ext cx="348387" cy="359167"/>
              </a:xfrm>
              <a:custGeom>
                <a:avLst/>
                <a:gdLst>
                  <a:gd name="connsiteX0" fmla="*/ 348387 w 348387"/>
                  <a:gd name="connsiteY0" fmla="*/ 80384 h 359167"/>
                  <a:gd name="connsiteX1" fmla="*/ 326322 w 348387"/>
                  <a:gd name="connsiteY1" fmla="*/ 38912 h 359167"/>
                  <a:gd name="connsiteX2" fmla="*/ 274064 w 348387"/>
                  <a:gd name="connsiteY2" fmla="*/ 3200 h 359167"/>
                  <a:gd name="connsiteX3" fmla="*/ 249677 w 348387"/>
                  <a:gd name="connsiteY3" fmla="*/ 7808 h 359167"/>
                  <a:gd name="connsiteX4" fmla="*/ 254322 w 348387"/>
                  <a:gd name="connsiteY4" fmla="*/ 32000 h 359167"/>
                  <a:gd name="connsiteX5" fmla="*/ 306581 w 348387"/>
                  <a:gd name="connsiteY5" fmla="*/ 67712 h 359167"/>
                  <a:gd name="connsiteX6" fmla="*/ 314710 w 348387"/>
                  <a:gd name="connsiteY6" fmla="*/ 82688 h 359167"/>
                  <a:gd name="connsiteX7" fmla="*/ 307742 w 348387"/>
                  <a:gd name="connsiteY7" fmla="*/ 97664 h 359167"/>
                  <a:gd name="connsiteX8" fmla="*/ 174194 w 348387"/>
                  <a:gd name="connsiteY8" fmla="*/ 204800 h 359167"/>
                  <a:gd name="connsiteX9" fmla="*/ 40645 w 348387"/>
                  <a:gd name="connsiteY9" fmla="*/ 97664 h 359167"/>
                  <a:gd name="connsiteX10" fmla="*/ 33677 w 348387"/>
                  <a:gd name="connsiteY10" fmla="*/ 82688 h 359167"/>
                  <a:gd name="connsiteX11" fmla="*/ 41806 w 348387"/>
                  <a:gd name="connsiteY11" fmla="*/ 67712 h 359167"/>
                  <a:gd name="connsiteX12" fmla="*/ 94064 w 348387"/>
                  <a:gd name="connsiteY12" fmla="*/ 32000 h 359167"/>
                  <a:gd name="connsiteX13" fmla="*/ 98710 w 348387"/>
                  <a:gd name="connsiteY13" fmla="*/ 7808 h 359167"/>
                  <a:gd name="connsiteX14" fmla="*/ 74323 w 348387"/>
                  <a:gd name="connsiteY14" fmla="*/ 3200 h 359167"/>
                  <a:gd name="connsiteX15" fmla="*/ 22064 w 348387"/>
                  <a:gd name="connsiteY15" fmla="*/ 38912 h 359167"/>
                  <a:gd name="connsiteX16" fmla="*/ 0 w 348387"/>
                  <a:gd name="connsiteY16" fmla="*/ 80384 h 359167"/>
                  <a:gd name="connsiteX17" fmla="*/ 19742 w 348387"/>
                  <a:gd name="connsiteY17" fmla="*/ 124160 h 359167"/>
                  <a:gd name="connsiteX18" fmla="*/ 157935 w 348387"/>
                  <a:gd name="connsiteY18" fmla="*/ 234752 h 359167"/>
                  <a:gd name="connsiteX19" fmla="*/ 157935 w 348387"/>
                  <a:gd name="connsiteY19" fmla="*/ 341888 h 359167"/>
                  <a:gd name="connsiteX20" fmla="*/ 175355 w 348387"/>
                  <a:gd name="connsiteY20" fmla="*/ 359168 h 359167"/>
                  <a:gd name="connsiteX21" fmla="*/ 192774 w 348387"/>
                  <a:gd name="connsiteY21" fmla="*/ 341888 h 359167"/>
                  <a:gd name="connsiteX22" fmla="*/ 192774 w 348387"/>
                  <a:gd name="connsiteY22" fmla="*/ 234752 h 359167"/>
                  <a:gd name="connsiteX23" fmla="*/ 330968 w 348387"/>
                  <a:gd name="connsiteY23" fmla="*/ 124160 h 359167"/>
                  <a:gd name="connsiteX24" fmla="*/ 348387 w 348387"/>
                  <a:gd name="connsiteY24" fmla="*/ 80384 h 35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8387" h="359167">
                    <a:moveTo>
                      <a:pt x="348387" y="80384"/>
                    </a:moveTo>
                    <a:cubicBezTo>
                      <a:pt x="348387" y="63104"/>
                      <a:pt x="339097" y="48128"/>
                      <a:pt x="326322" y="38912"/>
                    </a:cubicBezTo>
                    <a:lnTo>
                      <a:pt x="274064" y="3200"/>
                    </a:lnTo>
                    <a:cubicBezTo>
                      <a:pt x="265935" y="-2560"/>
                      <a:pt x="255484" y="-256"/>
                      <a:pt x="249677" y="7808"/>
                    </a:cubicBezTo>
                    <a:cubicBezTo>
                      <a:pt x="243871" y="15872"/>
                      <a:pt x="246193" y="26240"/>
                      <a:pt x="254322" y="32000"/>
                    </a:cubicBezTo>
                    <a:lnTo>
                      <a:pt x="306581" y="67712"/>
                    </a:lnTo>
                    <a:cubicBezTo>
                      <a:pt x="311226" y="71168"/>
                      <a:pt x="314710" y="76928"/>
                      <a:pt x="314710" y="82688"/>
                    </a:cubicBezTo>
                    <a:cubicBezTo>
                      <a:pt x="314710" y="88448"/>
                      <a:pt x="312387" y="94208"/>
                      <a:pt x="307742" y="97664"/>
                    </a:cubicBezTo>
                    <a:lnTo>
                      <a:pt x="174194" y="204800"/>
                    </a:lnTo>
                    <a:lnTo>
                      <a:pt x="40645" y="97664"/>
                    </a:lnTo>
                    <a:cubicBezTo>
                      <a:pt x="36000" y="94208"/>
                      <a:pt x="33677" y="88448"/>
                      <a:pt x="33677" y="82688"/>
                    </a:cubicBezTo>
                    <a:cubicBezTo>
                      <a:pt x="33677" y="76928"/>
                      <a:pt x="37161" y="71168"/>
                      <a:pt x="41806" y="67712"/>
                    </a:cubicBezTo>
                    <a:lnTo>
                      <a:pt x="94064" y="32000"/>
                    </a:lnTo>
                    <a:cubicBezTo>
                      <a:pt x="102194" y="26240"/>
                      <a:pt x="103355" y="15872"/>
                      <a:pt x="98710" y="7808"/>
                    </a:cubicBezTo>
                    <a:cubicBezTo>
                      <a:pt x="94064" y="-256"/>
                      <a:pt x="82452" y="-1408"/>
                      <a:pt x="74323" y="3200"/>
                    </a:cubicBezTo>
                    <a:lnTo>
                      <a:pt x="22064" y="38912"/>
                    </a:lnTo>
                    <a:cubicBezTo>
                      <a:pt x="8129" y="48128"/>
                      <a:pt x="0" y="64256"/>
                      <a:pt x="0" y="80384"/>
                    </a:cubicBezTo>
                    <a:cubicBezTo>
                      <a:pt x="0" y="97664"/>
                      <a:pt x="6968" y="113792"/>
                      <a:pt x="19742" y="124160"/>
                    </a:cubicBezTo>
                    <a:lnTo>
                      <a:pt x="157935" y="234752"/>
                    </a:lnTo>
                    <a:lnTo>
                      <a:pt x="157935" y="341888"/>
                    </a:lnTo>
                    <a:cubicBezTo>
                      <a:pt x="157935" y="351104"/>
                      <a:pt x="166064" y="359168"/>
                      <a:pt x="175355" y="359168"/>
                    </a:cubicBezTo>
                    <a:cubicBezTo>
                      <a:pt x="184645" y="359168"/>
                      <a:pt x="192774" y="351104"/>
                      <a:pt x="192774" y="341888"/>
                    </a:cubicBezTo>
                    <a:lnTo>
                      <a:pt x="192774" y="234752"/>
                    </a:lnTo>
                    <a:lnTo>
                      <a:pt x="330968" y="124160"/>
                    </a:lnTo>
                    <a:cubicBezTo>
                      <a:pt x="341419" y="112640"/>
                      <a:pt x="348387" y="97664"/>
                      <a:pt x="348387" y="80384"/>
                    </a:cubicBezTo>
                    <a:close/>
                  </a:path>
                </a:pathLst>
              </a:custGeom>
              <a:grpFill/>
              <a:ln w="1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0">
                  <a:lnSpc>
                    <a:spcPct val="90000"/>
                  </a:lnSpc>
                  <a:spcBef>
                    <a:spcPts val="1688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 Regular"/>
                  <a:sym typeface="Fira Sans Regular"/>
                </a:endParaRPr>
              </a:p>
            </p:txBody>
          </p:sp>
          <p:sp>
            <p:nvSpPr>
              <p:cNvPr id="46" name="Forme libre 45">
                <a:extLst>
                  <a:ext uri="{FF2B5EF4-FFF2-40B4-BE49-F238E27FC236}">
                    <a16:creationId xmlns:a16="http://schemas.microsoft.com/office/drawing/2014/main" id="{E9180228-866D-A79F-3820-21F3668FDEBF}"/>
                  </a:ext>
                </a:extLst>
              </p:cNvPr>
              <p:cNvSpPr/>
              <p:nvPr/>
            </p:nvSpPr>
            <p:spPr>
              <a:xfrm>
                <a:off x="5214796" y="-1793719"/>
                <a:ext cx="989565" cy="1033343"/>
              </a:xfrm>
              <a:custGeom>
                <a:avLst/>
                <a:gdLst>
                  <a:gd name="connsiteX0" fmla="*/ 989566 w 989565"/>
                  <a:gd name="connsiteY0" fmla="*/ 758016 h 1033343"/>
                  <a:gd name="connsiteX1" fmla="*/ 973308 w 989565"/>
                  <a:gd name="connsiteY1" fmla="*/ 442368 h 1033343"/>
                  <a:gd name="connsiteX2" fmla="*/ 751501 w 989565"/>
                  <a:gd name="connsiteY2" fmla="*/ 142848 h 1033343"/>
                  <a:gd name="connsiteX3" fmla="*/ 496017 w 989565"/>
                  <a:gd name="connsiteY3" fmla="*/ 0 h 1033343"/>
                  <a:gd name="connsiteX4" fmla="*/ 240534 w 989565"/>
                  <a:gd name="connsiteY4" fmla="*/ 142848 h 1033343"/>
                  <a:gd name="connsiteX5" fmla="*/ 18727 w 989565"/>
                  <a:gd name="connsiteY5" fmla="*/ 442368 h 1033343"/>
                  <a:gd name="connsiteX6" fmla="*/ 147 w 989565"/>
                  <a:gd name="connsiteY6" fmla="*/ 758016 h 1033343"/>
                  <a:gd name="connsiteX7" fmla="*/ 15243 w 989565"/>
                  <a:gd name="connsiteY7" fmla="*/ 797184 h 1033343"/>
                  <a:gd name="connsiteX8" fmla="*/ 18727 w 989565"/>
                  <a:gd name="connsiteY8" fmla="*/ 800640 h 1033343"/>
                  <a:gd name="connsiteX9" fmla="*/ 18727 w 989565"/>
                  <a:gd name="connsiteY9" fmla="*/ 850176 h 1033343"/>
                  <a:gd name="connsiteX10" fmla="*/ 36147 w 989565"/>
                  <a:gd name="connsiteY10" fmla="*/ 867456 h 1033343"/>
                  <a:gd name="connsiteX11" fmla="*/ 170856 w 989565"/>
                  <a:gd name="connsiteY11" fmla="*/ 867456 h 1033343"/>
                  <a:gd name="connsiteX12" fmla="*/ 170856 w 989565"/>
                  <a:gd name="connsiteY12" fmla="*/ 897408 h 1033343"/>
                  <a:gd name="connsiteX13" fmla="*/ 304405 w 989565"/>
                  <a:gd name="connsiteY13" fmla="*/ 1033344 h 1033343"/>
                  <a:gd name="connsiteX14" fmla="*/ 451888 w 989565"/>
                  <a:gd name="connsiteY14" fmla="*/ 1033344 h 1033343"/>
                  <a:gd name="connsiteX15" fmla="*/ 498340 w 989565"/>
                  <a:gd name="connsiteY15" fmla="*/ 1012608 h 1033343"/>
                  <a:gd name="connsiteX16" fmla="*/ 544792 w 989565"/>
                  <a:gd name="connsiteY16" fmla="*/ 1033344 h 1033343"/>
                  <a:gd name="connsiteX17" fmla="*/ 692275 w 989565"/>
                  <a:gd name="connsiteY17" fmla="*/ 1033344 h 1033343"/>
                  <a:gd name="connsiteX18" fmla="*/ 825824 w 989565"/>
                  <a:gd name="connsiteY18" fmla="*/ 897408 h 1033343"/>
                  <a:gd name="connsiteX19" fmla="*/ 825824 w 989565"/>
                  <a:gd name="connsiteY19" fmla="*/ 867456 h 1033343"/>
                  <a:gd name="connsiteX20" fmla="*/ 960533 w 989565"/>
                  <a:gd name="connsiteY20" fmla="*/ 867456 h 1033343"/>
                  <a:gd name="connsiteX21" fmla="*/ 977953 w 989565"/>
                  <a:gd name="connsiteY21" fmla="*/ 850176 h 1033343"/>
                  <a:gd name="connsiteX22" fmla="*/ 977953 w 989565"/>
                  <a:gd name="connsiteY22" fmla="*/ 797184 h 1033343"/>
                  <a:gd name="connsiteX23" fmla="*/ 977953 w 989565"/>
                  <a:gd name="connsiteY23" fmla="*/ 793728 h 1033343"/>
                  <a:gd name="connsiteX24" fmla="*/ 989566 w 989565"/>
                  <a:gd name="connsiteY24" fmla="*/ 758016 h 1033343"/>
                  <a:gd name="connsiteX25" fmla="*/ 53566 w 989565"/>
                  <a:gd name="connsiteY25" fmla="*/ 832896 h 1033343"/>
                  <a:gd name="connsiteX26" fmla="*/ 53566 w 989565"/>
                  <a:gd name="connsiteY26" fmla="*/ 814464 h 1033343"/>
                  <a:gd name="connsiteX27" fmla="*/ 170856 w 989565"/>
                  <a:gd name="connsiteY27" fmla="*/ 814464 h 1033343"/>
                  <a:gd name="connsiteX28" fmla="*/ 170856 w 989565"/>
                  <a:gd name="connsiteY28" fmla="*/ 832896 h 1033343"/>
                  <a:gd name="connsiteX29" fmla="*/ 53566 w 989565"/>
                  <a:gd name="connsiteY29" fmla="*/ 832896 h 1033343"/>
                  <a:gd name="connsiteX30" fmla="*/ 790985 w 989565"/>
                  <a:gd name="connsiteY30" fmla="*/ 897408 h 1033343"/>
                  <a:gd name="connsiteX31" fmla="*/ 692275 w 989565"/>
                  <a:gd name="connsiteY31" fmla="*/ 998784 h 1033343"/>
                  <a:gd name="connsiteX32" fmla="*/ 544792 w 989565"/>
                  <a:gd name="connsiteY32" fmla="*/ 998784 h 1033343"/>
                  <a:gd name="connsiteX33" fmla="*/ 515759 w 989565"/>
                  <a:gd name="connsiteY33" fmla="*/ 968832 h 1033343"/>
                  <a:gd name="connsiteX34" fmla="*/ 515759 w 989565"/>
                  <a:gd name="connsiteY34" fmla="*/ 799488 h 1033343"/>
                  <a:gd name="connsiteX35" fmla="*/ 498340 w 989565"/>
                  <a:gd name="connsiteY35" fmla="*/ 782208 h 1033343"/>
                  <a:gd name="connsiteX36" fmla="*/ 498340 w 989565"/>
                  <a:gd name="connsiteY36" fmla="*/ 782208 h 1033343"/>
                  <a:gd name="connsiteX37" fmla="*/ 498340 w 989565"/>
                  <a:gd name="connsiteY37" fmla="*/ 782208 h 1033343"/>
                  <a:gd name="connsiteX38" fmla="*/ 480921 w 989565"/>
                  <a:gd name="connsiteY38" fmla="*/ 799488 h 1033343"/>
                  <a:gd name="connsiteX39" fmla="*/ 480921 w 989565"/>
                  <a:gd name="connsiteY39" fmla="*/ 968832 h 1033343"/>
                  <a:gd name="connsiteX40" fmla="*/ 451888 w 989565"/>
                  <a:gd name="connsiteY40" fmla="*/ 998784 h 1033343"/>
                  <a:gd name="connsiteX41" fmla="*/ 304405 w 989565"/>
                  <a:gd name="connsiteY41" fmla="*/ 998784 h 1033343"/>
                  <a:gd name="connsiteX42" fmla="*/ 205695 w 989565"/>
                  <a:gd name="connsiteY42" fmla="*/ 897408 h 1033343"/>
                  <a:gd name="connsiteX43" fmla="*/ 205695 w 989565"/>
                  <a:gd name="connsiteY43" fmla="*/ 850176 h 1033343"/>
                  <a:gd name="connsiteX44" fmla="*/ 205695 w 989565"/>
                  <a:gd name="connsiteY44" fmla="*/ 797184 h 1033343"/>
                  <a:gd name="connsiteX45" fmla="*/ 205695 w 989565"/>
                  <a:gd name="connsiteY45" fmla="*/ 379008 h 1033343"/>
                  <a:gd name="connsiteX46" fmla="*/ 188276 w 989565"/>
                  <a:gd name="connsiteY46" fmla="*/ 361728 h 1033343"/>
                  <a:gd name="connsiteX47" fmla="*/ 170856 w 989565"/>
                  <a:gd name="connsiteY47" fmla="*/ 379008 h 1033343"/>
                  <a:gd name="connsiteX48" fmla="*/ 170856 w 989565"/>
                  <a:gd name="connsiteY48" fmla="*/ 778752 h 1033343"/>
                  <a:gd name="connsiteX49" fmla="*/ 52405 w 989565"/>
                  <a:gd name="connsiteY49" fmla="*/ 778752 h 1033343"/>
                  <a:gd name="connsiteX50" fmla="*/ 39630 w 989565"/>
                  <a:gd name="connsiteY50" fmla="*/ 772992 h 1033343"/>
                  <a:gd name="connsiteX51" fmla="*/ 34985 w 989565"/>
                  <a:gd name="connsiteY51" fmla="*/ 759168 h 1033343"/>
                  <a:gd name="connsiteX52" fmla="*/ 51243 w 989565"/>
                  <a:gd name="connsiteY52" fmla="*/ 443520 h 1033343"/>
                  <a:gd name="connsiteX53" fmla="*/ 240534 w 989565"/>
                  <a:gd name="connsiteY53" fmla="*/ 177408 h 1033343"/>
                  <a:gd name="connsiteX54" fmla="*/ 345050 w 989565"/>
                  <a:gd name="connsiteY54" fmla="*/ 276480 h 1033343"/>
                  <a:gd name="connsiteX55" fmla="*/ 368275 w 989565"/>
                  <a:gd name="connsiteY55" fmla="*/ 267264 h 1033343"/>
                  <a:gd name="connsiteX56" fmla="*/ 358985 w 989565"/>
                  <a:gd name="connsiteY56" fmla="*/ 244224 h 1033343"/>
                  <a:gd name="connsiteX57" fmla="*/ 273050 w 989565"/>
                  <a:gd name="connsiteY57" fmla="*/ 156672 h 1033343"/>
                  <a:gd name="connsiteX58" fmla="*/ 273050 w 989565"/>
                  <a:gd name="connsiteY58" fmla="*/ 149760 h 1033343"/>
                  <a:gd name="connsiteX59" fmla="*/ 494856 w 989565"/>
                  <a:gd name="connsiteY59" fmla="*/ 33408 h 1033343"/>
                  <a:gd name="connsiteX60" fmla="*/ 716663 w 989565"/>
                  <a:gd name="connsiteY60" fmla="*/ 149760 h 1033343"/>
                  <a:gd name="connsiteX61" fmla="*/ 716663 w 989565"/>
                  <a:gd name="connsiteY61" fmla="*/ 156672 h 1033343"/>
                  <a:gd name="connsiteX62" fmla="*/ 622598 w 989565"/>
                  <a:gd name="connsiteY62" fmla="*/ 247680 h 1033343"/>
                  <a:gd name="connsiteX63" fmla="*/ 612146 w 989565"/>
                  <a:gd name="connsiteY63" fmla="*/ 269568 h 1033343"/>
                  <a:gd name="connsiteX64" fmla="*/ 628404 w 989565"/>
                  <a:gd name="connsiteY64" fmla="*/ 281088 h 1033343"/>
                  <a:gd name="connsiteX65" fmla="*/ 634211 w 989565"/>
                  <a:gd name="connsiteY65" fmla="*/ 279936 h 1033343"/>
                  <a:gd name="connsiteX66" fmla="*/ 746856 w 989565"/>
                  <a:gd name="connsiteY66" fmla="*/ 177408 h 1033343"/>
                  <a:gd name="connsiteX67" fmla="*/ 937308 w 989565"/>
                  <a:gd name="connsiteY67" fmla="*/ 443520 h 1033343"/>
                  <a:gd name="connsiteX68" fmla="*/ 953566 w 989565"/>
                  <a:gd name="connsiteY68" fmla="*/ 759168 h 1033343"/>
                  <a:gd name="connsiteX69" fmla="*/ 948921 w 989565"/>
                  <a:gd name="connsiteY69" fmla="*/ 772992 h 1033343"/>
                  <a:gd name="connsiteX70" fmla="*/ 936146 w 989565"/>
                  <a:gd name="connsiteY70" fmla="*/ 778752 h 1033343"/>
                  <a:gd name="connsiteX71" fmla="*/ 824662 w 989565"/>
                  <a:gd name="connsiteY71" fmla="*/ 778752 h 1033343"/>
                  <a:gd name="connsiteX72" fmla="*/ 824662 w 989565"/>
                  <a:gd name="connsiteY72" fmla="*/ 379008 h 1033343"/>
                  <a:gd name="connsiteX73" fmla="*/ 807243 w 989565"/>
                  <a:gd name="connsiteY73" fmla="*/ 361728 h 1033343"/>
                  <a:gd name="connsiteX74" fmla="*/ 789824 w 989565"/>
                  <a:gd name="connsiteY74" fmla="*/ 379008 h 1033343"/>
                  <a:gd name="connsiteX75" fmla="*/ 789824 w 989565"/>
                  <a:gd name="connsiteY75" fmla="*/ 796032 h 1033343"/>
                  <a:gd name="connsiteX76" fmla="*/ 789824 w 989565"/>
                  <a:gd name="connsiteY76" fmla="*/ 849024 h 1033343"/>
                  <a:gd name="connsiteX77" fmla="*/ 789824 w 989565"/>
                  <a:gd name="connsiteY77" fmla="*/ 897408 h 1033343"/>
                  <a:gd name="connsiteX78" fmla="*/ 943114 w 989565"/>
                  <a:gd name="connsiteY78" fmla="*/ 832896 h 1033343"/>
                  <a:gd name="connsiteX79" fmla="*/ 825824 w 989565"/>
                  <a:gd name="connsiteY79" fmla="*/ 832896 h 1033343"/>
                  <a:gd name="connsiteX80" fmla="*/ 825824 w 989565"/>
                  <a:gd name="connsiteY80" fmla="*/ 814464 h 1033343"/>
                  <a:gd name="connsiteX81" fmla="*/ 937308 w 989565"/>
                  <a:gd name="connsiteY81" fmla="*/ 814464 h 1033343"/>
                  <a:gd name="connsiteX82" fmla="*/ 944275 w 989565"/>
                  <a:gd name="connsiteY82" fmla="*/ 814464 h 1033343"/>
                  <a:gd name="connsiteX83" fmla="*/ 944275 w 989565"/>
                  <a:gd name="connsiteY83" fmla="*/ 832896 h 103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989565" h="1033343">
                    <a:moveTo>
                      <a:pt x="989566" y="758016"/>
                    </a:moveTo>
                    <a:lnTo>
                      <a:pt x="973308" y="442368"/>
                    </a:lnTo>
                    <a:cubicBezTo>
                      <a:pt x="966340" y="306432"/>
                      <a:pt x="878082" y="186624"/>
                      <a:pt x="751501" y="142848"/>
                    </a:cubicBezTo>
                    <a:cubicBezTo>
                      <a:pt x="743372" y="62208"/>
                      <a:pt x="634211" y="0"/>
                      <a:pt x="496017" y="0"/>
                    </a:cubicBezTo>
                    <a:cubicBezTo>
                      <a:pt x="357824" y="0"/>
                      <a:pt x="248663" y="62208"/>
                      <a:pt x="240534" y="142848"/>
                    </a:cubicBezTo>
                    <a:cubicBezTo>
                      <a:pt x="115114" y="187776"/>
                      <a:pt x="25695" y="306432"/>
                      <a:pt x="18727" y="442368"/>
                    </a:cubicBezTo>
                    <a:lnTo>
                      <a:pt x="147" y="758016"/>
                    </a:lnTo>
                    <a:cubicBezTo>
                      <a:pt x="-1015" y="772992"/>
                      <a:pt x="4792" y="786816"/>
                      <a:pt x="15243" y="797184"/>
                    </a:cubicBezTo>
                    <a:cubicBezTo>
                      <a:pt x="16405" y="798336"/>
                      <a:pt x="17566" y="799488"/>
                      <a:pt x="18727" y="800640"/>
                    </a:cubicBezTo>
                    <a:lnTo>
                      <a:pt x="18727" y="850176"/>
                    </a:lnTo>
                    <a:cubicBezTo>
                      <a:pt x="18727" y="859392"/>
                      <a:pt x="26856" y="867456"/>
                      <a:pt x="36147" y="867456"/>
                    </a:cubicBezTo>
                    <a:lnTo>
                      <a:pt x="170856" y="867456"/>
                    </a:lnTo>
                    <a:lnTo>
                      <a:pt x="170856" y="897408"/>
                    </a:lnTo>
                    <a:cubicBezTo>
                      <a:pt x="170856" y="972288"/>
                      <a:pt x="231243" y="1033344"/>
                      <a:pt x="304405" y="1033344"/>
                    </a:cubicBezTo>
                    <a:lnTo>
                      <a:pt x="451888" y="1033344"/>
                    </a:lnTo>
                    <a:cubicBezTo>
                      <a:pt x="470469" y="1033344"/>
                      <a:pt x="486727" y="1025280"/>
                      <a:pt x="498340" y="1012608"/>
                    </a:cubicBezTo>
                    <a:cubicBezTo>
                      <a:pt x="509953" y="1025280"/>
                      <a:pt x="526211" y="1033344"/>
                      <a:pt x="544792" y="1033344"/>
                    </a:cubicBezTo>
                    <a:lnTo>
                      <a:pt x="692275" y="1033344"/>
                    </a:lnTo>
                    <a:cubicBezTo>
                      <a:pt x="765437" y="1033344"/>
                      <a:pt x="825824" y="972288"/>
                      <a:pt x="825824" y="897408"/>
                    </a:cubicBezTo>
                    <a:lnTo>
                      <a:pt x="825824" y="867456"/>
                    </a:lnTo>
                    <a:lnTo>
                      <a:pt x="960533" y="867456"/>
                    </a:lnTo>
                    <a:cubicBezTo>
                      <a:pt x="969824" y="867456"/>
                      <a:pt x="977953" y="859392"/>
                      <a:pt x="977953" y="850176"/>
                    </a:cubicBezTo>
                    <a:lnTo>
                      <a:pt x="977953" y="797184"/>
                    </a:lnTo>
                    <a:cubicBezTo>
                      <a:pt x="977953" y="796032"/>
                      <a:pt x="977953" y="794880"/>
                      <a:pt x="977953" y="793728"/>
                    </a:cubicBezTo>
                    <a:cubicBezTo>
                      <a:pt x="986082" y="783360"/>
                      <a:pt x="989566" y="770688"/>
                      <a:pt x="989566" y="758016"/>
                    </a:cubicBezTo>
                    <a:close/>
                    <a:moveTo>
                      <a:pt x="53566" y="832896"/>
                    </a:moveTo>
                    <a:lnTo>
                      <a:pt x="53566" y="814464"/>
                    </a:lnTo>
                    <a:lnTo>
                      <a:pt x="170856" y="814464"/>
                    </a:lnTo>
                    <a:lnTo>
                      <a:pt x="170856" y="832896"/>
                    </a:lnTo>
                    <a:lnTo>
                      <a:pt x="53566" y="832896"/>
                    </a:lnTo>
                    <a:close/>
                    <a:moveTo>
                      <a:pt x="790985" y="897408"/>
                    </a:moveTo>
                    <a:cubicBezTo>
                      <a:pt x="790985" y="952704"/>
                      <a:pt x="746856" y="998784"/>
                      <a:pt x="692275" y="998784"/>
                    </a:cubicBezTo>
                    <a:lnTo>
                      <a:pt x="544792" y="998784"/>
                    </a:lnTo>
                    <a:cubicBezTo>
                      <a:pt x="528533" y="998784"/>
                      <a:pt x="515759" y="984960"/>
                      <a:pt x="515759" y="968832"/>
                    </a:cubicBezTo>
                    <a:lnTo>
                      <a:pt x="515759" y="799488"/>
                    </a:lnTo>
                    <a:cubicBezTo>
                      <a:pt x="515759" y="790272"/>
                      <a:pt x="507630" y="782208"/>
                      <a:pt x="498340" y="782208"/>
                    </a:cubicBezTo>
                    <a:cubicBezTo>
                      <a:pt x="498340" y="782208"/>
                      <a:pt x="498340" y="782208"/>
                      <a:pt x="498340" y="782208"/>
                    </a:cubicBezTo>
                    <a:cubicBezTo>
                      <a:pt x="498340" y="782208"/>
                      <a:pt x="498340" y="782208"/>
                      <a:pt x="498340" y="782208"/>
                    </a:cubicBezTo>
                    <a:cubicBezTo>
                      <a:pt x="489050" y="782208"/>
                      <a:pt x="480921" y="790272"/>
                      <a:pt x="480921" y="799488"/>
                    </a:cubicBezTo>
                    <a:lnTo>
                      <a:pt x="480921" y="968832"/>
                    </a:lnTo>
                    <a:cubicBezTo>
                      <a:pt x="480921" y="984960"/>
                      <a:pt x="468146" y="998784"/>
                      <a:pt x="451888" y="998784"/>
                    </a:cubicBezTo>
                    <a:lnTo>
                      <a:pt x="304405" y="998784"/>
                    </a:lnTo>
                    <a:cubicBezTo>
                      <a:pt x="249824" y="998784"/>
                      <a:pt x="205695" y="953856"/>
                      <a:pt x="205695" y="897408"/>
                    </a:cubicBezTo>
                    <a:lnTo>
                      <a:pt x="205695" y="850176"/>
                    </a:lnTo>
                    <a:lnTo>
                      <a:pt x="205695" y="797184"/>
                    </a:lnTo>
                    <a:lnTo>
                      <a:pt x="205695" y="379008"/>
                    </a:lnTo>
                    <a:cubicBezTo>
                      <a:pt x="205695" y="369792"/>
                      <a:pt x="197566" y="361728"/>
                      <a:pt x="188276" y="361728"/>
                    </a:cubicBezTo>
                    <a:cubicBezTo>
                      <a:pt x="178985" y="361728"/>
                      <a:pt x="170856" y="369792"/>
                      <a:pt x="170856" y="379008"/>
                    </a:cubicBezTo>
                    <a:lnTo>
                      <a:pt x="170856" y="778752"/>
                    </a:lnTo>
                    <a:lnTo>
                      <a:pt x="52405" y="778752"/>
                    </a:lnTo>
                    <a:cubicBezTo>
                      <a:pt x="47759" y="778752"/>
                      <a:pt x="43114" y="776448"/>
                      <a:pt x="39630" y="772992"/>
                    </a:cubicBezTo>
                    <a:cubicBezTo>
                      <a:pt x="36147" y="769536"/>
                      <a:pt x="33824" y="763776"/>
                      <a:pt x="34985" y="759168"/>
                    </a:cubicBezTo>
                    <a:lnTo>
                      <a:pt x="51243" y="443520"/>
                    </a:lnTo>
                    <a:cubicBezTo>
                      <a:pt x="57050" y="323712"/>
                      <a:pt x="132534" y="220032"/>
                      <a:pt x="240534" y="177408"/>
                    </a:cubicBezTo>
                    <a:cubicBezTo>
                      <a:pt x="250985" y="217728"/>
                      <a:pt x="288146" y="253440"/>
                      <a:pt x="345050" y="276480"/>
                    </a:cubicBezTo>
                    <a:cubicBezTo>
                      <a:pt x="354340" y="279936"/>
                      <a:pt x="363630" y="276480"/>
                      <a:pt x="368275" y="267264"/>
                    </a:cubicBezTo>
                    <a:cubicBezTo>
                      <a:pt x="371759" y="258048"/>
                      <a:pt x="368275" y="248832"/>
                      <a:pt x="358985" y="244224"/>
                    </a:cubicBezTo>
                    <a:cubicBezTo>
                      <a:pt x="307888" y="222336"/>
                      <a:pt x="276534" y="190080"/>
                      <a:pt x="273050" y="156672"/>
                    </a:cubicBezTo>
                    <a:cubicBezTo>
                      <a:pt x="273050" y="154368"/>
                      <a:pt x="273050" y="152064"/>
                      <a:pt x="273050" y="149760"/>
                    </a:cubicBezTo>
                    <a:cubicBezTo>
                      <a:pt x="274211" y="86400"/>
                      <a:pt x="375243" y="33408"/>
                      <a:pt x="494856" y="33408"/>
                    </a:cubicBezTo>
                    <a:cubicBezTo>
                      <a:pt x="614469" y="33408"/>
                      <a:pt x="714340" y="86400"/>
                      <a:pt x="716663" y="149760"/>
                    </a:cubicBezTo>
                    <a:cubicBezTo>
                      <a:pt x="716663" y="152064"/>
                      <a:pt x="716663" y="154368"/>
                      <a:pt x="716663" y="156672"/>
                    </a:cubicBezTo>
                    <a:cubicBezTo>
                      <a:pt x="713179" y="192384"/>
                      <a:pt x="679501" y="225792"/>
                      <a:pt x="622598" y="247680"/>
                    </a:cubicBezTo>
                    <a:cubicBezTo>
                      <a:pt x="613308" y="251136"/>
                      <a:pt x="608663" y="261504"/>
                      <a:pt x="612146" y="269568"/>
                    </a:cubicBezTo>
                    <a:cubicBezTo>
                      <a:pt x="614469" y="276480"/>
                      <a:pt x="621437" y="281088"/>
                      <a:pt x="628404" y="281088"/>
                    </a:cubicBezTo>
                    <a:cubicBezTo>
                      <a:pt x="630727" y="281088"/>
                      <a:pt x="633050" y="281088"/>
                      <a:pt x="634211" y="279936"/>
                    </a:cubicBezTo>
                    <a:cubicBezTo>
                      <a:pt x="694598" y="256896"/>
                      <a:pt x="735243" y="218880"/>
                      <a:pt x="746856" y="177408"/>
                    </a:cubicBezTo>
                    <a:cubicBezTo>
                      <a:pt x="854856" y="220032"/>
                      <a:pt x="930340" y="323712"/>
                      <a:pt x="937308" y="443520"/>
                    </a:cubicBezTo>
                    <a:lnTo>
                      <a:pt x="953566" y="759168"/>
                    </a:lnTo>
                    <a:cubicBezTo>
                      <a:pt x="953566" y="764928"/>
                      <a:pt x="952404" y="769536"/>
                      <a:pt x="948921" y="772992"/>
                    </a:cubicBezTo>
                    <a:cubicBezTo>
                      <a:pt x="945437" y="776448"/>
                      <a:pt x="940791" y="778752"/>
                      <a:pt x="936146" y="778752"/>
                    </a:cubicBezTo>
                    <a:lnTo>
                      <a:pt x="824662" y="778752"/>
                    </a:lnTo>
                    <a:lnTo>
                      <a:pt x="824662" y="379008"/>
                    </a:lnTo>
                    <a:cubicBezTo>
                      <a:pt x="824662" y="369792"/>
                      <a:pt x="816533" y="361728"/>
                      <a:pt x="807243" y="361728"/>
                    </a:cubicBezTo>
                    <a:cubicBezTo>
                      <a:pt x="797953" y="361728"/>
                      <a:pt x="789824" y="369792"/>
                      <a:pt x="789824" y="379008"/>
                    </a:cubicBezTo>
                    <a:lnTo>
                      <a:pt x="789824" y="796032"/>
                    </a:lnTo>
                    <a:lnTo>
                      <a:pt x="789824" y="849024"/>
                    </a:lnTo>
                    <a:lnTo>
                      <a:pt x="789824" y="897408"/>
                    </a:lnTo>
                    <a:close/>
                    <a:moveTo>
                      <a:pt x="943114" y="832896"/>
                    </a:moveTo>
                    <a:lnTo>
                      <a:pt x="825824" y="832896"/>
                    </a:lnTo>
                    <a:lnTo>
                      <a:pt x="825824" y="814464"/>
                    </a:lnTo>
                    <a:lnTo>
                      <a:pt x="937308" y="814464"/>
                    </a:lnTo>
                    <a:lnTo>
                      <a:pt x="944275" y="814464"/>
                    </a:lnTo>
                    <a:lnTo>
                      <a:pt x="944275" y="832896"/>
                    </a:lnTo>
                    <a:close/>
                  </a:path>
                </a:pathLst>
              </a:custGeom>
              <a:grpFill/>
              <a:ln w="1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0">
                  <a:lnSpc>
                    <a:spcPct val="90000"/>
                  </a:lnSpc>
                  <a:spcBef>
                    <a:spcPts val="1688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 Regular"/>
                  <a:sym typeface="Fira Sans Regular"/>
                </a:endParaRPr>
              </a:p>
            </p:txBody>
          </p:sp>
          <p:sp>
            <p:nvSpPr>
              <p:cNvPr id="47" name="Forme libre 46">
                <a:extLst>
                  <a:ext uri="{FF2B5EF4-FFF2-40B4-BE49-F238E27FC236}">
                    <a16:creationId xmlns:a16="http://schemas.microsoft.com/office/drawing/2014/main" id="{9EFE1670-91AA-2B5E-711F-85A806EFEBB3}"/>
                  </a:ext>
                </a:extLst>
              </p:cNvPr>
              <p:cNvSpPr/>
              <p:nvPr/>
            </p:nvSpPr>
            <p:spPr>
              <a:xfrm>
                <a:off x="5438490" y="-1150481"/>
                <a:ext cx="168387" cy="170073"/>
              </a:xfrm>
              <a:custGeom>
                <a:avLst/>
                <a:gdLst>
                  <a:gd name="connsiteX0" fmla="*/ 138774 w 168387"/>
                  <a:gd name="connsiteY0" fmla="*/ 5338 h 170073"/>
                  <a:gd name="connsiteX1" fmla="*/ 5226 w 168387"/>
                  <a:gd name="connsiteY1" fmla="*/ 141274 h 170073"/>
                  <a:gd name="connsiteX2" fmla="*/ 5226 w 168387"/>
                  <a:gd name="connsiteY2" fmla="*/ 165466 h 170073"/>
                  <a:gd name="connsiteX3" fmla="*/ 16839 w 168387"/>
                  <a:gd name="connsiteY3" fmla="*/ 170074 h 170073"/>
                  <a:gd name="connsiteX4" fmla="*/ 29613 w 168387"/>
                  <a:gd name="connsiteY4" fmla="*/ 164314 h 170073"/>
                  <a:gd name="connsiteX5" fmla="*/ 163161 w 168387"/>
                  <a:gd name="connsiteY5" fmla="*/ 28378 h 170073"/>
                  <a:gd name="connsiteX6" fmla="*/ 163161 w 168387"/>
                  <a:gd name="connsiteY6" fmla="*/ 4186 h 170073"/>
                  <a:gd name="connsiteX7" fmla="*/ 138774 w 168387"/>
                  <a:gd name="connsiteY7" fmla="*/ 5338 h 170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387" h="170073">
                    <a:moveTo>
                      <a:pt x="138774" y="5338"/>
                    </a:moveTo>
                    <a:lnTo>
                      <a:pt x="5226" y="141274"/>
                    </a:lnTo>
                    <a:cubicBezTo>
                      <a:pt x="-1742" y="148186"/>
                      <a:pt x="-1742" y="158554"/>
                      <a:pt x="5226" y="165466"/>
                    </a:cubicBezTo>
                    <a:cubicBezTo>
                      <a:pt x="8710" y="168922"/>
                      <a:pt x="13355" y="170074"/>
                      <a:pt x="16839" y="170074"/>
                    </a:cubicBezTo>
                    <a:cubicBezTo>
                      <a:pt x="21484" y="170074"/>
                      <a:pt x="26129" y="167770"/>
                      <a:pt x="29613" y="164314"/>
                    </a:cubicBezTo>
                    <a:lnTo>
                      <a:pt x="163161" y="28378"/>
                    </a:lnTo>
                    <a:cubicBezTo>
                      <a:pt x="170129" y="21466"/>
                      <a:pt x="170129" y="11098"/>
                      <a:pt x="163161" y="4186"/>
                    </a:cubicBezTo>
                    <a:cubicBezTo>
                      <a:pt x="156193" y="-1574"/>
                      <a:pt x="144581" y="-1574"/>
                      <a:pt x="138774" y="5338"/>
                    </a:cubicBezTo>
                    <a:close/>
                  </a:path>
                </a:pathLst>
              </a:custGeom>
              <a:grpFill/>
              <a:ln w="1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0">
                  <a:lnSpc>
                    <a:spcPct val="90000"/>
                  </a:lnSpc>
                  <a:spcBef>
                    <a:spcPts val="1688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 Regular"/>
                  <a:sym typeface="Fira Sans Regular"/>
                </a:endParaRPr>
              </a:p>
            </p:txBody>
          </p:sp>
          <p:sp>
            <p:nvSpPr>
              <p:cNvPr id="48" name="Forme libre 47">
                <a:extLst>
                  <a:ext uri="{FF2B5EF4-FFF2-40B4-BE49-F238E27FC236}">
                    <a16:creationId xmlns:a16="http://schemas.microsoft.com/office/drawing/2014/main" id="{31579516-82CB-D9B6-95CC-D35583CD9BBE}"/>
                  </a:ext>
                </a:extLst>
              </p:cNvPr>
              <p:cNvSpPr/>
              <p:nvPr/>
            </p:nvSpPr>
            <p:spPr>
              <a:xfrm>
                <a:off x="5812426" y="-1150328"/>
                <a:ext cx="168387" cy="171072"/>
              </a:xfrm>
              <a:custGeom>
                <a:avLst/>
                <a:gdLst>
                  <a:gd name="connsiteX0" fmla="*/ 29613 w 168387"/>
                  <a:gd name="connsiteY0" fmla="*/ 5184 h 171072"/>
                  <a:gd name="connsiteX1" fmla="*/ 5226 w 168387"/>
                  <a:gd name="connsiteY1" fmla="*/ 5184 h 171072"/>
                  <a:gd name="connsiteX2" fmla="*/ 5226 w 168387"/>
                  <a:gd name="connsiteY2" fmla="*/ 29376 h 171072"/>
                  <a:gd name="connsiteX3" fmla="*/ 138774 w 168387"/>
                  <a:gd name="connsiteY3" fmla="*/ 165312 h 171072"/>
                  <a:gd name="connsiteX4" fmla="*/ 151548 w 168387"/>
                  <a:gd name="connsiteY4" fmla="*/ 171072 h 171072"/>
                  <a:gd name="connsiteX5" fmla="*/ 163161 w 168387"/>
                  <a:gd name="connsiteY5" fmla="*/ 166464 h 171072"/>
                  <a:gd name="connsiteX6" fmla="*/ 163161 w 168387"/>
                  <a:gd name="connsiteY6" fmla="*/ 142272 h 171072"/>
                  <a:gd name="connsiteX7" fmla="*/ 29613 w 168387"/>
                  <a:gd name="connsiteY7" fmla="*/ 5184 h 17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387" h="171072">
                    <a:moveTo>
                      <a:pt x="29613" y="5184"/>
                    </a:moveTo>
                    <a:cubicBezTo>
                      <a:pt x="22645" y="-1728"/>
                      <a:pt x="12194" y="-1728"/>
                      <a:pt x="5226" y="5184"/>
                    </a:cubicBezTo>
                    <a:cubicBezTo>
                      <a:pt x="-1742" y="12096"/>
                      <a:pt x="-1742" y="22464"/>
                      <a:pt x="5226" y="29376"/>
                    </a:cubicBezTo>
                    <a:lnTo>
                      <a:pt x="138774" y="165312"/>
                    </a:lnTo>
                    <a:cubicBezTo>
                      <a:pt x="142258" y="168768"/>
                      <a:pt x="146903" y="171072"/>
                      <a:pt x="151548" y="171072"/>
                    </a:cubicBezTo>
                    <a:cubicBezTo>
                      <a:pt x="156193" y="171072"/>
                      <a:pt x="160839" y="169920"/>
                      <a:pt x="163161" y="166464"/>
                    </a:cubicBezTo>
                    <a:cubicBezTo>
                      <a:pt x="170129" y="159552"/>
                      <a:pt x="170129" y="149184"/>
                      <a:pt x="163161" y="142272"/>
                    </a:cubicBezTo>
                    <a:lnTo>
                      <a:pt x="29613" y="5184"/>
                    </a:lnTo>
                    <a:close/>
                  </a:path>
                </a:pathLst>
              </a:custGeom>
              <a:grpFill/>
              <a:ln w="1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0">
                  <a:lnSpc>
                    <a:spcPct val="90000"/>
                  </a:lnSpc>
                  <a:spcBef>
                    <a:spcPts val="1688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 Regular"/>
                  <a:sym typeface="Fira Sans Regular"/>
                </a:endParaRPr>
              </a:p>
            </p:txBody>
          </p:sp>
          <p:sp>
            <p:nvSpPr>
              <p:cNvPr id="49" name="Forme libre 48">
                <a:extLst>
                  <a:ext uri="{FF2B5EF4-FFF2-40B4-BE49-F238E27FC236}">
                    <a16:creationId xmlns:a16="http://schemas.microsoft.com/office/drawing/2014/main" id="{B37BB058-CBAE-A453-6819-027C125B2067}"/>
                  </a:ext>
                </a:extLst>
              </p:cNvPr>
              <p:cNvSpPr/>
              <p:nvPr/>
            </p:nvSpPr>
            <p:spPr>
              <a:xfrm>
                <a:off x="5692232" y="-1271864"/>
                <a:ext cx="34838" cy="207360"/>
              </a:xfrm>
              <a:custGeom>
                <a:avLst/>
                <a:gdLst>
                  <a:gd name="connsiteX0" fmla="*/ 17419 w 34838"/>
                  <a:gd name="connsiteY0" fmla="*/ 0 h 207360"/>
                  <a:gd name="connsiteX1" fmla="*/ 0 w 34838"/>
                  <a:gd name="connsiteY1" fmla="*/ 17280 h 207360"/>
                  <a:gd name="connsiteX2" fmla="*/ 0 w 34838"/>
                  <a:gd name="connsiteY2" fmla="*/ 190080 h 207360"/>
                  <a:gd name="connsiteX3" fmla="*/ 17419 w 34838"/>
                  <a:gd name="connsiteY3" fmla="*/ 207360 h 207360"/>
                  <a:gd name="connsiteX4" fmla="*/ 34839 w 34838"/>
                  <a:gd name="connsiteY4" fmla="*/ 190080 h 207360"/>
                  <a:gd name="connsiteX5" fmla="*/ 34839 w 34838"/>
                  <a:gd name="connsiteY5" fmla="*/ 17280 h 207360"/>
                  <a:gd name="connsiteX6" fmla="*/ 17419 w 34838"/>
                  <a:gd name="connsiteY6" fmla="*/ 0 h 20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38" h="207360">
                    <a:moveTo>
                      <a:pt x="17419" y="0"/>
                    </a:moveTo>
                    <a:cubicBezTo>
                      <a:pt x="8129" y="0"/>
                      <a:pt x="0" y="8064"/>
                      <a:pt x="0" y="17280"/>
                    </a:cubicBezTo>
                    <a:lnTo>
                      <a:pt x="0" y="190080"/>
                    </a:lnTo>
                    <a:cubicBezTo>
                      <a:pt x="0" y="199296"/>
                      <a:pt x="8129" y="207360"/>
                      <a:pt x="17419" y="207360"/>
                    </a:cubicBezTo>
                    <a:cubicBezTo>
                      <a:pt x="26710" y="207360"/>
                      <a:pt x="34839" y="199296"/>
                      <a:pt x="34839" y="190080"/>
                    </a:cubicBezTo>
                    <a:lnTo>
                      <a:pt x="34839" y="17280"/>
                    </a:lnTo>
                    <a:cubicBezTo>
                      <a:pt x="34839" y="6912"/>
                      <a:pt x="26710" y="0"/>
                      <a:pt x="17419" y="0"/>
                    </a:cubicBezTo>
                    <a:close/>
                  </a:path>
                </a:pathLst>
              </a:custGeom>
              <a:grpFill/>
              <a:ln w="11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377" rtl="0" eaLnBrk="1" fontAlgn="auto" latinLnBrk="0" hangingPunct="0">
                  <a:lnSpc>
                    <a:spcPct val="90000"/>
                  </a:lnSpc>
                  <a:spcBef>
                    <a:spcPts val="1688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 Regular"/>
                  <a:sym typeface="Fira Sans Regular"/>
                </a:endParaRPr>
              </a:p>
            </p:txBody>
          </p:sp>
        </p:grpSp>
      </p:grp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379AA773-C0E0-24B4-8420-C1DF68AE99A9}"/>
              </a:ext>
            </a:extLst>
          </p:cNvPr>
          <p:cNvCxnSpPr>
            <a:cxnSpLocks/>
          </p:cNvCxnSpPr>
          <p:nvPr/>
        </p:nvCxnSpPr>
        <p:spPr>
          <a:xfrm>
            <a:off x="3420593" y="939551"/>
            <a:ext cx="0" cy="3794198"/>
          </a:xfrm>
          <a:prstGeom prst="line">
            <a:avLst/>
          </a:prstGeom>
          <a:noFill/>
          <a:ln w="34925" cap="rnd">
            <a:gradFill>
              <a:gsLst>
                <a:gs pos="0">
                  <a:schemeClr val="tx2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4" name="ZoneTexte 53">
            <a:extLst>
              <a:ext uri="{FF2B5EF4-FFF2-40B4-BE49-F238E27FC236}">
                <a16:creationId xmlns:a16="http://schemas.microsoft.com/office/drawing/2014/main" id="{BDCEF9E1-F809-EDD1-715B-CD8FD82759B9}"/>
              </a:ext>
            </a:extLst>
          </p:cNvPr>
          <p:cNvSpPr txBox="1"/>
          <p:nvPr/>
        </p:nvSpPr>
        <p:spPr>
          <a:xfrm>
            <a:off x="3696579" y="962753"/>
            <a:ext cx="183358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anchor="ctr">
            <a:spAutoFit/>
          </a:bodyPr>
          <a:lstStyle/>
          <a:p>
            <a:pPr marL="0" marR="0" lvl="0" indent="0" algn="l" defTabSz="914377" rtl="0" eaLnBrk="1" fontAlgn="auto" latinLnBrk="0" hangingPunct="0">
              <a:lnSpc>
                <a:spcPct val="90000"/>
              </a:lnSpc>
              <a:spcBef>
                <a:spcPts val="168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73CF5"/>
                    </a:gs>
                    <a:gs pos="100000">
                      <a:schemeClr val="accent5"/>
                    </a:gs>
                  </a:gsLst>
                  <a:lin ang="10800000" scaled="1"/>
                  <a:tileRect/>
                </a:gradFill>
                <a:effectLst/>
                <a:uLnTx/>
                <a:uFillTx/>
                <a:latin typeface="Fira Sans Bold"/>
                <a:ea typeface="+mj-ea"/>
                <a:sym typeface="Fira Sans Regular"/>
              </a:rPr>
              <a:t>ACCÈS</a:t>
            </a:r>
          </a:p>
        </p:txBody>
      </p:sp>
    </p:spTree>
    <p:extLst>
      <p:ext uri="{BB962C8B-B14F-4D97-AF65-F5344CB8AC3E}">
        <p14:creationId xmlns:p14="http://schemas.microsoft.com/office/powerpoint/2010/main" val="218716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E7D8652-00DD-F32F-8530-3A380E05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 de </a:t>
            </a:r>
            <a:r>
              <a:rPr lang="en-US" err="1"/>
              <a:t>vendredi</a:t>
            </a:r>
            <a:endParaRPr lang="fr-FR"/>
          </a:p>
        </p:txBody>
      </p:sp>
      <p:grpSp>
        <p:nvGrpSpPr>
          <p:cNvPr id="2" name="Group 25">
            <a:extLst>
              <a:ext uri="{FF2B5EF4-FFF2-40B4-BE49-F238E27FC236}">
                <a16:creationId xmlns:a16="http://schemas.microsoft.com/office/drawing/2014/main" id="{44860DF7-D985-B585-FAD2-9FBE0E3B1C21}"/>
              </a:ext>
            </a:extLst>
          </p:cNvPr>
          <p:cNvGrpSpPr/>
          <p:nvPr/>
        </p:nvGrpSpPr>
        <p:grpSpPr>
          <a:xfrm>
            <a:off x="1848864" y="1070245"/>
            <a:ext cx="4997360" cy="3506041"/>
            <a:chOff x="1945906" y="808988"/>
            <a:chExt cx="4997360" cy="3506041"/>
          </a:xfrm>
        </p:grpSpPr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18265701-9267-2BDA-AE60-1271A66C22F7}"/>
                </a:ext>
              </a:extLst>
            </p:cNvPr>
            <p:cNvSpPr txBox="1"/>
            <p:nvPr/>
          </p:nvSpPr>
          <p:spPr>
            <a:xfrm>
              <a:off x="1945907" y="808988"/>
              <a:ext cx="826267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"/>
                  <a:ea typeface="Fira Sans Regular"/>
                  <a:cs typeface="Fira Sans Regular"/>
                  <a:sym typeface="Fira Sans Regular"/>
                </a:rPr>
                <a:t>08:30</a:t>
              </a: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"/>
                <a:ea typeface="Fira Sans Regular"/>
                <a:cs typeface="Fira Sans Regular"/>
                <a:sym typeface="Fira Sans Regular"/>
              </a:endParaRPr>
            </a:p>
          </p:txBody>
        </p:sp>
        <p:sp>
          <p:nvSpPr>
            <p:cNvPr id="5" name="TextBox 16">
              <a:extLst>
                <a:ext uri="{FF2B5EF4-FFF2-40B4-BE49-F238E27FC236}">
                  <a16:creationId xmlns:a16="http://schemas.microsoft.com/office/drawing/2014/main" id="{226AF56A-71DA-706E-4601-32E310A6D983}"/>
                </a:ext>
              </a:extLst>
            </p:cNvPr>
            <p:cNvSpPr txBox="1"/>
            <p:nvPr/>
          </p:nvSpPr>
          <p:spPr>
            <a:xfrm>
              <a:off x="2867025" y="1421659"/>
              <a:ext cx="4076241" cy="692388"/>
            </a:xfrm>
            <a:prstGeom prst="roundRect">
              <a:avLst>
                <a:gd name="adj" fmla="val 9914"/>
              </a:avLst>
            </a:prstGeom>
            <a:blipFill dpi="0" rotWithShape="1">
              <a:blip r:embed="rId2"/>
              <a:srcRect/>
              <a:tile tx="0" ty="0" sx="50000" sy="50000" flip="none" algn="ctr"/>
            </a:blip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ira Sans ExtraBold"/>
                  <a:ea typeface="+mn-ea"/>
                  <a:cs typeface="+mn-cs"/>
                  <a:sym typeface="Fira Sans Regular"/>
                </a:rPr>
                <a:t>LE TALK INSPI</a:t>
              </a:r>
            </a:p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ira Sans"/>
                  <a:ea typeface="+mn-ea"/>
                  <a:cs typeface="+mn-cs"/>
                  <a:sym typeface="Fira Sans Regular"/>
                </a:rPr>
                <a:t>PLÉNIÈRE PROSPECTIVE</a:t>
              </a:r>
              <a:endParaRPr kumimoji="0" lang="fr-FR" sz="2000" b="0" i="0" u="none" strike="noStrike" kern="0" cap="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"/>
                <a:ea typeface="+mn-ea"/>
                <a:cs typeface="+mn-cs"/>
                <a:sym typeface="Fira Sans Regular"/>
              </a:endParaRPr>
            </a:p>
          </p:txBody>
        </p:sp>
        <p:sp>
          <p:nvSpPr>
            <p:cNvPr id="6" name="TextBox 17">
              <a:extLst>
                <a:ext uri="{FF2B5EF4-FFF2-40B4-BE49-F238E27FC236}">
                  <a16:creationId xmlns:a16="http://schemas.microsoft.com/office/drawing/2014/main" id="{9C66B211-DC8A-2D8A-BD5E-C75FE5C441E3}"/>
                </a:ext>
              </a:extLst>
            </p:cNvPr>
            <p:cNvSpPr txBox="1"/>
            <p:nvPr/>
          </p:nvSpPr>
          <p:spPr>
            <a:xfrm>
              <a:off x="1945908" y="1211325"/>
              <a:ext cx="826267" cy="348813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"/>
                  <a:ea typeface="Fira Sans Regular"/>
                  <a:cs typeface="Fira Sans Regular"/>
                  <a:sym typeface="Fira Sans Regular"/>
                </a:rPr>
                <a:t>09:30</a:t>
              </a: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"/>
                <a:ea typeface="Fira Sans Regular"/>
                <a:cs typeface="Fira Sans Regular"/>
                <a:sym typeface="Fira Sans Regular"/>
              </a:endParaRPr>
            </a:p>
          </p:txBody>
        </p:sp>
        <p:sp>
          <p:nvSpPr>
            <p:cNvPr id="7" name="TextBox 18">
              <a:extLst>
                <a:ext uri="{FF2B5EF4-FFF2-40B4-BE49-F238E27FC236}">
                  <a16:creationId xmlns:a16="http://schemas.microsoft.com/office/drawing/2014/main" id="{8A320754-1081-B454-1C10-3371CDDC9EAE}"/>
                </a:ext>
              </a:extLst>
            </p:cNvPr>
            <p:cNvSpPr txBox="1"/>
            <p:nvPr/>
          </p:nvSpPr>
          <p:spPr>
            <a:xfrm>
              <a:off x="2867025" y="2183534"/>
              <a:ext cx="4076241" cy="1031004"/>
            </a:xfrm>
            <a:prstGeom prst="roundRect">
              <a:avLst>
                <a:gd name="adj" fmla="val 8604"/>
              </a:avLst>
            </a:prstGeom>
            <a:blipFill dpi="0" rotWithShape="1">
              <a:blip r:embed="rId3"/>
              <a:srcRect/>
              <a:tile tx="-266700" ty="-273050" sx="50000" sy="50000" flip="none" algn="tl"/>
            </a:blip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ira Sans ExtraBold"/>
                  <a:ea typeface="+mn-ea"/>
                  <a:cs typeface="+mn-cs"/>
                  <a:sym typeface="Fira Sans Regular"/>
                </a:rPr>
                <a:t>LE COCKTAIL DÉJEUNATOIRE</a:t>
              </a:r>
            </a:p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all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Fira Sans"/>
                  <a:ea typeface="+mn-ea"/>
                  <a:cs typeface="+mn-cs"/>
                  <a:sym typeface="Fira Sans Regular"/>
                </a:rPr>
                <a:t>LA CITÉ DES CONGRÈS</a:t>
              </a:r>
              <a:endParaRPr kumimoji="0" lang="fr-FR" sz="2000" b="0" i="0" u="none" strike="noStrike" kern="0" cap="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ira Sans"/>
                <a:ea typeface="+mn-ea"/>
                <a:cs typeface="+mn-cs"/>
                <a:sym typeface="Fira Sans Regular"/>
              </a:endParaRPr>
            </a:p>
          </p:txBody>
        </p:sp>
        <p:sp>
          <p:nvSpPr>
            <p:cNvPr id="8" name="TextBox 19">
              <a:extLst>
                <a:ext uri="{FF2B5EF4-FFF2-40B4-BE49-F238E27FC236}">
                  <a16:creationId xmlns:a16="http://schemas.microsoft.com/office/drawing/2014/main" id="{BE213B0F-0D53-3DB3-AFE3-3550EF3DA2CB}"/>
                </a:ext>
              </a:extLst>
            </p:cNvPr>
            <p:cNvSpPr txBox="1"/>
            <p:nvPr/>
          </p:nvSpPr>
          <p:spPr>
            <a:xfrm>
              <a:off x="1945907" y="1973695"/>
              <a:ext cx="826267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"/>
                  <a:ea typeface="Fira Sans Regular"/>
                  <a:cs typeface="Fira Sans Regular"/>
                  <a:sym typeface="Fira Sans Regular"/>
                </a:rPr>
                <a:t>12:45</a:t>
              </a: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"/>
                <a:ea typeface="Fira Sans Regular"/>
                <a:cs typeface="Fira Sans Regular"/>
                <a:sym typeface="Fira Sans Regular"/>
              </a:endParaRPr>
            </a:p>
          </p:txBody>
        </p:sp>
        <p:cxnSp>
          <p:nvCxnSpPr>
            <p:cNvPr id="9" name="Straight Connector 21">
              <a:extLst>
                <a:ext uri="{FF2B5EF4-FFF2-40B4-BE49-F238E27FC236}">
                  <a16:creationId xmlns:a16="http://schemas.microsoft.com/office/drawing/2014/main" id="{D98E2D6F-110E-B215-691C-7936AFF593EE}"/>
                </a:ext>
              </a:extLst>
            </p:cNvPr>
            <p:cNvCxnSpPr>
              <a:cxnSpLocks/>
            </p:cNvCxnSpPr>
            <p:nvPr/>
          </p:nvCxnSpPr>
          <p:spPr>
            <a:xfrm>
              <a:off x="2867025" y="983396"/>
              <a:ext cx="4076241" cy="0"/>
            </a:xfrm>
            <a:prstGeom prst="line">
              <a:avLst/>
            </a:prstGeom>
            <a:noFill/>
            <a:ln w="25400" cap="rnd">
              <a:solidFill>
                <a:schemeClr val="bg1">
                  <a:lumMod val="95000"/>
                </a:schemeClr>
              </a:solidFill>
              <a:prstDash val="sysDot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0" name="TextBox 14">
              <a:extLst>
                <a:ext uri="{FF2B5EF4-FFF2-40B4-BE49-F238E27FC236}">
                  <a16:creationId xmlns:a16="http://schemas.microsoft.com/office/drawing/2014/main" id="{4EF64752-86A2-3060-CFA2-C2E6F157FE82}"/>
                </a:ext>
              </a:extLst>
            </p:cNvPr>
            <p:cNvSpPr txBox="1"/>
            <p:nvPr/>
          </p:nvSpPr>
          <p:spPr>
            <a:xfrm>
              <a:off x="4370264" y="808989"/>
              <a:ext cx="1069762" cy="348813"/>
            </a:xfrm>
            <a:prstGeom prst="rect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all" spc="0" normalizeH="0" baseline="0" noProof="0">
                  <a:ln>
                    <a:noFill/>
                  </a:ln>
                  <a:gradFill>
                    <a:gsLst>
                      <a:gs pos="0">
                        <a:srgbClr val="32BEF0"/>
                      </a:gs>
                      <a:gs pos="73000">
                        <a:srgbClr val="373CF5"/>
                      </a:gs>
                    </a:gsLst>
                    <a:lin ang="18600000" scaled="0"/>
                  </a:gradFill>
                  <a:effectLst/>
                  <a:uLnTx/>
                  <a:uFillTx/>
                  <a:latin typeface="Fira Sans ExtraBold"/>
                  <a:ea typeface="+mn-ea"/>
                  <a:cs typeface="+mn-cs"/>
                  <a:sym typeface="Fira Sans Regular"/>
                </a:rPr>
                <a:t>ACCUEIL</a:t>
              </a:r>
              <a:endParaRPr kumimoji="0" lang="fr-FR" sz="2000" b="0" i="0" u="none" strike="noStrike" kern="0" cap="all" spc="0" normalizeH="0" baseline="0" noProof="0">
                <a:ln>
                  <a:noFill/>
                </a:ln>
                <a:gradFill>
                  <a:gsLst>
                    <a:gs pos="0">
                      <a:srgbClr val="32BEF0"/>
                    </a:gs>
                    <a:gs pos="73000">
                      <a:srgbClr val="373CF5"/>
                    </a:gs>
                  </a:gsLst>
                  <a:lin ang="18600000" scaled="0"/>
                </a:gradFill>
                <a:effectLst/>
                <a:uLnTx/>
                <a:uFillTx/>
                <a:latin typeface="Fira Sans ExtraBold"/>
                <a:ea typeface="+mn-ea"/>
                <a:cs typeface="+mn-cs"/>
                <a:sym typeface="Fira Sans Regular"/>
              </a:endParaRPr>
            </a:p>
          </p:txBody>
        </p:sp>
        <p:sp>
          <p:nvSpPr>
            <p:cNvPr id="11" name="TextBox 23">
              <a:extLst>
                <a:ext uri="{FF2B5EF4-FFF2-40B4-BE49-F238E27FC236}">
                  <a16:creationId xmlns:a16="http://schemas.microsoft.com/office/drawing/2014/main" id="{B139C4C8-44F3-0D41-A4E9-D5E2CD2E74ED}"/>
                </a:ext>
              </a:extLst>
            </p:cNvPr>
            <p:cNvSpPr txBox="1"/>
            <p:nvPr/>
          </p:nvSpPr>
          <p:spPr>
            <a:xfrm>
              <a:off x="2867025" y="3284025"/>
              <a:ext cx="4076241" cy="1031004"/>
            </a:xfrm>
            <a:prstGeom prst="roundRect">
              <a:avLst>
                <a:gd name="adj" fmla="val 8604"/>
              </a:avLst>
            </a:prstGeom>
            <a:noFill/>
            <a:ln w="12700" cap="flat">
              <a:solidFill>
                <a:schemeClr val="bg1">
                  <a:lumMod val="9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lvl="0" indent="0" algn="ctr" defTabSz="2438338" rtl="0" eaLnBrk="1" fontAlgn="auto" latinLnBrk="0" hangingPunct="0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all" spc="0" normalizeH="0" baseline="0" noProof="0">
                  <a:ln>
                    <a:noFill/>
                  </a:ln>
                  <a:gradFill>
                    <a:gsLst>
                      <a:gs pos="0">
                        <a:srgbClr val="32BEF0"/>
                      </a:gs>
                      <a:gs pos="73000">
                        <a:srgbClr val="373CF5"/>
                      </a:gs>
                    </a:gsLst>
                    <a:lin ang="18600000" scaled="0"/>
                  </a:gradFill>
                  <a:effectLst/>
                  <a:uLnTx/>
                  <a:uFillTx/>
                  <a:latin typeface="Fira Sans ExtraBold"/>
                  <a:ea typeface="+mn-ea"/>
                  <a:cs typeface="+mn-cs"/>
                  <a:sym typeface="Fira Sans Regular"/>
                </a:rPr>
                <a:t>TRANSPORT RETOUR </a:t>
              </a:r>
              <a:br>
                <a:rPr kumimoji="0" lang="en-US" sz="1600" b="0" i="0" u="none" strike="noStrike" kern="0" cap="all" spc="0" normalizeH="0" baseline="0" noProof="0">
                  <a:ln>
                    <a:noFill/>
                  </a:ln>
                  <a:gradFill>
                    <a:gsLst>
                      <a:gs pos="0">
                        <a:srgbClr val="32BEF0"/>
                      </a:gs>
                      <a:gs pos="73000">
                        <a:srgbClr val="373CF5"/>
                      </a:gs>
                    </a:gsLst>
                    <a:lin ang="18600000" scaled="0"/>
                  </a:gradFill>
                  <a:effectLst/>
                  <a:uLnTx/>
                  <a:uFillTx/>
                  <a:latin typeface="Fira Sans ExtraBold"/>
                  <a:ea typeface="+mn-ea"/>
                  <a:cs typeface="+mn-cs"/>
                  <a:sym typeface="Fira Sans Regular"/>
                </a:rPr>
              </a:br>
              <a:r>
                <a:rPr kumimoji="0" lang="en-US" sz="1600" b="0" i="0" u="none" strike="noStrike" kern="0" cap="all" spc="0" normalizeH="0" baseline="0" noProof="0">
                  <a:ln>
                    <a:noFill/>
                  </a:ln>
                  <a:gradFill>
                    <a:gsLst>
                      <a:gs pos="0">
                        <a:srgbClr val="32BEF0"/>
                      </a:gs>
                      <a:gs pos="73000">
                        <a:srgbClr val="373CF5"/>
                      </a:gs>
                    </a:gsLst>
                    <a:lin ang="18600000" scaled="0"/>
                  </a:gradFill>
                  <a:effectLst/>
                  <a:uLnTx/>
                  <a:uFillTx/>
                  <a:latin typeface="Fira Sans ExtraBold"/>
                  <a:ea typeface="+mn-ea"/>
                  <a:cs typeface="+mn-cs"/>
                  <a:sym typeface="Fira Sans Regular"/>
                </a:rPr>
                <a:t>DES PARTICIPANTS</a:t>
              </a:r>
              <a:endParaRPr kumimoji="0" lang="fr-FR" sz="1600" b="0" i="0" u="none" strike="noStrike" kern="0" cap="all" spc="0" normalizeH="0" baseline="0" noProof="0">
                <a:ln>
                  <a:noFill/>
                </a:ln>
                <a:gradFill>
                  <a:gsLst>
                    <a:gs pos="0">
                      <a:srgbClr val="32BEF0"/>
                    </a:gs>
                    <a:gs pos="73000">
                      <a:srgbClr val="373CF5"/>
                    </a:gs>
                  </a:gsLst>
                  <a:lin ang="18600000" scaled="0"/>
                </a:gradFill>
                <a:effectLst/>
                <a:uLnTx/>
                <a:uFillTx/>
                <a:latin typeface="Fira Sans"/>
                <a:ea typeface="+mn-ea"/>
                <a:cs typeface="+mn-cs"/>
                <a:sym typeface="Fira Sans Regular"/>
              </a:endParaRPr>
            </a:p>
          </p:txBody>
        </p:sp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id="{9D81DA56-6AC4-A806-565A-8EC76CF2ACB3}"/>
                </a:ext>
              </a:extLst>
            </p:cNvPr>
            <p:cNvSpPr txBox="1"/>
            <p:nvPr/>
          </p:nvSpPr>
          <p:spPr>
            <a:xfrm>
              <a:off x="1945906" y="3099390"/>
              <a:ext cx="826267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24383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ira Sans"/>
                  <a:ea typeface="Fira Sans Regular"/>
                  <a:cs typeface="Fira Sans Regular"/>
                  <a:sym typeface="Fira Sans Regular"/>
                </a:rPr>
                <a:t>14:30</a:t>
              </a:r>
              <a:endParaRPr kumimoji="0" lang="fr-FR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ira Sans"/>
                <a:ea typeface="Fira Sans Regular"/>
                <a:cs typeface="Fira Sans Regular"/>
                <a:sym typeface="Fira Sans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880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4;p15">
            <a:extLst>
              <a:ext uri="{FF2B5EF4-FFF2-40B4-BE49-F238E27FC236}">
                <a16:creationId xmlns:a16="http://schemas.microsoft.com/office/drawing/2014/main" id="{F1D13685-DFC7-183D-1C5B-3A611FE9D5B4}"/>
              </a:ext>
            </a:extLst>
          </p:cNvPr>
          <p:cNvSpPr/>
          <p:nvPr/>
        </p:nvSpPr>
        <p:spPr>
          <a:xfrm>
            <a:off x="2146347" y="759111"/>
            <a:ext cx="4851306" cy="3625278"/>
          </a:xfrm>
          <a:custGeom>
            <a:avLst/>
            <a:gdLst/>
            <a:ahLst/>
            <a:cxnLst/>
            <a:rect l="l" t="t" r="r" b="b"/>
            <a:pathLst>
              <a:path w="46763" h="34945" extrusionOk="0">
                <a:moveTo>
                  <a:pt x="41778" y="0"/>
                </a:moveTo>
                <a:cubicBezTo>
                  <a:pt x="41686" y="122"/>
                  <a:pt x="41565" y="183"/>
                  <a:pt x="41474" y="183"/>
                </a:cubicBezTo>
                <a:cubicBezTo>
                  <a:pt x="40623" y="183"/>
                  <a:pt x="35546" y="3891"/>
                  <a:pt x="33692" y="3891"/>
                </a:cubicBezTo>
                <a:cubicBezTo>
                  <a:pt x="31808" y="3891"/>
                  <a:pt x="29467" y="4924"/>
                  <a:pt x="27978" y="6201"/>
                </a:cubicBezTo>
                <a:cubicBezTo>
                  <a:pt x="26458" y="7478"/>
                  <a:pt x="26002" y="7842"/>
                  <a:pt x="25607" y="9514"/>
                </a:cubicBezTo>
                <a:cubicBezTo>
                  <a:pt x="25212" y="11216"/>
                  <a:pt x="27096" y="10791"/>
                  <a:pt x="28191" y="11004"/>
                </a:cubicBezTo>
                <a:cubicBezTo>
                  <a:pt x="29285" y="11186"/>
                  <a:pt x="28829" y="11885"/>
                  <a:pt x="27248" y="11885"/>
                </a:cubicBezTo>
                <a:cubicBezTo>
                  <a:pt x="25834" y="11885"/>
                  <a:pt x="24446" y="14642"/>
                  <a:pt x="22621" y="14642"/>
                </a:cubicBezTo>
                <a:cubicBezTo>
                  <a:pt x="22445" y="14642"/>
                  <a:pt x="22265" y="14616"/>
                  <a:pt x="22081" y="14560"/>
                </a:cubicBezTo>
                <a:cubicBezTo>
                  <a:pt x="20014" y="13922"/>
                  <a:pt x="16549" y="13344"/>
                  <a:pt x="15121" y="12919"/>
                </a:cubicBezTo>
                <a:cubicBezTo>
                  <a:pt x="14488" y="12712"/>
                  <a:pt x="13720" y="12556"/>
                  <a:pt x="12972" y="12556"/>
                </a:cubicBezTo>
                <a:cubicBezTo>
                  <a:pt x="12065" y="12556"/>
                  <a:pt x="11188" y="12786"/>
                  <a:pt x="10622" y="13435"/>
                </a:cubicBezTo>
                <a:cubicBezTo>
                  <a:pt x="10475" y="13614"/>
                  <a:pt x="10350" y="13692"/>
                  <a:pt x="10241" y="13692"/>
                </a:cubicBezTo>
                <a:cubicBezTo>
                  <a:pt x="9609" y="13692"/>
                  <a:pt x="9524" y="11047"/>
                  <a:pt x="8798" y="10061"/>
                </a:cubicBezTo>
                <a:cubicBezTo>
                  <a:pt x="7917" y="8906"/>
                  <a:pt x="9589" y="8785"/>
                  <a:pt x="9437" y="7478"/>
                </a:cubicBezTo>
                <a:cubicBezTo>
                  <a:pt x="9353" y="6878"/>
                  <a:pt x="8860" y="6675"/>
                  <a:pt x="8218" y="6675"/>
                </a:cubicBezTo>
                <a:cubicBezTo>
                  <a:pt x="7462" y="6675"/>
                  <a:pt x="6499" y="6957"/>
                  <a:pt x="5759" y="7204"/>
                </a:cubicBezTo>
                <a:cubicBezTo>
                  <a:pt x="5583" y="7259"/>
                  <a:pt x="5421" y="7283"/>
                  <a:pt x="5268" y="7283"/>
                </a:cubicBezTo>
                <a:cubicBezTo>
                  <a:pt x="4226" y="7283"/>
                  <a:pt x="3583" y="6170"/>
                  <a:pt x="1807" y="5958"/>
                </a:cubicBezTo>
                <a:cubicBezTo>
                  <a:pt x="1701" y="5944"/>
                  <a:pt x="1607" y="5937"/>
                  <a:pt x="1525" y="5937"/>
                </a:cubicBezTo>
                <a:cubicBezTo>
                  <a:pt x="1" y="5937"/>
                  <a:pt x="2329" y="8236"/>
                  <a:pt x="1868" y="9332"/>
                </a:cubicBezTo>
                <a:cubicBezTo>
                  <a:pt x="1382" y="10487"/>
                  <a:pt x="2658" y="10244"/>
                  <a:pt x="2658" y="11672"/>
                </a:cubicBezTo>
                <a:cubicBezTo>
                  <a:pt x="2658" y="13070"/>
                  <a:pt x="4057" y="14226"/>
                  <a:pt x="4938" y="15046"/>
                </a:cubicBezTo>
                <a:cubicBezTo>
                  <a:pt x="5789" y="15867"/>
                  <a:pt x="4968" y="18998"/>
                  <a:pt x="5485" y="19849"/>
                </a:cubicBezTo>
                <a:cubicBezTo>
                  <a:pt x="6032" y="20730"/>
                  <a:pt x="5394" y="20153"/>
                  <a:pt x="5394" y="22736"/>
                </a:cubicBezTo>
                <a:cubicBezTo>
                  <a:pt x="5394" y="25320"/>
                  <a:pt x="5759" y="24773"/>
                  <a:pt x="6944" y="25624"/>
                </a:cubicBezTo>
                <a:cubicBezTo>
                  <a:pt x="8099" y="26475"/>
                  <a:pt x="6427" y="26262"/>
                  <a:pt x="5090" y="26384"/>
                </a:cubicBezTo>
                <a:cubicBezTo>
                  <a:pt x="5409" y="29053"/>
                  <a:pt x="5991" y="29839"/>
                  <a:pt x="6671" y="29839"/>
                </a:cubicBezTo>
                <a:cubicBezTo>
                  <a:pt x="7416" y="29839"/>
                  <a:pt x="8279" y="28896"/>
                  <a:pt x="9041" y="28451"/>
                </a:cubicBezTo>
                <a:cubicBezTo>
                  <a:pt x="9206" y="28357"/>
                  <a:pt x="9354" y="28313"/>
                  <a:pt x="9488" y="28313"/>
                </a:cubicBezTo>
                <a:cubicBezTo>
                  <a:pt x="9877" y="28313"/>
                  <a:pt x="10153" y="28676"/>
                  <a:pt x="10379" y="29241"/>
                </a:cubicBezTo>
                <a:cubicBezTo>
                  <a:pt x="10713" y="29241"/>
                  <a:pt x="11139" y="29302"/>
                  <a:pt x="11655" y="29302"/>
                </a:cubicBezTo>
                <a:cubicBezTo>
                  <a:pt x="12573" y="29302"/>
                  <a:pt x="13175" y="28959"/>
                  <a:pt x="13738" y="28959"/>
                </a:cubicBezTo>
                <a:cubicBezTo>
                  <a:pt x="13996" y="28959"/>
                  <a:pt x="14245" y="29031"/>
                  <a:pt x="14513" y="29241"/>
                </a:cubicBezTo>
                <a:cubicBezTo>
                  <a:pt x="14838" y="29499"/>
                  <a:pt x="15060" y="29571"/>
                  <a:pt x="15255" y="29571"/>
                </a:cubicBezTo>
                <a:cubicBezTo>
                  <a:pt x="15498" y="29571"/>
                  <a:pt x="15699" y="29458"/>
                  <a:pt x="16008" y="29458"/>
                </a:cubicBezTo>
                <a:cubicBezTo>
                  <a:pt x="16121" y="29458"/>
                  <a:pt x="16248" y="29473"/>
                  <a:pt x="16397" y="29515"/>
                </a:cubicBezTo>
                <a:cubicBezTo>
                  <a:pt x="16498" y="29541"/>
                  <a:pt x="16604" y="29553"/>
                  <a:pt x="16713" y="29553"/>
                </a:cubicBezTo>
                <a:cubicBezTo>
                  <a:pt x="17591" y="29553"/>
                  <a:pt x="18693" y="28775"/>
                  <a:pt x="19315" y="28694"/>
                </a:cubicBezTo>
                <a:cubicBezTo>
                  <a:pt x="19335" y="28692"/>
                  <a:pt x="19354" y="28691"/>
                  <a:pt x="19374" y="28691"/>
                </a:cubicBezTo>
                <a:cubicBezTo>
                  <a:pt x="19860" y="28691"/>
                  <a:pt x="20312" y="29200"/>
                  <a:pt x="20627" y="29200"/>
                </a:cubicBezTo>
                <a:cubicBezTo>
                  <a:pt x="20750" y="29200"/>
                  <a:pt x="20851" y="29122"/>
                  <a:pt x="20926" y="28907"/>
                </a:cubicBezTo>
                <a:cubicBezTo>
                  <a:pt x="21106" y="28388"/>
                  <a:pt x="21611" y="27740"/>
                  <a:pt x="21982" y="27740"/>
                </a:cubicBezTo>
                <a:cubicBezTo>
                  <a:pt x="22176" y="27740"/>
                  <a:pt x="22333" y="27919"/>
                  <a:pt x="22385" y="28390"/>
                </a:cubicBezTo>
                <a:cubicBezTo>
                  <a:pt x="22537" y="29758"/>
                  <a:pt x="24178" y="30092"/>
                  <a:pt x="24270" y="30973"/>
                </a:cubicBezTo>
                <a:cubicBezTo>
                  <a:pt x="24279" y="31064"/>
                  <a:pt x="24334" y="31103"/>
                  <a:pt x="24426" y="31103"/>
                </a:cubicBezTo>
                <a:cubicBezTo>
                  <a:pt x="25064" y="31103"/>
                  <a:pt x="27465" y="29232"/>
                  <a:pt x="28610" y="29232"/>
                </a:cubicBezTo>
                <a:cubicBezTo>
                  <a:pt x="28979" y="29232"/>
                  <a:pt x="29218" y="29426"/>
                  <a:pt x="29224" y="29940"/>
                </a:cubicBezTo>
                <a:cubicBezTo>
                  <a:pt x="29255" y="32250"/>
                  <a:pt x="30805" y="32676"/>
                  <a:pt x="32112" y="33192"/>
                </a:cubicBezTo>
                <a:cubicBezTo>
                  <a:pt x="33020" y="33560"/>
                  <a:pt x="34037" y="34944"/>
                  <a:pt x="34547" y="34944"/>
                </a:cubicBezTo>
                <a:cubicBezTo>
                  <a:pt x="34754" y="34944"/>
                  <a:pt x="34878" y="34717"/>
                  <a:pt x="34878" y="34104"/>
                </a:cubicBezTo>
                <a:cubicBezTo>
                  <a:pt x="34878" y="31977"/>
                  <a:pt x="35546" y="32250"/>
                  <a:pt x="35911" y="30396"/>
                </a:cubicBezTo>
                <a:cubicBezTo>
                  <a:pt x="36276" y="28542"/>
                  <a:pt x="33510" y="25533"/>
                  <a:pt x="35486" y="24986"/>
                </a:cubicBezTo>
                <a:cubicBezTo>
                  <a:pt x="35710" y="24920"/>
                  <a:pt x="35951" y="24893"/>
                  <a:pt x="36205" y="24893"/>
                </a:cubicBezTo>
                <a:cubicBezTo>
                  <a:pt x="37451" y="24893"/>
                  <a:pt x="38975" y="25551"/>
                  <a:pt x="40009" y="25551"/>
                </a:cubicBezTo>
                <a:cubicBezTo>
                  <a:pt x="40620" y="25551"/>
                  <a:pt x="41060" y="25321"/>
                  <a:pt x="41170" y="24590"/>
                </a:cubicBezTo>
                <a:cubicBezTo>
                  <a:pt x="41534" y="22341"/>
                  <a:pt x="42841" y="21186"/>
                  <a:pt x="42841" y="21186"/>
                </a:cubicBezTo>
                <a:cubicBezTo>
                  <a:pt x="42841" y="21186"/>
                  <a:pt x="42021" y="18572"/>
                  <a:pt x="43176" y="18359"/>
                </a:cubicBezTo>
                <a:cubicBezTo>
                  <a:pt x="44361" y="18177"/>
                  <a:pt x="43784" y="16748"/>
                  <a:pt x="45273" y="14773"/>
                </a:cubicBezTo>
                <a:cubicBezTo>
                  <a:pt x="46763" y="12827"/>
                  <a:pt x="46580" y="12827"/>
                  <a:pt x="46063" y="10608"/>
                </a:cubicBezTo>
                <a:cubicBezTo>
                  <a:pt x="45547" y="8420"/>
                  <a:pt x="44331" y="8572"/>
                  <a:pt x="45486" y="6839"/>
                </a:cubicBezTo>
                <a:cubicBezTo>
                  <a:pt x="46611" y="5107"/>
                  <a:pt x="45790" y="2827"/>
                  <a:pt x="43966" y="1915"/>
                </a:cubicBezTo>
                <a:cubicBezTo>
                  <a:pt x="43176" y="1520"/>
                  <a:pt x="42386" y="730"/>
                  <a:pt x="41778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2550360" y="2398397"/>
            <a:ext cx="40432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NORMANDIE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A30ACD7-C6F4-9C76-6069-182B3F4372C6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677105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DBA305-2F78-38C6-2CD3-7E4F04171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4263" y="955063"/>
            <a:ext cx="4622674" cy="1674432"/>
          </a:xfrm>
        </p:spPr>
        <p:txBody>
          <a:bodyPr/>
          <a:lstStyle/>
          <a:p>
            <a:pPr algn="l">
              <a:lnSpc>
                <a:spcPts val="3600"/>
              </a:lnSpc>
            </a:pPr>
            <a:r>
              <a:rPr lang="en-US" sz="3600" dirty="0" err="1"/>
              <a:t>Votez</a:t>
            </a:r>
            <a:r>
              <a:rPr lang="en-US" sz="3600" dirty="0"/>
              <a:t> </a:t>
            </a:r>
            <a:br>
              <a:rPr lang="en-US" sz="3600" dirty="0"/>
            </a:br>
            <a:r>
              <a:rPr lang="en-US" sz="3600" dirty="0"/>
              <a:t>pour </a:t>
            </a:r>
            <a:r>
              <a:rPr lang="en-US" sz="3600" dirty="0" err="1"/>
              <a:t>vos</a:t>
            </a:r>
            <a:r>
              <a:rPr lang="en-US" sz="3600" dirty="0"/>
              <a:t> musiques </a:t>
            </a:r>
            <a:br>
              <a:rPr lang="en-US" sz="3600" dirty="0"/>
            </a:br>
            <a:r>
              <a:rPr lang="en-US" sz="3600" dirty="0"/>
              <a:t>favorites !</a:t>
            </a:r>
            <a:endParaRPr lang="fr-FR" sz="3600" dirty="0"/>
          </a:p>
        </p:txBody>
      </p:sp>
      <p:pic>
        <p:nvPicPr>
          <p:cNvPr id="4" name="Image 3" descr="Une image contenant motif, carré, Symétrie, pixel&#10;&#10;Le contenu généré par l’IA peut être incorrect.">
            <a:extLst>
              <a:ext uri="{FF2B5EF4-FFF2-40B4-BE49-F238E27FC236}">
                <a16:creationId xmlns:a16="http://schemas.microsoft.com/office/drawing/2014/main" id="{7526BF87-0A8F-64ED-A932-E59A83EC87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-4656" t="-5166" r="-5028" b="-4613"/>
          <a:stretch>
            <a:fillRect/>
          </a:stretch>
        </p:blipFill>
        <p:spPr>
          <a:xfrm>
            <a:off x="1330671" y="1235150"/>
            <a:ext cx="2493885" cy="2515908"/>
          </a:xfrm>
          <a:prstGeom prst="roundRect">
            <a:avLst/>
          </a:prstGeom>
          <a:solidFill>
            <a:schemeClr val="bg1"/>
          </a:solidFill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BD8F9F6-10DC-7AF4-CA4E-5CE905572DDA}"/>
              </a:ext>
            </a:extLst>
          </p:cNvPr>
          <p:cNvSpPr txBox="1"/>
          <p:nvPr/>
        </p:nvSpPr>
        <p:spPr>
          <a:xfrm>
            <a:off x="4184263" y="3076225"/>
            <a:ext cx="4572000" cy="6740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>
            <a:spAutoFit/>
          </a:bodyPr>
          <a:lstStyle/>
          <a:p>
            <a:pPr marL="7938"/>
            <a:r>
              <a:rPr lang="fr-FR" sz="1400" dirty="0">
                <a:solidFill>
                  <a:schemeClr val="bg1"/>
                </a:solidFill>
                <a:latin typeface="Fira Sans Light" panose="020B0403050000020004" pitchFamily="34" charset="0"/>
              </a:rPr>
              <a:t>LES 3 MORCEAUX LES PLUS PLÉBISCITÉS </a:t>
            </a:r>
            <a:br>
              <a:rPr lang="fr-FR" sz="1400" dirty="0">
                <a:solidFill>
                  <a:schemeClr val="bg1"/>
                </a:solidFill>
                <a:latin typeface="Fira Sans Light" panose="020B0403050000020004" pitchFamily="34" charset="0"/>
              </a:rPr>
            </a:br>
            <a:r>
              <a:rPr lang="fr-FR" sz="1400" dirty="0">
                <a:solidFill>
                  <a:schemeClr val="bg1"/>
                </a:solidFill>
                <a:latin typeface="Fira Sans Light" panose="020B0403050000020004" pitchFamily="34" charset="0"/>
              </a:rPr>
              <a:t>SERONT JOUÉS DEMAIN MATIN EN OUVERTURE </a:t>
            </a:r>
            <a:br>
              <a:rPr lang="fr-FR" sz="1400" dirty="0">
                <a:solidFill>
                  <a:schemeClr val="bg1"/>
                </a:solidFill>
                <a:latin typeface="Fira Sans Light" panose="020B0403050000020004" pitchFamily="34" charset="0"/>
              </a:rPr>
            </a:br>
            <a:r>
              <a:rPr lang="fr-FR" sz="1400" dirty="0">
                <a:solidFill>
                  <a:schemeClr val="bg1"/>
                </a:solidFill>
                <a:latin typeface="Fira Sans Light" panose="020B0403050000020004" pitchFamily="34" charset="0"/>
              </a:rPr>
              <a:t>DE LA PLÉNIÈRE.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BDBB702-622A-3D5E-5891-8B89EB3BE26B}"/>
              </a:ext>
            </a:extLst>
          </p:cNvPr>
          <p:cNvCxnSpPr>
            <a:cxnSpLocks/>
          </p:cNvCxnSpPr>
          <p:nvPr/>
        </p:nvCxnSpPr>
        <p:spPr>
          <a:xfrm flipH="1">
            <a:off x="4184263" y="2852861"/>
            <a:ext cx="2842366" cy="0"/>
          </a:xfrm>
          <a:prstGeom prst="line">
            <a:avLst/>
          </a:prstGeom>
          <a:noFill/>
          <a:ln w="34925" cap="rnd">
            <a:gradFill flip="none" rotWithShape="1">
              <a:gsLst>
                <a:gs pos="0">
                  <a:schemeClr val="tx2"/>
                </a:gs>
                <a:gs pos="100000">
                  <a:schemeClr val="accent5"/>
                </a:gs>
              </a:gsLst>
              <a:lin ang="10800000" scaled="1"/>
              <a:tileRect/>
            </a:gra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95864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28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3;p15">
            <a:extLst>
              <a:ext uri="{FF2B5EF4-FFF2-40B4-BE49-F238E27FC236}">
                <a16:creationId xmlns:a16="http://schemas.microsoft.com/office/drawing/2014/main" id="{5DE2434A-A023-A19E-707B-ABB774AD7F49}"/>
              </a:ext>
            </a:extLst>
          </p:cNvPr>
          <p:cNvSpPr/>
          <p:nvPr/>
        </p:nvSpPr>
        <p:spPr>
          <a:xfrm>
            <a:off x="1589662" y="1080238"/>
            <a:ext cx="5511226" cy="3221092"/>
          </a:xfrm>
          <a:custGeom>
            <a:avLst/>
            <a:gdLst/>
            <a:ahLst/>
            <a:cxnLst/>
            <a:rect l="l" t="t" r="r" b="b"/>
            <a:pathLst>
              <a:path w="46282" h="27050" extrusionOk="0">
                <a:moveTo>
                  <a:pt x="21176" y="0"/>
                </a:moveTo>
                <a:cubicBezTo>
                  <a:pt x="20999" y="0"/>
                  <a:pt x="20797" y="73"/>
                  <a:pt x="20567" y="241"/>
                </a:cubicBezTo>
                <a:cubicBezTo>
                  <a:pt x="20293" y="423"/>
                  <a:pt x="19260" y="423"/>
                  <a:pt x="18561" y="1274"/>
                </a:cubicBezTo>
                <a:cubicBezTo>
                  <a:pt x="18319" y="1578"/>
                  <a:pt x="18114" y="1680"/>
                  <a:pt x="17906" y="1680"/>
                </a:cubicBezTo>
                <a:cubicBezTo>
                  <a:pt x="17509" y="1680"/>
                  <a:pt x="17099" y="1314"/>
                  <a:pt x="16402" y="1274"/>
                </a:cubicBezTo>
                <a:cubicBezTo>
                  <a:pt x="16393" y="1274"/>
                  <a:pt x="16384" y="1274"/>
                  <a:pt x="16375" y="1274"/>
                </a:cubicBezTo>
                <a:cubicBezTo>
                  <a:pt x="15374" y="1274"/>
                  <a:pt x="15643" y="2922"/>
                  <a:pt x="15673" y="3584"/>
                </a:cubicBezTo>
                <a:cubicBezTo>
                  <a:pt x="15690" y="3960"/>
                  <a:pt x="15400" y="4240"/>
                  <a:pt x="14931" y="4240"/>
                </a:cubicBezTo>
                <a:cubicBezTo>
                  <a:pt x="14567" y="4240"/>
                  <a:pt x="14094" y="4071"/>
                  <a:pt x="13576" y="3645"/>
                </a:cubicBezTo>
                <a:cubicBezTo>
                  <a:pt x="13215" y="3358"/>
                  <a:pt x="12961" y="3232"/>
                  <a:pt x="12776" y="3232"/>
                </a:cubicBezTo>
                <a:cubicBezTo>
                  <a:pt x="12352" y="3232"/>
                  <a:pt x="12286" y="3891"/>
                  <a:pt x="12117" y="4800"/>
                </a:cubicBezTo>
                <a:cubicBezTo>
                  <a:pt x="12055" y="5095"/>
                  <a:pt x="11967" y="5216"/>
                  <a:pt x="11862" y="5216"/>
                </a:cubicBezTo>
                <a:cubicBezTo>
                  <a:pt x="11499" y="5216"/>
                  <a:pt x="10930" y="3777"/>
                  <a:pt x="10506" y="2976"/>
                </a:cubicBezTo>
                <a:cubicBezTo>
                  <a:pt x="10381" y="2742"/>
                  <a:pt x="10205" y="2653"/>
                  <a:pt x="9995" y="2653"/>
                </a:cubicBezTo>
                <a:cubicBezTo>
                  <a:pt x="9341" y="2653"/>
                  <a:pt x="8356" y="3516"/>
                  <a:pt x="7582" y="3516"/>
                </a:cubicBezTo>
                <a:cubicBezTo>
                  <a:pt x="7511" y="3516"/>
                  <a:pt x="7442" y="3509"/>
                  <a:pt x="7375" y="3493"/>
                </a:cubicBezTo>
                <a:cubicBezTo>
                  <a:pt x="7191" y="3443"/>
                  <a:pt x="7040" y="3422"/>
                  <a:pt x="6908" y="3422"/>
                </a:cubicBezTo>
                <a:cubicBezTo>
                  <a:pt x="6322" y="3422"/>
                  <a:pt x="6098" y="3828"/>
                  <a:pt x="4883" y="3828"/>
                </a:cubicBezTo>
                <a:cubicBezTo>
                  <a:pt x="3424" y="3828"/>
                  <a:pt x="3819" y="4739"/>
                  <a:pt x="2329" y="5013"/>
                </a:cubicBezTo>
                <a:cubicBezTo>
                  <a:pt x="870" y="5317"/>
                  <a:pt x="171" y="5530"/>
                  <a:pt x="80" y="7110"/>
                </a:cubicBezTo>
                <a:cubicBezTo>
                  <a:pt x="1" y="8506"/>
                  <a:pt x="310" y="9856"/>
                  <a:pt x="967" y="9856"/>
                </a:cubicBezTo>
                <a:cubicBezTo>
                  <a:pt x="1068" y="9856"/>
                  <a:pt x="1178" y="9824"/>
                  <a:pt x="1296" y="9755"/>
                </a:cubicBezTo>
                <a:cubicBezTo>
                  <a:pt x="2147" y="9208"/>
                  <a:pt x="3879" y="9329"/>
                  <a:pt x="5156" y="9268"/>
                </a:cubicBezTo>
                <a:cubicBezTo>
                  <a:pt x="5180" y="9267"/>
                  <a:pt x="5203" y="9267"/>
                  <a:pt x="5226" y="9267"/>
                </a:cubicBezTo>
                <a:cubicBezTo>
                  <a:pt x="6461" y="9267"/>
                  <a:pt x="7212" y="10830"/>
                  <a:pt x="6645" y="11426"/>
                </a:cubicBezTo>
                <a:cubicBezTo>
                  <a:pt x="6554" y="11523"/>
                  <a:pt x="6445" y="11564"/>
                  <a:pt x="6322" y="11564"/>
                </a:cubicBezTo>
                <a:cubicBezTo>
                  <a:pt x="5665" y="11564"/>
                  <a:pt x="4594" y="10391"/>
                  <a:pt x="3545" y="10059"/>
                </a:cubicBezTo>
                <a:cubicBezTo>
                  <a:pt x="3403" y="10014"/>
                  <a:pt x="3286" y="9993"/>
                  <a:pt x="3189" y="9993"/>
                </a:cubicBezTo>
                <a:cubicBezTo>
                  <a:pt x="2436" y="9993"/>
                  <a:pt x="2941" y="11261"/>
                  <a:pt x="2968" y="12338"/>
                </a:cubicBezTo>
                <a:cubicBezTo>
                  <a:pt x="2985" y="13005"/>
                  <a:pt x="3117" y="13268"/>
                  <a:pt x="3375" y="13268"/>
                </a:cubicBezTo>
                <a:cubicBezTo>
                  <a:pt x="3577" y="13268"/>
                  <a:pt x="3854" y="13108"/>
                  <a:pt x="4214" y="12855"/>
                </a:cubicBezTo>
                <a:cubicBezTo>
                  <a:pt x="4662" y="12538"/>
                  <a:pt x="5114" y="12425"/>
                  <a:pt x="5517" y="12425"/>
                </a:cubicBezTo>
                <a:cubicBezTo>
                  <a:pt x="6233" y="12425"/>
                  <a:pt x="6791" y="12782"/>
                  <a:pt x="6889" y="12977"/>
                </a:cubicBezTo>
                <a:cubicBezTo>
                  <a:pt x="7223" y="13676"/>
                  <a:pt x="6919" y="14405"/>
                  <a:pt x="5642" y="14405"/>
                </a:cubicBezTo>
                <a:cubicBezTo>
                  <a:pt x="4366" y="14405"/>
                  <a:pt x="2572" y="14800"/>
                  <a:pt x="1509" y="15530"/>
                </a:cubicBezTo>
                <a:cubicBezTo>
                  <a:pt x="475" y="16229"/>
                  <a:pt x="3272" y="16685"/>
                  <a:pt x="4457" y="17232"/>
                </a:cubicBezTo>
                <a:cubicBezTo>
                  <a:pt x="5642" y="17779"/>
                  <a:pt x="5278" y="18934"/>
                  <a:pt x="4761" y="20272"/>
                </a:cubicBezTo>
                <a:cubicBezTo>
                  <a:pt x="4559" y="20827"/>
                  <a:pt x="4703" y="20989"/>
                  <a:pt x="5051" y="20989"/>
                </a:cubicBezTo>
                <a:cubicBezTo>
                  <a:pt x="5542" y="20989"/>
                  <a:pt x="6438" y="20667"/>
                  <a:pt x="7345" y="20667"/>
                </a:cubicBezTo>
                <a:cubicBezTo>
                  <a:pt x="8795" y="20667"/>
                  <a:pt x="7993" y="19388"/>
                  <a:pt x="9001" y="19388"/>
                </a:cubicBezTo>
                <a:cubicBezTo>
                  <a:pt x="9092" y="19388"/>
                  <a:pt x="9197" y="19398"/>
                  <a:pt x="9320" y="19420"/>
                </a:cubicBezTo>
                <a:cubicBezTo>
                  <a:pt x="9522" y="19453"/>
                  <a:pt x="9697" y="19465"/>
                  <a:pt x="9852" y="19465"/>
                </a:cubicBezTo>
                <a:cubicBezTo>
                  <a:pt x="10294" y="19465"/>
                  <a:pt x="10568" y="19367"/>
                  <a:pt x="10805" y="19367"/>
                </a:cubicBezTo>
                <a:cubicBezTo>
                  <a:pt x="11110" y="19367"/>
                  <a:pt x="11352" y="19529"/>
                  <a:pt x="11813" y="20272"/>
                </a:cubicBezTo>
                <a:cubicBezTo>
                  <a:pt x="12219" y="20906"/>
                  <a:pt x="12758" y="21006"/>
                  <a:pt x="13325" y="21006"/>
                </a:cubicBezTo>
                <a:cubicBezTo>
                  <a:pt x="13583" y="21006"/>
                  <a:pt x="13847" y="20985"/>
                  <a:pt x="14108" y="20985"/>
                </a:cubicBezTo>
                <a:cubicBezTo>
                  <a:pt x="14644" y="20985"/>
                  <a:pt x="15165" y="21073"/>
                  <a:pt x="15582" y="21609"/>
                </a:cubicBezTo>
                <a:cubicBezTo>
                  <a:pt x="15992" y="22122"/>
                  <a:pt x="16402" y="22160"/>
                  <a:pt x="16834" y="22160"/>
                </a:cubicBezTo>
                <a:cubicBezTo>
                  <a:pt x="16910" y="22160"/>
                  <a:pt x="16986" y="22159"/>
                  <a:pt x="17064" y="22159"/>
                </a:cubicBezTo>
                <a:cubicBezTo>
                  <a:pt x="17718" y="22159"/>
                  <a:pt x="18427" y="22245"/>
                  <a:pt x="19260" y="23858"/>
                </a:cubicBezTo>
                <a:cubicBezTo>
                  <a:pt x="19865" y="25019"/>
                  <a:pt x="20284" y="25372"/>
                  <a:pt x="20663" y="25372"/>
                </a:cubicBezTo>
                <a:cubicBezTo>
                  <a:pt x="21216" y="25372"/>
                  <a:pt x="21682" y="24617"/>
                  <a:pt x="22512" y="24527"/>
                </a:cubicBezTo>
                <a:cubicBezTo>
                  <a:pt x="22973" y="24467"/>
                  <a:pt x="23272" y="24420"/>
                  <a:pt x="23468" y="24420"/>
                </a:cubicBezTo>
                <a:cubicBezTo>
                  <a:pt x="23867" y="24420"/>
                  <a:pt x="23839" y="24614"/>
                  <a:pt x="23880" y="25287"/>
                </a:cubicBezTo>
                <a:cubicBezTo>
                  <a:pt x="23898" y="25580"/>
                  <a:pt x="24054" y="25688"/>
                  <a:pt x="24299" y="25688"/>
                </a:cubicBezTo>
                <a:cubicBezTo>
                  <a:pt x="24867" y="25688"/>
                  <a:pt x="25915" y="25104"/>
                  <a:pt x="26828" y="24892"/>
                </a:cubicBezTo>
                <a:cubicBezTo>
                  <a:pt x="26938" y="24869"/>
                  <a:pt x="27043" y="24859"/>
                  <a:pt x="27143" y="24859"/>
                </a:cubicBezTo>
                <a:cubicBezTo>
                  <a:pt x="28260" y="24859"/>
                  <a:pt x="28754" y="26180"/>
                  <a:pt x="28530" y="26989"/>
                </a:cubicBezTo>
                <a:cubicBezTo>
                  <a:pt x="28530" y="27019"/>
                  <a:pt x="28500" y="27019"/>
                  <a:pt x="28500" y="27050"/>
                </a:cubicBezTo>
                <a:cubicBezTo>
                  <a:pt x="29655" y="26928"/>
                  <a:pt x="30385" y="26715"/>
                  <a:pt x="30780" y="25956"/>
                </a:cubicBezTo>
                <a:cubicBezTo>
                  <a:pt x="30999" y="25556"/>
                  <a:pt x="31321" y="25475"/>
                  <a:pt x="31654" y="25475"/>
                </a:cubicBezTo>
                <a:cubicBezTo>
                  <a:pt x="31881" y="25475"/>
                  <a:pt x="32113" y="25513"/>
                  <a:pt x="32322" y="25513"/>
                </a:cubicBezTo>
                <a:cubicBezTo>
                  <a:pt x="32738" y="25513"/>
                  <a:pt x="33059" y="25363"/>
                  <a:pt x="33059" y="24466"/>
                </a:cubicBezTo>
                <a:cubicBezTo>
                  <a:pt x="33059" y="22460"/>
                  <a:pt x="36099" y="23250"/>
                  <a:pt x="37254" y="22217"/>
                </a:cubicBezTo>
                <a:cubicBezTo>
                  <a:pt x="38303" y="21276"/>
                  <a:pt x="40589" y="19668"/>
                  <a:pt x="42134" y="19668"/>
                </a:cubicBezTo>
                <a:cubicBezTo>
                  <a:pt x="42335" y="19668"/>
                  <a:pt x="42523" y="19695"/>
                  <a:pt x="42695" y="19755"/>
                </a:cubicBezTo>
                <a:cubicBezTo>
                  <a:pt x="42908" y="19829"/>
                  <a:pt x="43113" y="19863"/>
                  <a:pt x="43310" y="19863"/>
                </a:cubicBezTo>
                <a:cubicBezTo>
                  <a:pt x="44487" y="19863"/>
                  <a:pt x="45335" y="18639"/>
                  <a:pt x="45491" y="17414"/>
                </a:cubicBezTo>
                <a:cubicBezTo>
                  <a:pt x="45674" y="15986"/>
                  <a:pt x="46281" y="15074"/>
                  <a:pt x="45826" y="12551"/>
                </a:cubicBezTo>
                <a:cubicBezTo>
                  <a:pt x="45417" y="10293"/>
                  <a:pt x="45277" y="7157"/>
                  <a:pt x="44118" y="7157"/>
                </a:cubicBezTo>
                <a:cubicBezTo>
                  <a:pt x="43983" y="7157"/>
                  <a:pt x="43833" y="7200"/>
                  <a:pt x="43667" y="7293"/>
                </a:cubicBezTo>
                <a:cubicBezTo>
                  <a:pt x="42905" y="7753"/>
                  <a:pt x="42042" y="8696"/>
                  <a:pt x="41297" y="8696"/>
                </a:cubicBezTo>
                <a:cubicBezTo>
                  <a:pt x="40617" y="8696"/>
                  <a:pt x="40035" y="7911"/>
                  <a:pt x="39716" y="5256"/>
                </a:cubicBezTo>
                <a:lnTo>
                  <a:pt x="39686" y="5256"/>
                </a:lnTo>
                <a:cubicBezTo>
                  <a:pt x="39093" y="5310"/>
                  <a:pt x="38374" y="5442"/>
                  <a:pt x="37756" y="5442"/>
                </a:cubicBezTo>
                <a:cubicBezTo>
                  <a:pt x="36979" y="5442"/>
                  <a:pt x="36359" y="5234"/>
                  <a:pt x="36342" y="4405"/>
                </a:cubicBezTo>
                <a:cubicBezTo>
                  <a:pt x="36332" y="3907"/>
                  <a:pt x="36162" y="3707"/>
                  <a:pt x="35881" y="3707"/>
                </a:cubicBezTo>
                <a:cubicBezTo>
                  <a:pt x="35337" y="3707"/>
                  <a:pt x="34374" y="4455"/>
                  <a:pt x="33333" y="5256"/>
                </a:cubicBezTo>
                <a:cubicBezTo>
                  <a:pt x="32825" y="5640"/>
                  <a:pt x="32467" y="5793"/>
                  <a:pt x="32201" y="5793"/>
                </a:cubicBezTo>
                <a:cubicBezTo>
                  <a:pt x="31622" y="5793"/>
                  <a:pt x="31468" y="5071"/>
                  <a:pt x="31114" y="4405"/>
                </a:cubicBezTo>
                <a:cubicBezTo>
                  <a:pt x="30966" y="4119"/>
                  <a:pt x="30838" y="4007"/>
                  <a:pt x="30692" y="4007"/>
                </a:cubicBezTo>
                <a:cubicBezTo>
                  <a:pt x="30355" y="4007"/>
                  <a:pt x="29921" y="4599"/>
                  <a:pt x="28926" y="5043"/>
                </a:cubicBezTo>
                <a:cubicBezTo>
                  <a:pt x="27517" y="5673"/>
                  <a:pt x="28177" y="6716"/>
                  <a:pt x="26972" y="6716"/>
                </a:cubicBezTo>
                <a:cubicBezTo>
                  <a:pt x="26955" y="6716"/>
                  <a:pt x="26937" y="6716"/>
                  <a:pt x="26919" y="6715"/>
                </a:cubicBezTo>
                <a:cubicBezTo>
                  <a:pt x="26342" y="6715"/>
                  <a:pt x="24883" y="6442"/>
                  <a:pt x="24883" y="5621"/>
                </a:cubicBezTo>
                <a:cubicBezTo>
                  <a:pt x="24883" y="4831"/>
                  <a:pt x="24609" y="4679"/>
                  <a:pt x="23910" y="4040"/>
                </a:cubicBezTo>
                <a:cubicBezTo>
                  <a:pt x="23211" y="3402"/>
                  <a:pt x="22542" y="2703"/>
                  <a:pt x="22299" y="1639"/>
                </a:cubicBezTo>
                <a:cubicBezTo>
                  <a:pt x="22089" y="820"/>
                  <a:pt x="21770" y="0"/>
                  <a:pt x="21176" y="0"/>
                </a:cubicBezTo>
                <a:close/>
              </a:path>
            </a:pathLst>
          </a:custGeom>
          <a:blipFill dpi="0" rotWithShape="1">
            <a:blip r:embed="rId3"/>
            <a:srcRect/>
            <a:tile tx="311150" ty="-6350" sx="100000" sy="100000" flip="none" algn="r"/>
          </a:blipFill>
          <a:ln w="19050" cap="flat" cmpd="sng">
            <a:gradFill>
              <a:gsLst>
                <a:gs pos="0">
                  <a:schemeClr val="accent5"/>
                </a:gs>
                <a:gs pos="99000">
                  <a:schemeClr val="tx1"/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  <a:effectLst>
            <a:outerShdw blurRad="63500" algn="ctr" rotWithShape="0">
              <a:prstClr val="black">
                <a:alpha val="9689"/>
              </a:prstClr>
            </a:outerShdw>
          </a:effectLst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defTabSz="685800" hangingPunct="1">
              <a:lnSpc>
                <a:spcPct val="100000"/>
              </a:lnSpc>
              <a:spcBef>
                <a:spcPts val="0"/>
              </a:spcBef>
            </a:pPr>
            <a:endParaRPr sz="1350" kern="1200">
              <a:solidFill>
                <a:prstClr val="black"/>
              </a:solidFill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922B253-5BB8-A3F6-0362-565BBFD9E7AD}"/>
              </a:ext>
            </a:extLst>
          </p:cNvPr>
          <p:cNvSpPr txBox="1"/>
          <p:nvPr/>
        </p:nvSpPr>
        <p:spPr>
          <a:xfrm>
            <a:off x="2550360" y="2398397"/>
            <a:ext cx="40432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200" b="1" kern="1200" dirty="0">
                <a:solidFill>
                  <a:prstClr val="white"/>
                </a:solidFill>
                <a:latin typeface="Fira Sans Black" panose="020B0503050000020004" pitchFamily="34" charset="0"/>
              </a:rPr>
              <a:t>BRETAGNE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F5113A6-3394-35FB-605D-E526307F08D8}"/>
              </a:ext>
            </a:extLst>
          </p:cNvPr>
          <p:cNvSpPr txBox="1"/>
          <p:nvPr/>
        </p:nvSpPr>
        <p:spPr>
          <a:xfrm rot="16200000">
            <a:off x="-1477014" y="2563057"/>
            <a:ext cx="4062162" cy="840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latin typeface="+mj-lt"/>
              </a:rPr>
              <a:t>BIENVENUE</a:t>
            </a:r>
          </a:p>
        </p:txBody>
      </p:sp>
    </p:spTree>
    <p:extLst>
      <p:ext uri="{BB962C8B-B14F-4D97-AF65-F5344CB8AC3E}">
        <p14:creationId xmlns:p14="http://schemas.microsoft.com/office/powerpoint/2010/main" val="2667222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25_BasicWhite">
  <a:themeElements>
    <a:clrScheme name="CCI-2025">
      <a:dk1>
        <a:srgbClr val="0047BB"/>
      </a:dk1>
      <a:lt1>
        <a:srgbClr val="FFFFFF"/>
      </a:lt1>
      <a:dk2>
        <a:srgbClr val="373CF5"/>
      </a:dk2>
      <a:lt2>
        <a:srgbClr val="B564BF"/>
      </a:lt2>
      <a:accent1>
        <a:srgbClr val="4A2682"/>
      </a:accent1>
      <a:accent2>
        <a:srgbClr val="FF006D"/>
      </a:accent2>
      <a:accent3>
        <a:srgbClr val="FF3F00"/>
      </a:accent3>
      <a:accent4>
        <a:srgbClr val="F9C200"/>
      </a:accent4>
      <a:accent5>
        <a:srgbClr val="32BEF0"/>
      </a:accent5>
      <a:accent6>
        <a:srgbClr val="373CF5"/>
      </a:accent6>
      <a:hlink>
        <a:srgbClr val="373CF5"/>
      </a:hlink>
      <a:folHlink>
        <a:srgbClr val="373CF5"/>
      </a:folHlink>
    </a:clrScheme>
    <a:fontScheme name="Custom 104">
      <a:majorFont>
        <a:latin typeface="Fira Sans ExtraBold"/>
        <a:ea typeface="Fira Sans Bold"/>
        <a:cs typeface="Fira Sans Bold"/>
      </a:majorFont>
      <a:minorFont>
        <a:latin typeface="Fira Sans"/>
        <a:ea typeface="Fira Sans Bold"/>
        <a:cs typeface="Fira Sans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5400000" scaled="1"/>
          </a:gradFill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Fira Sans Regular"/>
            <a:ea typeface="Fira Sans Regular"/>
            <a:cs typeface="Fira Sans Regular"/>
            <a:sym typeface="Fira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6_BasicWhite">
  <a:themeElements>
    <a:clrScheme name="CCI-2025">
      <a:dk1>
        <a:srgbClr val="0047BB"/>
      </a:dk1>
      <a:lt1>
        <a:srgbClr val="FFFFFF"/>
      </a:lt1>
      <a:dk2>
        <a:srgbClr val="373CF5"/>
      </a:dk2>
      <a:lt2>
        <a:srgbClr val="B564BF"/>
      </a:lt2>
      <a:accent1>
        <a:srgbClr val="4A2682"/>
      </a:accent1>
      <a:accent2>
        <a:srgbClr val="FF006D"/>
      </a:accent2>
      <a:accent3>
        <a:srgbClr val="FF3F00"/>
      </a:accent3>
      <a:accent4>
        <a:srgbClr val="F9C200"/>
      </a:accent4>
      <a:accent5>
        <a:srgbClr val="32BEF0"/>
      </a:accent5>
      <a:accent6>
        <a:srgbClr val="373CF5"/>
      </a:accent6>
      <a:hlink>
        <a:srgbClr val="373CF5"/>
      </a:hlink>
      <a:folHlink>
        <a:srgbClr val="373CF5"/>
      </a:folHlink>
    </a:clrScheme>
    <a:fontScheme name="Custom 104">
      <a:majorFont>
        <a:latin typeface="Fira Sans ExtraBold"/>
        <a:ea typeface="Fira Sans Bold"/>
        <a:cs typeface="Fira Sans Bold"/>
      </a:majorFont>
      <a:minorFont>
        <a:latin typeface="Fira Sans"/>
        <a:ea typeface="Fira Sans Bold"/>
        <a:cs typeface="Fira Sans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5400000" scaled="1"/>
          </a:gradFill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Fira Sans Regular"/>
            <a:ea typeface="Fira Sans Regular"/>
            <a:cs typeface="Fira Sans Regular"/>
            <a:sym typeface="Fira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Fira Sans Bold"/>
        <a:ea typeface="Fira Sans Bold"/>
        <a:cs typeface="Fira Sans Bold"/>
      </a:majorFont>
      <a:minorFont>
        <a:latin typeface="Fira Sans Bold"/>
        <a:ea typeface="Fira Sans Bold"/>
        <a:cs typeface="Fira Sans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Fira Sans Medium"/>
            <a:ea typeface="Fira Sans Medium"/>
            <a:cs typeface="Fira Sans Medium"/>
            <a:sym typeface="Fira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Fira Sans Regular"/>
            <a:ea typeface="Fira Sans Regular"/>
            <a:cs typeface="Fira Sans Regular"/>
            <a:sym typeface="Fira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94C20EFF-3035-8F49-AF28-CEDDAC321B49}">
  <we:reference id="wa104381637" version="1.0.0.0" store="fr-FR" storeType="OMEX"/>
  <we:alternateReferences>
    <we:reference id="WA104381637" version="1.0.0.0" store="WA104381637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62275DBA-2175-8147-BC56-2DA20DDED3FA}">
  <we:reference id="wa104380587" version="1.0.0.1" store="fr-FR" storeType="OMEX"/>
  <we:alternateReferences>
    <we:reference id="WA104380587" version="1.0.0.1" store="WA104380587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69611CAFB7CF4A8F87A832AA20E046" ma:contentTypeVersion="19" ma:contentTypeDescription="Crée un document." ma:contentTypeScope="" ma:versionID="e49dbe53ce6125c84dc739fabb44bc6a">
  <xsd:schema xmlns:xsd="http://www.w3.org/2001/XMLSchema" xmlns:xs="http://www.w3.org/2001/XMLSchema" xmlns:p="http://schemas.microsoft.com/office/2006/metadata/properties" xmlns:ns2="0ae1c92c-21ff-40fa-b529-58d93339239a" xmlns:ns3="559fdad3-229c-4548-8a95-e6daaaa37bbe" targetNamespace="http://schemas.microsoft.com/office/2006/metadata/properties" ma:root="true" ma:fieldsID="3e88afacdcd4bb9e1735fc270d8250f8" ns2:_="" ns3:_="">
    <xsd:import namespace="0ae1c92c-21ff-40fa-b529-58d93339239a"/>
    <xsd:import namespace="559fdad3-229c-4548-8a95-e6daaaa37b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e1c92c-21ff-40fa-b529-58d9333923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e37db17-1001-4eab-ad9f-4c3ff6e64f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fdad3-229c-4548-8a95-e6daaaa37bb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dff3a0-83c9-4fb0-9f5a-af1cb8d1eea9}" ma:internalName="TaxCatchAll" ma:showField="CatchAllData" ma:web="559fdad3-229c-4548-8a95-e6daaaa37b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59fdad3-229c-4548-8a95-e6daaaa37bbe" xsi:nil="true"/>
    <lcf76f155ced4ddcb4097134ff3c332f xmlns="0ae1c92c-21ff-40fa-b529-58d93339239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FB5996-5A32-453F-B53C-90580FE09CC3}"/>
</file>

<file path=customXml/itemProps2.xml><?xml version="1.0" encoding="utf-8"?>
<ds:datastoreItem xmlns:ds="http://schemas.openxmlformats.org/officeDocument/2006/customXml" ds:itemID="{3C8FA7FA-0728-4973-AE97-53A14B17CCC0}">
  <ds:schemaRefs>
    <ds:schemaRef ds:uri="0c5186bc-bb46-42ed-bee6-2676d7d460b6"/>
    <ds:schemaRef ds:uri="a84530b4-cc55-4f5d-97b3-aff75e05e21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5004C51-D7A1-4040-9B0D-8BDD8F66CC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3637</Words>
  <Application>Microsoft Office PowerPoint</Application>
  <PresentationFormat>Affichage à l'écran (16:9)</PresentationFormat>
  <Paragraphs>724</Paragraphs>
  <Slides>81</Slides>
  <Notes>34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81</vt:i4>
      </vt:variant>
    </vt:vector>
  </HeadingPairs>
  <TitlesOfParts>
    <vt:vector size="96" baseType="lpstr">
      <vt:lpstr>Calibri (Corps)</vt:lpstr>
      <vt:lpstr>Aptos</vt:lpstr>
      <vt:lpstr>Arial</vt:lpstr>
      <vt:lpstr>Fira Sans</vt:lpstr>
      <vt:lpstr>Fira Sans Black</vt:lpstr>
      <vt:lpstr>Fira Sans Bold</vt:lpstr>
      <vt:lpstr>Fira Sans ExtraBold</vt:lpstr>
      <vt:lpstr>Fira Sans ExtraLight</vt:lpstr>
      <vt:lpstr>Fira Sans Light</vt:lpstr>
      <vt:lpstr>Fira Sans Regular</vt:lpstr>
      <vt:lpstr>Times New Roman</vt:lpstr>
      <vt:lpstr>Wingdings</vt:lpstr>
      <vt:lpstr>Wingdings 3</vt:lpstr>
      <vt:lpstr>25_BasicWhite</vt:lpstr>
      <vt:lpstr>26_BasicWhite</vt:lpstr>
      <vt:lpstr>Présentation PowerPoint</vt:lpstr>
      <vt:lpstr>Eglantine Eméyé </vt:lpstr>
      <vt:lpstr>AGENDA</vt:lpstr>
      <vt:lpstr>Alain DI CRESCENZO</vt:lpstr>
      <vt:lpstr>Edition record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Remerciements</vt:lpstr>
      <vt:lpstr>YANN TRICHARD</vt:lpstr>
      <vt:lpstr>Présentation PowerPoint</vt:lpstr>
      <vt:lpstr>Alain DI CRESCENZO</vt:lpstr>
      <vt:lpstr>Objectifs DES CCINERGIES 2025</vt:lpstr>
      <vt:lpstr>Thème 2025</vt:lpstr>
      <vt:lpstr>Cap sur demain : DES TENSIONS </vt:lpstr>
      <vt:lpstr>Thème 2025</vt:lpstr>
      <vt:lpstr>« Ne rien lâcher »  CAP sur hier  : nos OBJECTIFS 2024/2025</vt:lpstr>
      <vt:lpstr>CAP SUR Nos  résultats 2024/2025</vt:lpstr>
      <vt:lpstr>CONTINUER à PERFORMER</vt:lpstr>
      <vt:lpstr>CONTINUER à PERFORMER</vt:lpstr>
      <vt:lpstr>CONTINUER à PERFORMER</vt:lpstr>
      <vt:lpstr>CONTINUER à PERFORMER</vt:lpstr>
      <vt:lpstr>CONTINUER à PERFORMER</vt:lpstr>
      <vt:lpstr>Vidéo performance + impact</vt:lpstr>
      <vt:lpstr>CONTINUER à PERFORMER</vt:lpstr>
      <vt:lpstr>CAP SUR Nos  résultats 2024/2025</vt:lpstr>
      <vt:lpstr>Jouer plus collectif</vt:lpstr>
      <vt:lpstr>Jouer plus collectif</vt:lpstr>
      <vt:lpstr>Jouer plus collectif</vt:lpstr>
      <vt:lpstr>Jouer plus collectif</vt:lpstr>
      <vt:lpstr>Jouer plus collectif</vt:lpstr>
      <vt:lpstr>Jouer plus collectif</vt:lpstr>
      <vt:lpstr>Jouer plus collectif</vt:lpstr>
      <vt:lpstr>Jouer plus collectif</vt:lpstr>
      <vt:lpstr>CAP SUR Nos  résultats 2024/2025</vt:lpstr>
      <vt:lpstr>Dépasser nos limites</vt:lpstr>
      <vt:lpstr>CAP SUR Nos  résultats 2024/2025</vt:lpstr>
      <vt:lpstr>Être plus lisibles &amp; plus visibles</vt:lpstr>
      <vt:lpstr>Être plus lisibles et plus visibles</vt:lpstr>
      <vt:lpstr>Être plus lisibles et plus visibles</vt:lpstr>
      <vt:lpstr>CAP SUR Nos  résultats 2024/2025</vt:lpstr>
      <vt:lpstr>AVOIR LE BON ETAT D’ESPRIT</vt:lpstr>
      <vt:lpstr>Présentation PowerPoint</vt:lpstr>
      <vt:lpstr>Présentation PowerPoint</vt:lpstr>
      <vt:lpstr>SAISON 3  DU Plan stratégique</vt:lpstr>
      <vt:lpstr>Nicolas BONNET </vt:lpstr>
      <vt:lpstr>SAISON 3 du Plan stratégique </vt:lpstr>
      <vt:lpstr>Plan stratégique CCI</vt:lpstr>
      <vt:lpstr>Vidéo  BILAN TRANSITIONS</vt:lpstr>
      <vt:lpstr>Plan stratégique CCI</vt:lpstr>
      <vt:lpstr>Vidéo  BILAN Compétences</vt:lpstr>
      <vt:lpstr>Plan stratégique CCI</vt:lpstr>
      <vt:lpstr>Vidéo  BILAN commerce extérieur</vt:lpstr>
      <vt:lpstr>Plan stratégique CCI</vt:lpstr>
      <vt:lpstr>Vidéo  BILAN industrie innovation</vt:lpstr>
      <vt:lpstr>Plan stratégique CCI</vt:lpstr>
      <vt:lpstr>Vidéo  BILAN ÉCONOMIE DE PROXIMITÉ</vt:lpstr>
      <vt:lpstr>Plan stratégique CCI</vt:lpstr>
      <vt:lpstr>Vidéo  BILAN CCI académie</vt:lpstr>
      <vt:lpstr>Plan stratégique CCI</vt:lpstr>
      <vt:lpstr>Vidéo  BILAN DATA</vt:lpstr>
      <vt:lpstr>Plan stratégique CCI</vt:lpstr>
      <vt:lpstr>Vidéo  BILAN Transmission/Reprise</vt:lpstr>
      <vt:lpstr>Présentation PowerPoint</vt:lpstr>
      <vt:lpstr>Soirée aux machines de l’île </vt:lpstr>
      <vt:lpstr>Agenda de vendredi</vt:lpstr>
      <vt:lpstr>Votez  pour vos musiques  favorites !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pierrehenniquant</dc:creator>
  <cp:lastModifiedBy>PERROTIN Thierry</cp:lastModifiedBy>
  <cp:revision>64</cp:revision>
  <dcterms:modified xsi:type="dcterms:W3CDTF">2025-09-29T17:16:11Z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0x0101002069611CAFB7CF4A8F87A832AA20E046</vt:lpwstr>
  </property>
  <property fmtid="{D5CDD505-2E9C-101B-9397-08002B2CF9AE}" pid="3" name="MSIP_Label_8e19d756-792e-42a1-bcad-4cb9051ddd2d_Enabled">
    <vt:lpwstr>true</vt:lpwstr>
  </property>
  <property fmtid="{D5CDD505-2E9C-101B-9397-08002B2CF9AE}" pid="4" name="MSIP_Label_8e19d756-792e-42a1-bcad-4cb9051ddd2d_SetDate">
    <vt:lpwstr>2025-03-17T09:31:01Z</vt:lpwstr>
  </property>
  <property fmtid="{D5CDD505-2E9C-101B-9397-08002B2CF9AE}" pid="5" name="MSIP_Label_8e19d756-792e-42a1-bcad-4cb9051ddd2d_Method">
    <vt:lpwstr>Standard</vt:lpwstr>
  </property>
  <property fmtid="{D5CDD505-2E9C-101B-9397-08002B2CF9AE}" pid="6" name="MSIP_Label_8e19d756-792e-42a1-bcad-4cb9051ddd2d_Name">
    <vt:lpwstr>Confidential</vt:lpwstr>
  </property>
  <property fmtid="{D5CDD505-2E9C-101B-9397-08002B2CF9AE}" pid="7" name="MSIP_Label_8e19d756-792e-42a1-bcad-4cb9051ddd2d_SiteId">
    <vt:lpwstr>41eb501a-f671-4ce0-a5bf-b64168c3705f</vt:lpwstr>
  </property>
  <property fmtid="{D5CDD505-2E9C-101B-9397-08002B2CF9AE}" pid="8" name="MSIP_Label_8e19d756-792e-42a1-bcad-4cb9051ddd2d_ActionId">
    <vt:lpwstr>6420485e-e3f4-4417-bf14-8770cc7ad3f2</vt:lpwstr>
  </property>
  <property fmtid="{D5CDD505-2E9C-101B-9397-08002B2CF9AE}" pid="9" name="MSIP_Label_8e19d756-792e-42a1-bcad-4cb9051ddd2d_ContentBits">
    <vt:lpwstr>2</vt:lpwstr>
  </property>
  <property fmtid="{D5CDD505-2E9C-101B-9397-08002B2CF9AE}" pid="10" name="MSIP_Label_8e19d756-792e-42a1-bcad-4cb9051ddd2d_Tag">
    <vt:lpwstr>10, 3, 0, 2</vt:lpwstr>
  </property>
  <property fmtid="{D5CDD505-2E9C-101B-9397-08002B2CF9AE}" pid="11" name="ClassificationContentMarkingFooterLocations">
    <vt:lpwstr>21_BasicWhite:11</vt:lpwstr>
  </property>
  <property fmtid="{D5CDD505-2E9C-101B-9397-08002B2CF9AE}" pid="12" name="ClassificationContentMarkingFooterText">
    <vt:lpwstr>Confidential - Not for Public Consumption or Distribution</vt:lpwstr>
  </property>
  <property fmtid="{D5CDD505-2E9C-101B-9397-08002B2CF9AE}" pid="13" name="MediaServiceImageTags">
    <vt:lpwstr/>
  </property>
</Properties>
</file>