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80" r:id="rId4"/>
  </p:sldMasterIdLst>
  <p:notesMasterIdLst>
    <p:notesMasterId r:id="rId9"/>
  </p:notesMasterIdLst>
  <p:handoutMasterIdLst>
    <p:handoutMasterId r:id="rId10"/>
  </p:handoutMasterIdLst>
  <p:sldIdLst>
    <p:sldId id="412" r:id="rId5"/>
    <p:sldId id="419" r:id="rId6"/>
    <p:sldId id="422" r:id="rId7"/>
    <p:sldId id="423" r:id="rId8"/>
  </p:sldIdLst>
  <p:sldSz cx="10691813" cy="15119350"/>
  <p:notesSz cx="6799263" cy="9929813"/>
  <p:embeddedFontLst>
    <p:embeddedFont>
      <p:font typeface="Fira Sans ExtraBold" panose="020B0903050000020004" pitchFamily="34" charset="0"/>
      <p:bold r:id="rId11"/>
      <p:italic r:id="rId12"/>
      <p:boldItalic r:id="rId13"/>
    </p:embeddedFont>
    <p:embeddedFont>
      <p:font typeface="Fira Sans SemiBold" panose="020B0603050000020004" pitchFamily="34" charset="0"/>
      <p:bold r:id="rId14"/>
      <p:boldItalic r:id="rId1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ROTIN Thierr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73CFF"/>
    <a:srgbClr val="4B5055"/>
    <a:srgbClr val="00ABE0"/>
    <a:srgbClr val="373CF5"/>
    <a:srgbClr val="DDDDE5"/>
    <a:srgbClr val="F0FAFD"/>
    <a:srgbClr val="6666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8E9505-C7B4-4DE6-8D27-5949BFEEF8FF}" v="14" dt="2025-05-27T15:49:43.04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2933" autoAdjust="0"/>
    <p:restoredTop sz="96327" autoAdjust="0"/>
  </p:normalViewPr>
  <p:slideViewPr>
    <p:cSldViewPr snapToGrid="0">
      <p:cViewPr varScale="1">
        <p:scale>
          <a:sx n="54" d="100"/>
          <a:sy n="54" d="100"/>
        </p:scale>
        <p:origin x="2946" y="132"/>
      </p:cViewPr>
      <p:guideLst>
        <p:guide orient="horz" pos="4763"/>
        <p:guide pos="336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40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10" Type="http://schemas.openxmlformats.org/officeDocument/2006/relationships/handoutMaster" Target="handoutMasters/handoutMaster1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OTIN Thierry" userId="d5ab62bd-e030-48ea-8310-ab6bdcf6057e" providerId="ADAL" clId="{78B16103-22EE-4830-BF70-DDFBE2A519B7}"/>
    <pc:docChg chg="undo custSel delSld modSld modMainMaster">
      <pc:chgData name="PERROTIN Thierry" userId="d5ab62bd-e030-48ea-8310-ab6bdcf6057e" providerId="ADAL" clId="{78B16103-22EE-4830-BF70-DDFBE2A519B7}" dt="2024-05-15T08:34:21.701" v="423" actId="2696"/>
      <pc:docMkLst>
        <pc:docMk/>
      </pc:docMkLst>
      <pc:sldChg chg="del">
        <pc:chgData name="PERROTIN Thierry" userId="d5ab62bd-e030-48ea-8310-ab6bdcf6057e" providerId="ADAL" clId="{78B16103-22EE-4830-BF70-DDFBE2A519B7}" dt="2024-05-14T17:48:39.380" v="408" actId="2696"/>
        <pc:sldMkLst>
          <pc:docMk/>
          <pc:sldMk cId="3537882712" sldId="403"/>
        </pc:sldMkLst>
      </pc:sldChg>
      <pc:sldChg chg="addSp modSp mod chgLayout">
        <pc:chgData name="PERROTIN Thierry" userId="d5ab62bd-e030-48ea-8310-ab6bdcf6057e" providerId="ADAL" clId="{78B16103-22EE-4830-BF70-DDFBE2A519B7}" dt="2024-05-14T17:44:48.173" v="154" actId="6264"/>
        <pc:sldMkLst>
          <pc:docMk/>
          <pc:sldMk cId="2151876636" sldId="412"/>
        </pc:sldMkLst>
      </pc:sldChg>
      <pc:sldChg chg="addSp delSp modSp mod modClrScheme chgLayout">
        <pc:chgData name="PERROTIN Thierry" userId="d5ab62bd-e030-48ea-8310-ab6bdcf6057e" providerId="ADAL" clId="{78B16103-22EE-4830-BF70-DDFBE2A519B7}" dt="2024-05-14T17:48:29.096" v="404" actId="700"/>
        <pc:sldMkLst>
          <pc:docMk/>
          <pc:sldMk cId="3104649963" sldId="419"/>
        </pc:sldMkLst>
      </pc:sldChg>
      <pc:sldChg chg="del">
        <pc:chgData name="PERROTIN Thierry" userId="d5ab62bd-e030-48ea-8310-ab6bdcf6057e" providerId="ADAL" clId="{78B16103-22EE-4830-BF70-DDFBE2A519B7}" dt="2024-05-14T17:48:37.571" v="407" actId="2696"/>
        <pc:sldMkLst>
          <pc:docMk/>
          <pc:sldMk cId="1182073620" sldId="420"/>
        </pc:sldMkLst>
      </pc:sldChg>
      <pc:sldChg chg="del">
        <pc:chgData name="PERROTIN Thierry" userId="d5ab62bd-e030-48ea-8310-ab6bdcf6057e" providerId="ADAL" clId="{78B16103-22EE-4830-BF70-DDFBE2A519B7}" dt="2024-05-14T17:48:35.349" v="406" actId="2696"/>
        <pc:sldMkLst>
          <pc:docMk/>
          <pc:sldMk cId="2906666501" sldId="421"/>
        </pc:sldMkLst>
      </pc:sldChg>
      <pc:sldChg chg="addSp delSp modSp mod modClrScheme chgLayout">
        <pc:chgData name="PERROTIN Thierry" userId="d5ab62bd-e030-48ea-8310-ab6bdcf6057e" providerId="ADAL" clId="{78B16103-22EE-4830-BF70-DDFBE2A519B7}" dt="2024-05-14T17:48:33.027" v="405" actId="700"/>
        <pc:sldMkLst>
          <pc:docMk/>
          <pc:sldMk cId="4223881964" sldId="422"/>
        </pc:sldMkLst>
      </pc:sldChg>
      <pc:sldChg chg="del">
        <pc:chgData name="PERROTIN Thierry" userId="d5ab62bd-e030-48ea-8310-ab6bdcf6057e" providerId="ADAL" clId="{78B16103-22EE-4830-BF70-DDFBE2A519B7}" dt="2024-05-14T17:48:41.198" v="409" actId="2696"/>
        <pc:sldMkLst>
          <pc:docMk/>
          <pc:sldMk cId="2106278116" sldId="423"/>
        </pc:sldMkLst>
      </pc:sldChg>
      <pc:sldMasterChg chg="modSp delSldLayout modSldLayout">
        <pc:chgData name="PERROTIN Thierry" userId="d5ab62bd-e030-48ea-8310-ab6bdcf6057e" providerId="ADAL" clId="{78B16103-22EE-4830-BF70-DDFBE2A519B7}" dt="2024-05-14T17:36:18.449" v="15" actId="962"/>
        <pc:sldMasterMkLst>
          <pc:docMk/>
          <pc:sldMasterMk cId="3088865937" sldId="2147483841"/>
        </pc:sldMasterMkLst>
        <pc:sldLayoutChg chg="del">
          <pc:chgData name="PERROTIN Thierry" userId="d5ab62bd-e030-48ea-8310-ab6bdcf6057e" providerId="ADAL" clId="{78B16103-22EE-4830-BF70-DDFBE2A519B7}" dt="2024-05-14T17:35:45.856" v="0" actId="2696"/>
          <pc:sldLayoutMkLst>
            <pc:docMk/>
            <pc:sldMasterMk cId="3088865937" sldId="2147483841"/>
            <pc:sldLayoutMk cId="1416740060" sldId="2147483842"/>
          </pc:sldLayoutMkLst>
        </pc:sldLayoutChg>
        <pc:sldLayoutChg chg="del">
          <pc:chgData name="PERROTIN Thierry" userId="d5ab62bd-e030-48ea-8310-ab6bdcf6057e" providerId="ADAL" clId="{78B16103-22EE-4830-BF70-DDFBE2A519B7}" dt="2024-05-14T17:35:45.878" v="1" actId="2696"/>
          <pc:sldLayoutMkLst>
            <pc:docMk/>
            <pc:sldMasterMk cId="3088865937" sldId="2147483841"/>
            <pc:sldLayoutMk cId="1359703601" sldId="2147483843"/>
          </pc:sldLayoutMkLst>
        </pc:sldLayoutChg>
        <pc:sldLayoutChg chg="del">
          <pc:chgData name="PERROTIN Thierry" userId="d5ab62bd-e030-48ea-8310-ab6bdcf6057e" providerId="ADAL" clId="{78B16103-22EE-4830-BF70-DDFBE2A519B7}" dt="2024-05-14T17:35:45.884" v="2" actId="2696"/>
          <pc:sldLayoutMkLst>
            <pc:docMk/>
            <pc:sldMasterMk cId="3088865937" sldId="2147483841"/>
            <pc:sldLayoutMk cId="598483799" sldId="2147483844"/>
          </pc:sldLayoutMkLst>
        </pc:sldLayoutChg>
        <pc:sldLayoutChg chg="del">
          <pc:chgData name="PERROTIN Thierry" userId="d5ab62bd-e030-48ea-8310-ab6bdcf6057e" providerId="ADAL" clId="{78B16103-22EE-4830-BF70-DDFBE2A519B7}" dt="2024-05-14T17:35:45.913" v="3" actId="2696"/>
          <pc:sldLayoutMkLst>
            <pc:docMk/>
            <pc:sldMasterMk cId="3088865937" sldId="2147483841"/>
            <pc:sldLayoutMk cId="3849143245" sldId="2147483845"/>
          </pc:sldLayoutMkLst>
        </pc:sldLayoutChg>
        <pc:sldLayoutChg chg="del">
          <pc:chgData name="PERROTIN Thierry" userId="d5ab62bd-e030-48ea-8310-ab6bdcf6057e" providerId="ADAL" clId="{78B16103-22EE-4830-BF70-DDFBE2A519B7}" dt="2024-05-14T17:35:45.930" v="4" actId="2696"/>
          <pc:sldLayoutMkLst>
            <pc:docMk/>
            <pc:sldMasterMk cId="3088865937" sldId="2147483841"/>
            <pc:sldLayoutMk cId="2926372594" sldId="2147483846"/>
          </pc:sldLayoutMkLst>
        </pc:sldLayoutChg>
        <pc:sldLayoutChg chg="del">
          <pc:chgData name="PERROTIN Thierry" userId="d5ab62bd-e030-48ea-8310-ab6bdcf6057e" providerId="ADAL" clId="{78B16103-22EE-4830-BF70-DDFBE2A519B7}" dt="2024-05-14T17:35:45.958" v="5" actId="2696"/>
          <pc:sldLayoutMkLst>
            <pc:docMk/>
            <pc:sldMasterMk cId="3088865937" sldId="2147483841"/>
            <pc:sldLayoutMk cId="1759753106" sldId="2147483847"/>
          </pc:sldLayoutMkLst>
        </pc:sldLayoutChg>
        <pc:sldLayoutChg chg="del">
          <pc:chgData name="PERROTIN Thierry" userId="d5ab62bd-e030-48ea-8310-ab6bdcf6057e" providerId="ADAL" clId="{78B16103-22EE-4830-BF70-DDFBE2A519B7}" dt="2024-05-14T17:35:45.963" v="6" actId="2696"/>
          <pc:sldLayoutMkLst>
            <pc:docMk/>
            <pc:sldMasterMk cId="3088865937" sldId="2147483841"/>
            <pc:sldLayoutMk cId="99113306" sldId="2147483848"/>
          </pc:sldLayoutMkLst>
        </pc:sldLayoutChg>
        <pc:sldLayoutChg chg="del">
          <pc:chgData name="PERROTIN Thierry" userId="d5ab62bd-e030-48ea-8310-ab6bdcf6057e" providerId="ADAL" clId="{78B16103-22EE-4830-BF70-DDFBE2A519B7}" dt="2024-05-14T17:35:45.991" v="7" actId="2696"/>
          <pc:sldLayoutMkLst>
            <pc:docMk/>
            <pc:sldMasterMk cId="3088865937" sldId="2147483841"/>
            <pc:sldLayoutMk cId="241526029" sldId="2147483849"/>
          </pc:sldLayoutMkLst>
        </pc:sldLayoutChg>
        <pc:sldLayoutChg chg="del">
          <pc:chgData name="PERROTIN Thierry" userId="d5ab62bd-e030-48ea-8310-ab6bdcf6057e" providerId="ADAL" clId="{78B16103-22EE-4830-BF70-DDFBE2A519B7}" dt="2024-05-14T17:35:46.007" v="8" actId="2696"/>
          <pc:sldLayoutMkLst>
            <pc:docMk/>
            <pc:sldMasterMk cId="3088865937" sldId="2147483841"/>
            <pc:sldLayoutMk cId="3190598898" sldId="2147483850"/>
          </pc:sldLayoutMkLst>
        </pc:sldLayoutChg>
        <pc:sldLayoutChg chg="del">
          <pc:chgData name="PERROTIN Thierry" userId="d5ab62bd-e030-48ea-8310-ab6bdcf6057e" providerId="ADAL" clId="{78B16103-22EE-4830-BF70-DDFBE2A519B7}" dt="2024-05-14T17:35:46.023" v="9" actId="2696"/>
          <pc:sldLayoutMkLst>
            <pc:docMk/>
            <pc:sldMasterMk cId="3088865937" sldId="2147483841"/>
            <pc:sldLayoutMk cId="2851911259" sldId="2147483851"/>
          </pc:sldLayoutMkLst>
        </pc:sldLayoutChg>
        <pc:sldLayoutChg chg="del">
          <pc:chgData name="PERROTIN Thierry" userId="d5ab62bd-e030-48ea-8310-ab6bdcf6057e" providerId="ADAL" clId="{78B16103-22EE-4830-BF70-DDFBE2A519B7}" dt="2024-05-14T17:35:46.039" v="10" actId="2696"/>
          <pc:sldLayoutMkLst>
            <pc:docMk/>
            <pc:sldMasterMk cId="3088865937" sldId="2147483841"/>
            <pc:sldLayoutMk cId="1681998375" sldId="2147483852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36:18.449" v="15" actId="962"/>
          <pc:sldLayoutMkLst>
            <pc:docMk/>
            <pc:sldMasterMk cId="3088865937" sldId="2147483841"/>
            <pc:sldLayoutMk cId="2467058338" sldId="2147483853"/>
          </pc:sldLayoutMkLst>
        </pc:sldLayoutChg>
      </pc:sldMasterChg>
      <pc:sldMasterChg chg="addSldLayout delSldLayout modSldLayout">
        <pc:chgData name="PERROTIN Thierry" userId="d5ab62bd-e030-48ea-8310-ab6bdcf6057e" providerId="ADAL" clId="{78B16103-22EE-4830-BF70-DDFBE2A519B7}" dt="2024-05-15T08:34:21.701" v="423" actId="2696"/>
        <pc:sldMasterMkLst>
          <pc:docMk/>
          <pc:sldMasterMk cId="946972165" sldId="2147483859"/>
        </pc:sldMasterMkLst>
        <pc:sldLayoutChg chg="del">
          <pc:chgData name="PERROTIN Thierry" userId="d5ab62bd-e030-48ea-8310-ab6bdcf6057e" providerId="ADAL" clId="{78B16103-22EE-4830-BF70-DDFBE2A519B7}" dt="2024-05-15T08:34:21.701" v="423" actId="2696"/>
          <pc:sldLayoutMkLst>
            <pc:docMk/>
            <pc:sldMasterMk cId="946972165" sldId="2147483859"/>
            <pc:sldLayoutMk cId="4141251555" sldId="2147483829"/>
          </pc:sldLayoutMkLst>
        </pc:sldLayoutChg>
        <pc:sldLayoutChg chg="del">
          <pc:chgData name="PERROTIN Thierry" userId="d5ab62bd-e030-48ea-8310-ab6bdcf6057e" providerId="ADAL" clId="{78B16103-22EE-4830-BF70-DDFBE2A519B7}" dt="2024-05-15T08:34:19.834" v="422" actId="2696"/>
          <pc:sldLayoutMkLst>
            <pc:docMk/>
            <pc:sldMasterMk cId="946972165" sldId="2147483859"/>
            <pc:sldLayoutMk cId="4027656074" sldId="2147483839"/>
          </pc:sldLayoutMkLst>
        </pc:sldLayoutChg>
        <pc:sldLayoutChg chg="del">
          <pc:chgData name="PERROTIN Thierry" userId="d5ab62bd-e030-48ea-8310-ab6bdcf6057e" providerId="ADAL" clId="{78B16103-22EE-4830-BF70-DDFBE2A519B7}" dt="2024-05-14T17:37:05.814" v="16" actId="2696"/>
          <pc:sldLayoutMkLst>
            <pc:docMk/>
            <pc:sldMasterMk cId="946972165" sldId="2147483859"/>
            <pc:sldLayoutMk cId="1508492716" sldId="2147483860"/>
          </pc:sldLayoutMkLst>
        </pc:sldLayoutChg>
        <pc:sldLayoutChg chg="del">
          <pc:chgData name="PERROTIN Thierry" userId="d5ab62bd-e030-48ea-8310-ab6bdcf6057e" providerId="ADAL" clId="{78B16103-22EE-4830-BF70-DDFBE2A519B7}" dt="2024-05-14T17:37:05.830" v="17" actId="2696"/>
          <pc:sldLayoutMkLst>
            <pc:docMk/>
            <pc:sldMasterMk cId="946972165" sldId="2147483859"/>
            <pc:sldLayoutMk cId="1355268442" sldId="2147483861"/>
          </pc:sldLayoutMkLst>
        </pc:sldLayoutChg>
        <pc:sldLayoutChg chg="del">
          <pc:chgData name="PERROTIN Thierry" userId="d5ab62bd-e030-48ea-8310-ab6bdcf6057e" providerId="ADAL" clId="{78B16103-22EE-4830-BF70-DDFBE2A519B7}" dt="2024-05-14T17:37:05.851" v="18" actId="2696"/>
          <pc:sldLayoutMkLst>
            <pc:docMk/>
            <pc:sldMasterMk cId="946972165" sldId="2147483859"/>
            <pc:sldLayoutMk cId="2065845267" sldId="2147483862"/>
          </pc:sldLayoutMkLst>
        </pc:sldLayoutChg>
        <pc:sldLayoutChg chg="del">
          <pc:chgData name="PERROTIN Thierry" userId="d5ab62bd-e030-48ea-8310-ab6bdcf6057e" providerId="ADAL" clId="{78B16103-22EE-4830-BF70-DDFBE2A519B7}" dt="2024-05-14T17:37:05.863" v="19" actId="2696"/>
          <pc:sldLayoutMkLst>
            <pc:docMk/>
            <pc:sldMasterMk cId="946972165" sldId="2147483859"/>
            <pc:sldLayoutMk cId="2433405272" sldId="2147483863"/>
          </pc:sldLayoutMkLst>
        </pc:sldLayoutChg>
        <pc:sldLayoutChg chg="del">
          <pc:chgData name="PERROTIN Thierry" userId="d5ab62bd-e030-48ea-8310-ab6bdcf6057e" providerId="ADAL" clId="{78B16103-22EE-4830-BF70-DDFBE2A519B7}" dt="2024-05-14T17:37:05.896" v="20" actId="2696"/>
          <pc:sldLayoutMkLst>
            <pc:docMk/>
            <pc:sldMasterMk cId="946972165" sldId="2147483859"/>
            <pc:sldLayoutMk cId="3279432627" sldId="2147483864"/>
          </pc:sldLayoutMkLst>
        </pc:sldLayoutChg>
        <pc:sldLayoutChg chg="del">
          <pc:chgData name="PERROTIN Thierry" userId="d5ab62bd-e030-48ea-8310-ab6bdcf6057e" providerId="ADAL" clId="{78B16103-22EE-4830-BF70-DDFBE2A519B7}" dt="2024-05-14T17:37:05.913" v="21" actId="2696"/>
          <pc:sldLayoutMkLst>
            <pc:docMk/>
            <pc:sldMasterMk cId="946972165" sldId="2147483859"/>
            <pc:sldLayoutMk cId="3917790418" sldId="2147483865"/>
          </pc:sldLayoutMkLst>
        </pc:sldLayoutChg>
        <pc:sldLayoutChg chg="del">
          <pc:chgData name="PERROTIN Thierry" userId="d5ab62bd-e030-48ea-8310-ab6bdcf6057e" providerId="ADAL" clId="{78B16103-22EE-4830-BF70-DDFBE2A519B7}" dt="2024-05-14T17:37:05.925" v="22" actId="2696"/>
          <pc:sldLayoutMkLst>
            <pc:docMk/>
            <pc:sldMasterMk cId="946972165" sldId="2147483859"/>
            <pc:sldLayoutMk cId="1738908881" sldId="2147483866"/>
          </pc:sldLayoutMkLst>
        </pc:sldLayoutChg>
        <pc:sldLayoutChg chg="del">
          <pc:chgData name="PERROTIN Thierry" userId="d5ab62bd-e030-48ea-8310-ab6bdcf6057e" providerId="ADAL" clId="{78B16103-22EE-4830-BF70-DDFBE2A519B7}" dt="2024-05-14T17:37:05.946" v="23" actId="2696"/>
          <pc:sldLayoutMkLst>
            <pc:docMk/>
            <pc:sldMasterMk cId="946972165" sldId="2147483859"/>
            <pc:sldLayoutMk cId="2066157468" sldId="2147483867"/>
          </pc:sldLayoutMkLst>
        </pc:sldLayoutChg>
        <pc:sldLayoutChg chg="del">
          <pc:chgData name="PERROTIN Thierry" userId="d5ab62bd-e030-48ea-8310-ab6bdcf6057e" providerId="ADAL" clId="{78B16103-22EE-4830-BF70-DDFBE2A519B7}" dt="2024-05-14T17:37:05.965" v="24" actId="2696"/>
          <pc:sldLayoutMkLst>
            <pc:docMk/>
            <pc:sldMasterMk cId="946972165" sldId="2147483859"/>
            <pc:sldLayoutMk cId="3769721112" sldId="2147483868"/>
          </pc:sldLayoutMkLst>
        </pc:sldLayoutChg>
        <pc:sldLayoutChg chg="del">
          <pc:chgData name="PERROTIN Thierry" userId="d5ab62bd-e030-48ea-8310-ab6bdcf6057e" providerId="ADAL" clId="{78B16103-22EE-4830-BF70-DDFBE2A519B7}" dt="2024-05-14T17:37:05.980" v="25" actId="2696"/>
          <pc:sldLayoutMkLst>
            <pc:docMk/>
            <pc:sldMasterMk cId="946972165" sldId="2147483859"/>
            <pc:sldLayoutMk cId="2003113012" sldId="2147483869"/>
          </pc:sldLayoutMkLst>
        </pc:sldLayoutChg>
        <pc:sldLayoutChg chg="del">
          <pc:chgData name="PERROTIN Thierry" userId="d5ab62bd-e030-48ea-8310-ab6bdcf6057e" providerId="ADAL" clId="{78B16103-22EE-4830-BF70-DDFBE2A519B7}" dt="2024-05-14T17:37:05.998" v="26" actId="2696"/>
          <pc:sldLayoutMkLst>
            <pc:docMk/>
            <pc:sldMasterMk cId="946972165" sldId="2147483859"/>
            <pc:sldLayoutMk cId="1606451272" sldId="2147483870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47:09.391" v="185" actId="14100"/>
          <pc:sldLayoutMkLst>
            <pc:docMk/>
            <pc:sldMasterMk cId="946972165" sldId="2147483859"/>
            <pc:sldLayoutMk cId="184319682" sldId="2147483871"/>
          </pc:sldLayoutMkLst>
        </pc:sldLayoutChg>
        <pc:sldLayoutChg chg="del">
          <pc:chgData name="PERROTIN Thierry" userId="d5ab62bd-e030-48ea-8310-ab6bdcf6057e" providerId="ADAL" clId="{78B16103-22EE-4830-BF70-DDFBE2A519B7}" dt="2024-05-15T08:34:15.567" v="420" actId="2696"/>
          <pc:sldLayoutMkLst>
            <pc:docMk/>
            <pc:sldMasterMk cId="946972165" sldId="2147483859"/>
            <pc:sldLayoutMk cId="2634475666" sldId="2147483872"/>
          </pc:sldLayoutMkLst>
        </pc:sldLayoutChg>
        <pc:sldLayoutChg chg="del">
          <pc:chgData name="PERROTIN Thierry" userId="d5ab62bd-e030-48ea-8310-ab6bdcf6057e" providerId="ADAL" clId="{78B16103-22EE-4830-BF70-DDFBE2A519B7}" dt="2024-05-15T08:34:17.755" v="421" actId="2696"/>
          <pc:sldLayoutMkLst>
            <pc:docMk/>
            <pc:sldMasterMk cId="946972165" sldId="2147483859"/>
            <pc:sldLayoutMk cId="4173982232" sldId="2147483873"/>
          </pc:sldLayoutMkLst>
        </pc:sldLayoutChg>
        <pc:sldLayoutChg chg="del">
          <pc:chgData name="PERROTIN Thierry" userId="d5ab62bd-e030-48ea-8310-ab6bdcf6057e" providerId="ADAL" clId="{78B16103-22EE-4830-BF70-DDFBE2A519B7}" dt="2024-05-14T17:48:35.349" v="406" actId="2696"/>
          <pc:sldLayoutMkLst>
            <pc:docMk/>
            <pc:sldMasterMk cId="946972165" sldId="2147483859"/>
            <pc:sldLayoutMk cId="1252952562" sldId="2147483874"/>
          </pc:sldLayoutMkLst>
        </pc:sldLayoutChg>
        <pc:sldLayoutChg chg="del">
          <pc:chgData name="PERROTIN Thierry" userId="d5ab62bd-e030-48ea-8310-ab6bdcf6057e" providerId="ADAL" clId="{78B16103-22EE-4830-BF70-DDFBE2A519B7}" dt="2024-05-14T17:48:39.380" v="408" actId="2696"/>
          <pc:sldLayoutMkLst>
            <pc:docMk/>
            <pc:sldMasterMk cId="946972165" sldId="2147483859"/>
            <pc:sldLayoutMk cId="98691308" sldId="2147483875"/>
          </pc:sldLayoutMkLst>
        </pc:sldLayoutChg>
        <pc:sldLayoutChg chg="del">
          <pc:chgData name="PERROTIN Thierry" userId="d5ab62bd-e030-48ea-8310-ab6bdcf6057e" providerId="ADAL" clId="{78B16103-22EE-4830-BF70-DDFBE2A519B7}" dt="2024-05-14T17:48:41.198" v="409" actId="2696"/>
          <pc:sldLayoutMkLst>
            <pc:docMk/>
            <pc:sldMasterMk cId="946972165" sldId="2147483859"/>
            <pc:sldLayoutMk cId="2463377424" sldId="2147483876"/>
          </pc:sldLayoutMkLst>
        </pc:sldLayoutChg>
        <pc:sldLayoutChg chg="modSp add mod modTransition">
          <pc:chgData name="PERROTIN Thierry" userId="d5ab62bd-e030-48ea-8310-ab6bdcf6057e" providerId="ADAL" clId="{78B16103-22EE-4830-BF70-DDFBE2A519B7}" dt="2024-05-14T17:48:17.309" v="403" actId="1035"/>
          <pc:sldLayoutMkLst>
            <pc:docMk/>
            <pc:sldMasterMk cId="946972165" sldId="2147483859"/>
            <pc:sldLayoutMk cId="72145370" sldId="2147483877"/>
          </pc:sldLayoutMkLst>
        </pc:sldLayoutChg>
        <pc:sldLayoutChg chg="addSp delSp modSp add del mod modTransition">
          <pc:chgData name="PERROTIN Thierry" userId="d5ab62bd-e030-48ea-8310-ab6bdcf6057e" providerId="ADAL" clId="{78B16103-22EE-4830-BF70-DDFBE2A519B7}" dt="2024-05-14T17:46:31.271" v="167" actId="2696"/>
          <pc:sldLayoutMkLst>
            <pc:docMk/>
            <pc:sldMasterMk cId="946972165" sldId="2147483859"/>
            <pc:sldLayoutMk cId="3172638572" sldId="2147483878"/>
          </pc:sldLayoutMkLst>
        </pc:sldLayoutChg>
        <pc:sldLayoutChg chg="modSp add mod modTransition">
          <pc:chgData name="PERROTIN Thierry" userId="d5ab62bd-e030-48ea-8310-ab6bdcf6057e" providerId="ADAL" clId="{78B16103-22EE-4830-BF70-DDFBE2A519B7}" dt="2024-05-14T17:49:33.093" v="419" actId="14100"/>
          <pc:sldLayoutMkLst>
            <pc:docMk/>
            <pc:sldMasterMk cId="946972165" sldId="2147483859"/>
            <pc:sldLayoutMk cId="2755262884" sldId="2147483879"/>
          </pc:sldLayoutMkLst>
        </pc:sldLayoutChg>
      </pc:sldMasterChg>
    </pc:docChg>
  </pc:docChgLst>
  <pc:docChgLst>
    <pc:chgData name="PERROTIN Thierry" userId="d5ab62bd-e030-48ea-8310-ab6bdcf6057e" providerId="ADAL" clId="{60E58B07-6E98-44FE-A43A-BBED3630E060}"/>
    <pc:docChg chg="custSel modSld">
      <pc:chgData name="PERROTIN Thierry" userId="d5ab62bd-e030-48ea-8310-ab6bdcf6057e" providerId="ADAL" clId="{60E58B07-6E98-44FE-A43A-BBED3630E060}" dt="2025-05-07T08:39:49.837" v="0" actId="700"/>
      <pc:docMkLst>
        <pc:docMk/>
      </pc:docMkLst>
      <pc:sldChg chg="addSp delSp modSp mod modClrScheme chgLayout">
        <pc:chgData name="PERROTIN Thierry" userId="d5ab62bd-e030-48ea-8310-ab6bdcf6057e" providerId="ADAL" clId="{60E58B07-6E98-44FE-A43A-BBED3630E060}" dt="2025-05-07T08:39:49.837" v="0" actId="700"/>
        <pc:sldMkLst>
          <pc:docMk/>
          <pc:sldMk cId="4223881964" sldId="422"/>
        </pc:sldMkLst>
        <pc:spChg chg="mod ord">
          <ac:chgData name="PERROTIN Thierry" userId="d5ab62bd-e030-48ea-8310-ab6bdcf6057e" providerId="ADAL" clId="{60E58B07-6E98-44FE-A43A-BBED3630E060}" dt="2025-05-07T08:39:49.837" v="0" actId="700"/>
          <ac:spMkLst>
            <pc:docMk/>
            <pc:sldMk cId="4223881964" sldId="422"/>
            <ac:spMk id="2" creationId="{DD588C0D-1B97-9C4B-AEC0-DB314B79BBFA}"/>
          </ac:spMkLst>
        </pc:spChg>
        <pc:spChg chg="add mod ord">
          <ac:chgData name="PERROTIN Thierry" userId="d5ab62bd-e030-48ea-8310-ab6bdcf6057e" providerId="ADAL" clId="{60E58B07-6E98-44FE-A43A-BBED3630E060}" dt="2025-05-07T08:39:49.837" v="0" actId="700"/>
          <ac:spMkLst>
            <pc:docMk/>
            <pc:sldMk cId="4223881964" sldId="422"/>
            <ac:spMk id="3" creationId="{9C6543F8-E3CE-0DBB-CE3A-9706837126D5}"/>
          </ac:spMkLst>
        </pc:spChg>
        <pc:spChg chg="del mod ord">
          <ac:chgData name="PERROTIN Thierry" userId="d5ab62bd-e030-48ea-8310-ab6bdcf6057e" providerId="ADAL" clId="{60E58B07-6E98-44FE-A43A-BBED3630E060}" dt="2025-05-07T08:39:49.837" v="0" actId="700"/>
          <ac:spMkLst>
            <pc:docMk/>
            <pc:sldMk cId="4223881964" sldId="422"/>
            <ac:spMk id="4" creationId="{0EDBBD5E-8DEE-900F-ED50-38DD2FC1BC12}"/>
          </ac:spMkLst>
        </pc:spChg>
        <pc:spChg chg="add mod ord">
          <ac:chgData name="PERROTIN Thierry" userId="d5ab62bd-e030-48ea-8310-ab6bdcf6057e" providerId="ADAL" clId="{60E58B07-6E98-44FE-A43A-BBED3630E060}" dt="2025-05-07T08:39:49.837" v="0" actId="700"/>
          <ac:spMkLst>
            <pc:docMk/>
            <pc:sldMk cId="4223881964" sldId="422"/>
            <ac:spMk id="5" creationId="{63D428AA-80DF-95AE-345D-186FEBAFDC60}"/>
          </ac:spMkLst>
        </pc:spChg>
        <pc:spChg chg="del mod ord">
          <ac:chgData name="PERROTIN Thierry" userId="d5ab62bd-e030-48ea-8310-ab6bdcf6057e" providerId="ADAL" clId="{60E58B07-6E98-44FE-A43A-BBED3630E060}" dt="2025-05-07T08:39:49.837" v="0" actId="700"/>
          <ac:spMkLst>
            <pc:docMk/>
            <pc:sldMk cId="4223881964" sldId="422"/>
            <ac:spMk id="6" creationId="{3A3BA2C5-F98C-E183-D197-46B894A7CB10}"/>
          </ac:spMkLst>
        </pc:spChg>
      </pc:sldChg>
    </pc:docChg>
  </pc:docChgLst>
  <pc:docChgLst>
    <pc:chgData name="PERROTIN Thierry" userId="d5ab62bd-e030-48ea-8310-ab6bdcf6057e" providerId="ADAL" clId="{5506CF8E-5370-4BE1-A384-9992E1DF8C30}"/>
    <pc:docChg chg="undo custSel modSld modMainMaster">
      <pc:chgData name="PERROTIN Thierry" userId="d5ab62bd-e030-48ea-8310-ab6bdcf6057e" providerId="ADAL" clId="{5506CF8E-5370-4BE1-A384-9992E1DF8C30}" dt="2024-05-22T10:27:14.358" v="216" actId="700"/>
      <pc:docMkLst>
        <pc:docMk/>
      </pc:docMkLst>
      <pc:sldChg chg="addSp delSp modSp mod modClrScheme chgLayout">
        <pc:chgData name="PERROTIN Thierry" userId="d5ab62bd-e030-48ea-8310-ab6bdcf6057e" providerId="ADAL" clId="{5506CF8E-5370-4BE1-A384-9992E1DF8C30}" dt="2024-05-22T10:27:14.358" v="216" actId="700"/>
        <pc:sldMkLst>
          <pc:docMk/>
          <pc:sldMk cId="4223881964" sldId="422"/>
        </pc:sldMkLst>
      </pc:sldChg>
      <pc:sldMasterChg chg="addSldLayout modSldLayout">
        <pc:chgData name="PERROTIN Thierry" userId="d5ab62bd-e030-48ea-8310-ab6bdcf6057e" providerId="ADAL" clId="{5506CF8E-5370-4BE1-A384-9992E1DF8C30}" dt="2024-05-22T10:25:40.612" v="215" actId="403"/>
        <pc:sldMasterMkLst>
          <pc:docMk/>
          <pc:sldMasterMk cId="922518969" sldId="2147483880"/>
        </pc:sldMasterMkLst>
        <pc:sldLayoutChg chg="modSp mod">
          <pc:chgData name="PERROTIN Thierry" userId="d5ab62bd-e030-48ea-8310-ab6bdcf6057e" providerId="ADAL" clId="{5506CF8E-5370-4BE1-A384-9992E1DF8C30}" dt="2024-05-22T10:25:40.612" v="215" actId="403"/>
          <pc:sldLayoutMkLst>
            <pc:docMk/>
            <pc:sldMasterMk cId="922518969" sldId="2147483880"/>
            <pc:sldLayoutMk cId="1033961401" sldId="2147483892"/>
          </pc:sldLayoutMkLst>
        </pc:sldLayoutChg>
        <pc:sldLayoutChg chg="addSp delSp modSp mod">
          <pc:chgData name="PERROTIN Thierry" userId="d5ab62bd-e030-48ea-8310-ab6bdcf6057e" providerId="ADAL" clId="{5506CF8E-5370-4BE1-A384-9992E1DF8C30}" dt="2024-05-22T10:14:59.505" v="165" actId="14100"/>
          <pc:sldLayoutMkLst>
            <pc:docMk/>
            <pc:sldMasterMk cId="922518969" sldId="2147483880"/>
            <pc:sldLayoutMk cId="2302439680" sldId="2147483893"/>
          </pc:sldLayoutMkLst>
        </pc:sldLayoutChg>
        <pc:sldLayoutChg chg="delSp modSp mod">
          <pc:chgData name="PERROTIN Thierry" userId="d5ab62bd-e030-48ea-8310-ab6bdcf6057e" providerId="ADAL" clId="{5506CF8E-5370-4BE1-A384-9992E1DF8C30}" dt="2024-05-22T10:06:12.965" v="12" actId="403"/>
          <pc:sldLayoutMkLst>
            <pc:docMk/>
            <pc:sldMasterMk cId="922518969" sldId="2147483880"/>
            <pc:sldLayoutMk cId="148887100" sldId="2147483894"/>
          </pc:sldLayoutMkLst>
        </pc:sldLayoutChg>
        <pc:sldLayoutChg chg="modSp add mod modTransition">
          <pc:chgData name="PERROTIN Thierry" userId="d5ab62bd-e030-48ea-8310-ab6bdcf6057e" providerId="ADAL" clId="{5506CF8E-5370-4BE1-A384-9992E1DF8C30}" dt="2024-05-22T10:15:32.250" v="167" actId="688"/>
          <pc:sldLayoutMkLst>
            <pc:docMk/>
            <pc:sldMasterMk cId="922518969" sldId="2147483880"/>
            <pc:sldLayoutMk cId="1333973788" sldId="2147483895"/>
          </pc:sldLayoutMkLst>
        </pc:sldLayoutChg>
      </pc:sldMasterChg>
    </pc:docChg>
  </pc:docChgLst>
  <pc:docChgLst>
    <pc:chgData name="BRAZZOLOTTO Isabelle" userId="c4914297-3f2d-4e0a-8c8d-5f9c7ad33800" providerId="ADAL" clId="{78796296-420A-FE4F-B44B-3C06035AF724}"/>
    <pc:docChg chg="addSld delSld modMainMaster modSection">
      <pc:chgData name="BRAZZOLOTTO Isabelle" userId="c4914297-3f2d-4e0a-8c8d-5f9c7ad33800" providerId="ADAL" clId="{78796296-420A-FE4F-B44B-3C06035AF724}" dt="2022-12-02T11:16:27.372" v="2" actId="680"/>
      <pc:docMkLst>
        <pc:docMk/>
      </pc:docMkLst>
      <pc:sldChg chg="del">
        <pc:chgData name="BRAZZOLOTTO Isabelle" userId="c4914297-3f2d-4e0a-8c8d-5f9c7ad33800" providerId="ADAL" clId="{78796296-420A-FE4F-B44B-3C06035AF724}" dt="2022-12-02T11:16:22.681" v="1" actId="2696"/>
        <pc:sldMkLst>
          <pc:docMk/>
          <pc:sldMk cId="497839027" sldId="415"/>
        </pc:sldMkLst>
      </pc:sldChg>
      <pc:sldChg chg="new">
        <pc:chgData name="BRAZZOLOTTO Isabelle" userId="c4914297-3f2d-4e0a-8c8d-5f9c7ad33800" providerId="ADAL" clId="{78796296-420A-FE4F-B44B-3C06035AF724}" dt="2022-12-02T11:16:27.372" v="2" actId="680"/>
        <pc:sldMkLst>
          <pc:docMk/>
          <pc:sldMk cId="3104649963" sldId="419"/>
        </pc:sldMkLst>
      </pc:sldChg>
      <pc:sldMasterChg chg="modSldLayout">
        <pc:chgData name="BRAZZOLOTTO Isabelle" userId="c4914297-3f2d-4e0a-8c8d-5f9c7ad33800" providerId="ADAL" clId="{78796296-420A-FE4F-B44B-3C06035AF724}" dt="2022-12-02T11:06:38.658" v="0" actId="12"/>
        <pc:sldMasterMkLst>
          <pc:docMk/>
          <pc:sldMasterMk cId="3558316562" sldId="2147483731"/>
        </pc:sldMasterMkLst>
        <pc:sldLayoutChg chg="modSp">
          <pc:chgData name="BRAZZOLOTTO Isabelle" userId="c4914297-3f2d-4e0a-8c8d-5f9c7ad33800" providerId="ADAL" clId="{78796296-420A-FE4F-B44B-3C06035AF724}" dt="2022-12-02T11:06:38.658" v="0" actId="12"/>
          <pc:sldLayoutMkLst>
            <pc:docMk/>
            <pc:sldMasterMk cId="3558316562" sldId="2147483731"/>
            <pc:sldLayoutMk cId="3955657434" sldId="2147483835"/>
          </pc:sldLayoutMkLst>
        </pc:sldLayoutChg>
      </pc:sldMasterChg>
    </pc:docChg>
  </pc:docChgLst>
  <pc:docChgLst>
    <pc:chgData name="PERROTIN Thierry" userId="d5ab62bd-e030-48ea-8310-ab6bdcf6057e" providerId="ADAL" clId="{84A48A51-A9D5-4926-AFA2-8A4EF893B2DC}"/>
    <pc:docChg chg="undo custSel addSld delSld modSld sldOrd modMainMaster delSection modSection">
      <pc:chgData name="PERROTIN Thierry" userId="d5ab62bd-e030-48ea-8310-ab6bdcf6057e" providerId="ADAL" clId="{84A48A51-A9D5-4926-AFA2-8A4EF893B2DC}" dt="2024-05-14T17:33:48.044" v="323" actId="478"/>
      <pc:docMkLst>
        <pc:docMk/>
      </pc:docMkLst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37127529" sldId="394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865324202" sldId="395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942933544" sldId="396"/>
        </pc:sldMkLst>
      </pc:sldChg>
      <pc:sldChg chg="modSp mod ord">
        <pc:chgData name="PERROTIN Thierry" userId="d5ab62bd-e030-48ea-8310-ab6bdcf6057e" providerId="ADAL" clId="{84A48A51-A9D5-4926-AFA2-8A4EF893B2DC}" dt="2024-05-13T15:52:39.892" v="241" actId="207"/>
        <pc:sldMkLst>
          <pc:docMk/>
          <pc:sldMk cId="3537882712" sldId="403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630315099" sldId="409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4124483296" sldId="410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1492904907" sldId="411"/>
        </pc:sldMkLst>
      </pc:sldChg>
      <pc:sldChg chg="mod modClrScheme chgLayout">
        <pc:chgData name="PERROTIN Thierry" userId="d5ab62bd-e030-48ea-8310-ab6bdcf6057e" providerId="ADAL" clId="{84A48A51-A9D5-4926-AFA2-8A4EF893B2DC}" dt="2024-05-13T15:43:25.430" v="167" actId="700"/>
        <pc:sldMkLst>
          <pc:docMk/>
          <pc:sldMk cId="2151876636" sldId="412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285221482" sldId="413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639777440" sldId="414"/>
        </pc:sldMkLst>
      </pc:sldChg>
      <pc:sldChg chg="del">
        <pc:chgData name="PERROTIN Thierry" userId="d5ab62bd-e030-48ea-8310-ab6bdcf6057e" providerId="ADAL" clId="{84A48A51-A9D5-4926-AFA2-8A4EF893B2DC}" dt="2024-05-13T15:40:29.437" v="128" actId="2696"/>
        <pc:sldMkLst>
          <pc:docMk/>
          <pc:sldMk cId="1931929230" sldId="416"/>
        </pc:sldMkLst>
      </pc:sldChg>
      <pc:sldChg chg="del">
        <pc:chgData name="PERROTIN Thierry" userId="d5ab62bd-e030-48ea-8310-ab6bdcf6057e" providerId="ADAL" clId="{84A48A51-A9D5-4926-AFA2-8A4EF893B2DC}" dt="2024-05-13T15:40:21.575" v="127" actId="2696"/>
        <pc:sldMkLst>
          <pc:docMk/>
          <pc:sldMk cId="2646114506" sldId="417"/>
        </pc:sldMkLst>
      </pc:sldChg>
      <pc:sldChg chg="del">
        <pc:chgData name="PERROTIN Thierry" userId="d5ab62bd-e030-48ea-8310-ab6bdcf6057e" providerId="ADAL" clId="{84A48A51-A9D5-4926-AFA2-8A4EF893B2DC}" dt="2024-05-13T15:40:18.349" v="126" actId="2696"/>
        <pc:sldMkLst>
          <pc:docMk/>
          <pc:sldMk cId="2767086493" sldId="418"/>
        </pc:sldMkLst>
      </pc:sldChg>
      <pc:sldChg chg="addSp delSp modSp mod chgLayout">
        <pc:chgData name="PERROTIN Thierry" userId="d5ab62bd-e030-48ea-8310-ab6bdcf6057e" providerId="ADAL" clId="{84A48A51-A9D5-4926-AFA2-8A4EF893B2DC}" dt="2024-05-14T17:33:25.630" v="321" actId="6264"/>
        <pc:sldMkLst>
          <pc:docMk/>
          <pc:sldMk cId="3104649963" sldId="419"/>
        </pc:sldMkLst>
      </pc:sldChg>
      <pc:sldChg chg="addSp delSp modSp new mod ord modClrScheme chgLayout">
        <pc:chgData name="PERROTIN Thierry" userId="d5ab62bd-e030-48ea-8310-ab6bdcf6057e" providerId="ADAL" clId="{84A48A51-A9D5-4926-AFA2-8A4EF893B2DC}" dt="2024-05-13T15:42:22.297" v="160"/>
        <pc:sldMkLst>
          <pc:docMk/>
          <pc:sldMk cId="1182073620" sldId="420"/>
        </pc:sldMkLst>
      </pc:sldChg>
      <pc:sldChg chg="addSp delSp modSp new mod modClrScheme chgLayout">
        <pc:chgData name="PERROTIN Thierry" userId="d5ab62bd-e030-48ea-8310-ab6bdcf6057e" providerId="ADAL" clId="{84A48A51-A9D5-4926-AFA2-8A4EF893B2DC}" dt="2024-05-14T15:01:36.264" v="287" actId="700"/>
        <pc:sldMkLst>
          <pc:docMk/>
          <pc:sldMk cId="2906666501" sldId="421"/>
        </pc:sldMkLst>
      </pc:sldChg>
      <pc:sldChg chg="addSp delSp modSp new mod ord modClrScheme chgLayout">
        <pc:chgData name="PERROTIN Thierry" userId="d5ab62bd-e030-48ea-8310-ab6bdcf6057e" providerId="ADAL" clId="{84A48A51-A9D5-4926-AFA2-8A4EF893B2DC}" dt="2024-05-13T15:42:53.311" v="164"/>
        <pc:sldMkLst>
          <pc:docMk/>
          <pc:sldMk cId="4223881964" sldId="422"/>
        </pc:sldMkLst>
      </pc:sldChg>
      <pc:sldChg chg="addSp delSp modSp new mod modClrScheme chgLayout">
        <pc:chgData name="PERROTIN Thierry" userId="d5ab62bd-e030-48ea-8310-ab6bdcf6057e" providerId="ADAL" clId="{84A48A51-A9D5-4926-AFA2-8A4EF893B2DC}" dt="2024-05-13T15:51:41.311" v="229" actId="700"/>
        <pc:sldMkLst>
          <pc:docMk/>
          <pc:sldMk cId="2106278116" sldId="423"/>
        </pc:sldMkLst>
      </pc:sldChg>
      <pc:sldMasterChg chg="modSp addSldLayout delSldLayout modSldLayout sldLayoutOrd">
        <pc:chgData name="PERROTIN Thierry" userId="d5ab62bd-e030-48ea-8310-ab6bdcf6057e" providerId="ADAL" clId="{84A48A51-A9D5-4926-AFA2-8A4EF893B2DC}" dt="2024-05-14T17:33:48.044" v="323" actId="478"/>
        <pc:sldMasterMkLst>
          <pc:docMk/>
          <pc:sldMasterMk cId="3558316562" sldId="2147483731"/>
        </pc:sldMasterMkLst>
        <pc:sldLayoutChg chg="addSp delSp modSp mod">
          <pc:chgData name="PERROTIN Thierry" userId="d5ab62bd-e030-48ea-8310-ab6bdcf6057e" providerId="ADAL" clId="{84A48A51-A9D5-4926-AFA2-8A4EF893B2DC}" dt="2024-05-14T17:29:09.609" v="288" actId="14826"/>
          <pc:sldLayoutMkLst>
            <pc:docMk/>
            <pc:sldMasterMk cId="3558316562" sldId="2147483731"/>
            <pc:sldLayoutMk cId="2041953972" sldId="2147483821"/>
          </pc:sldLayoutMkLst>
        </pc:sldLayoutChg>
        <pc:sldLayoutChg chg="del">
          <pc:chgData name="PERROTIN Thierry" userId="d5ab62bd-e030-48ea-8310-ab6bdcf6057e" providerId="ADAL" clId="{84A48A51-A9D5-4926-AFA2-8A4EF893B2DC}" dt="2024-05-13T15:46:17.564" v="188" actId="2696"/>
          <pc:sldLayoutMkLst>
            <pc:docMk/>
            <pc:sldMasterMk cId="3558316562" sldId="2147483731"/>
            <pc:sldLayoutMk cId="2013391993" sldId="2147483822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0:30.513" v="296" actId="14100"/>
          <pc:sldLayoutMkLst>
            <pc:docMk/>
            <pc:sldMasterMk cId="3558316562" sldId="2147483731"/>
            <pc:sldLayoutMk cId="2687974260" sldId="2147483823"/>
          </pc:sldLayoutMkLst>
        </pc:sldLayoutChg>
        <pc:sldLayoutChg chg="del">
          <pc:chgData name="PERROTIN Thierry" userId="d5ab62bd-e030-48ea-8310-ab6bdcf6057e" providerId="ADAL" clId="{84A48A51-A9D5-4926-AFA2-8A4EF893B2DC}" dt="2024-05-13T15:46:13.169" v="185" actId="2696"/>
          <pc:sldLayoutMkLst>
            <pc:docMk/>
            <pc:sldMasterMk cId="3558316562" sldId="2147483731"/>
            <pc:sldLayoutMk cId="3801971062" sldId="2147483825"/>
          </pc:sldLayoutMkLst>
        </pc:sldLayoutChg>
        <pc:sldLayoutChg chg="del">
          <pc:chgData name="PERROTIN Thierry" userId="d5ab62bd-e030-48ea-8310-ab6bdcf6057e" providerId="ADAL" clId="{84A48A51-A9D5-4926-AFA2-8A4EF893B2DC}" dt="2024-05-13T15:46:13.208" v="186" actId="2696"/>
          <pc:sldLayoutMkLst>
            <pc:docMk/>
            <pc:sldMasterMk cId="3558316562" sldId="2147483731"/>
            <pc:sldLayoutMk cId="3083693973" sldId="2147483826"/>
          </pc:sldLayoutMkLst>
        </pc:sldLayoutChg>
        <pc:sldLayoutChg chg="del">
          <pc:chgData name="PERROTIN Thierry" userId="d5ab62bd-e030-48ea-8310-ab6bdcf6057e" providerId="ADAL" clId="{84A48A51-A9D5-4926-AFA2-8A4EF893B2DC}" dt="2024-05-13T15:45:25.551" v="177" actId="2696"/>
          <pc:sldLayoutMkLst>
            <pc:docMk/>
            <pc:sldMasterMk cId="3558316562" sldId="2147483731"/>
            <pc:sldLayoutMk cId="62599074" sldId="2147483827"/>
          </pc:sldLayoutMkLst>
        </pc:sldLayoutChg>
        <pc:sldLayoutChg chg="addSp delSp modSp mod ord">
          <pc:chgData name="PERROTIN Thierry" userId="d5ab62bd-e030-48ea-8310-ab6bdcf6057e" providerId="ADAL" clId="{84A48A51-A9D5-4926-AFA2-8A4EF893B2DC}" dt="2024-05-14T17:33:41.543" v="322" actId="478"/>
          <pc:sldLayoutMkLst>
            <pc:docMk/>
            <pc:sldMasterMk cId="3558316562" sldId="2147483731"/>
            <pc:sldLayoutMk cId="2208897220" sldId="2147483828"/>
          </pc:sldLayoutMkLst>
        </pc:sldLayoutChg>
        <pc:sldLayoutChg chg="addSp delSp modSp mod ord">
          <pc:chgData name="PERROTIN Thierry" userId="d5ab62bd-e030-48ea-8310-ab6bdcf6057e" providerId="ADAL" clId="{84A48A51-A9D5-4926-AFA2-8A4EF893B2DC}" dt="2024-05-13T15:50:48.717" v="227" actId="20578"/>
          <pc:sldLayoutMkLst>
            <pc:docMk/>
            <pc:sldMasterMk cId="946972165" sldId="2147483859"/>
            <pc:sldLayoutMk cId="4141251555" sldId="2147483829"/>
          </pc:sldLayoutMkLst>
        </pc:sldLayoutChg>
        <pc:sldLayoutChg chg="addSp delSp modSp mod ord">
          <pc:chgData name="PERROTIN Thierry" userId="d5ab62bd-e030-48ea-8310-ab6bdcf6057e" providerId="ADAL" clId="{84A48A51-A9D5-4926-AFA2-8A4EF893B2DC}" dt="2024-05-14T17:30:58.465" v="300" actId="120"/>
          <pc:sldLayoutMkLst>
            <pc:docMk/>
            <pc:sldMasterMk cId="3558316562" sldId="2147483731"/>
            <pc:sldLayoutMk cId="4006435273" sldId="2147483830"/>
          </pc:sldLayoutMkLst>
        </pc:sldLayoutChg>
        <pc:sldLayoutChg chg="del">
          <pc:chgData name="PERROTIN Thierry" userId="d5ab62bd-e030-48ea-8310-ab6bdcf6057e" providerId="ADAL" clId="{84A48A51-A9D5-4926-AFA2-8A4EF893B2DC}" dt="2024-05-13T15:46:13.244" v="187" actId="2696"/>
          <pc:sldLayoutMkLst>
            <pc:docMk/>
            <pc:sldMasterMk cId="3558316562" sldId="2147483731"/>
            <pc:sldLayoutMk cId="1558485242" sldId="2147483831"/>
          </pc:sldLayoutMkLst>
        </pc:sldLayoutChg>
        <pc:sldLayoutChg chg="del">
          <pc:chgData name="PERROTIN Thierry" userId="d5ab62bd-e030-48ea-8310-ab6bdcf6057e" providerId="ADAL" clId="{84A48A51-A9D5-4926-AFA2-8A4EF893B2DC}" dt="2024-05-13T15:46:12.944" v="179" actId="2696"/>
          <pc:sldLayoutMkLst>
            <pc:docMk/>
            <pc:sldMasterMk cId="3558316562" sldId="2147483731"/>
            <pc:sldLayoutMk cId="530925110" sldId="2147483832"/>
          </pc:sldLayoutMkLst>
        </pc:sldLayoutChg>
        <pc:sldLayoutChg chg="del">
          <pc:chgData name="PERROTIN Thierry" userId="d5ab62bd-e030-48ea-8310-ab6bdcf6057e" providerId="ADAL" clId="{84A48A51-A9D5-4926-AFA2-8A4EF893B2DC}" dt="2024-05-13T15:46:13.119" v="184" actId="2696"/>
          <pc:sldLayoutMkLst>
            <pc:docMk/>
            <pc:sldMasterMk cId="3558316562" sldId="2147483731"/>
            <pc:sldLayoutMk cId="783436401" sldId="2147483833"/>
          </pc:sldLayoutMkLst>
        </pc:sldLayoutChg>
        <pc:sldLayoutChg chg="del">
          <pc:chgData name="PERROTIN Thierry" userId="d5ab62bd-e030-48ea-8310-ab6bdcf6057e" providerId="ADAL" clId="{84A48A51-A9D5-4926-AFA2-8A4EF893B2DC}" dt="2024-05-13T15:46:13.093" v="183" actId="2696"/>
          <pc:sldLayoutMkLst>
            <pc:docMk/>
            <pc:sldMasterMk cId="3558316562" sldId="2147483731"/>
            <pc:sldLayoutMk cId="3524828433" sldId="2147483834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1:44.518" v="307" actId="14100"/>
          <pc:sldLayoutMkLst>
            <pc:docMk/>
            <pc:sldMasterMk cId="3558316562" sldId="2147483731"/>
            <pc:sldLayoutMk cId="3955657434" sldId="2147483835"/>
          </pc:sldLayoutMkLst>
        </pc:sldLayoutChg>
        <pc:sldLayoutChg chg="del">
          <pc:chgData name="PERROTIN Thierry" userId="d5ab62bd-e030-48ea-8310-ab6bdcf6057e" providerId="ADAL" clId="{84A48A51-A9D5-4926-AFA2-8A4EF893B2DC}" dt="2024-05-13T15:46:13.028" v="181" actId="2696"/>
          <pc:sldLayoutMkLst>
            <pc:docMk/>
            <pc:sldMasterMk cId="3558316562" sldId="2147483731"/>
            <pc:sldLayoutMk cId="2078005539" sldId="2147483836"/>
          </pc:sldLayoutMkLst>
        </pc:sldLayoutChg>
        <pc:sldLayoutChg chg="del">
          <pc:chgData name="PERROTIN Thierry" userId="d5ab62bd-e030-48ea-8310-ab6bdcf6057e" providerId="ADAL" clId="{84A48A51-A9D5-4926-AFA2-8A4EF893B2DC}" dt="2024-05-13T15:46:13.059" v="182" actId="2696"/>
          <pc:sldLayoutMkLst>
            <pc:docMk/>
            <pc:sldMasterMk cId="3558316562" sldId="2147483731"/>
            <pc:sldLayoutMk cId="1132958960" sldId="2147483837"/>
          </pc:sldLayoutMkLst>
        </pc:sldLayoutChg>
        <pc:sldLayoutChg chg="del">
          <pc:chgData name="PERROTIN Thierry" userId="d5ab62bd-e030-48ea-8310-ab6bdcf6057e" providerId="ADAL" clId="{84A48A51-A9D5-4926-AFA2-8A4EF893B2DC}" dt="2024-05-13T15:46:12.993" v="180" actId="2696"/>
          <pc:sldLayoutMkLst>
            <pc:docMk/>
            <pc:sldMasterMk cId="3558316562" sldId="2147483731"/>
            <pc:sldLayoutMk cId="2747472375" sldId="2147483838"/>
          </pc:sldLayoutMkLst>
        </pc:sldLayoutChg>
        <pc:sldLayoutChg chg="addSp delSp modSp add mod modTransition">
          <pc:chgData name="PERROTIN Thierry" userId="d5ab62bd-e030-48ea-8310-ab6bdcf6057e" providerId="ADAL" clId="{84A48A51-A9D5-4926-AFA2-8A4EF893B2DC}" dt="2024-05-14T17:29:22.303" v="289" actId="14826"/>
          <pc:sldLayoutMkLst>
            <pc:docMk/>
            <pc:sldMasterMk cId="946972165" sldId="2147483859"/>
            <pc:sldLayoutMk cId="4027656074" sldId="2147483839"/>
          </pc:sldLayoutMkLst>
        </pc:sldLayoutChg>
        <pc:sldLayoutChg chg="addSp delSp modSp add mod modTransition">
          <pc:chgData name="PERROTIN Thierry" userId="d5ab62bd-e030-48ea-8310-ab6bdcf6057e" providerId="ADAL" clId="{84A48A51-A9D5-4926-AFA2-8A4EF893B2DC}" dt="2024-05-14T17:33:48.044" v="323" actId="478"/>
          <pc:sldLayoutMkLst>
            <pc:docMk/>
            <pc:sldMasterMk cId="3558316562" sldId="2147483731"/>
            <pc:sldLayoutMk cId="3180314898" sldId="2147483840"/>
          </pc:sldLayoutMkLst>
        </pc:sldLayoutChg>
      </pc:sldMasterChg>
    </pc:docChg>
  </pc:docChgLst>
  <pc:docChgLst>
    <pc:chgData name="PERROTIN Thierry" userId="d5ab62bd-e030-48ea-8310-ab6bdcf6057e" providerId="ADAL" clId="{4B8E9505-C7B4-4DE6-8D27-5949BFEEF8FF}"/>
    <pc:docChg chg="custSel modMainMaster">
      <pc:chgData name="PERROTIN Thierry" userId="d5ab62bd-e030-48ea-8310-ab6bdcf6057e" providerId="ADAL" clId="{4B8E9505-C7B4-4DE6-8D27-5949BFEEF8FF}" dt="2025-05-27T15:49:43.045" v="50" actId="14826"/>
      <pc:docMkLst>
        <pc:docMk/>
      </pc:docMkLst>
      <pc:sldMasterChg chg="modSldLayout">
        <pc:chgData name="PERROTIN Thierry" userId="d5ab62bd-e030-48ea-8310-ab6bdcf6057e" providerId="ADAL" clId="{4B8E9505-C7B4-4DE6-8D27-5949BFEEF8FF}" dt="2025-05-27T15:49:43.045" v="50" actId="14826"/>
        <pc:sldMasterMkLst>
          <pc:docMk/>
          <pc:sldMasterMk cId="922518969" sldId="2147483880"/>
        </pc:sldMasterMkLst>
        <pc:sldLayoutChg chg="modSp mod">
          <pc:chgData name="PERROTIN Thierry" userId="d5ab62bd-e030-48ea-8310-ab6bdcf6057e" providerId="ADAL" clId="{4B8E9505-C7B4-4DE6-8D27-5949BFEEF8FF}" dt="2025-05-27T15:49:16.310" v="47" actId="14826"/>
          <pc:sldLayoutMkLst>
            <pc:docMk/>
            <pc:sldMasterMk cId="922518969" sldId="2147483880"/>
            <pc:sldLayoutMk cId="1033961401" sldId="2147483892"/>
          </pc:sldLayoutMkLst>
          <pc:spChg chg="mod">
            <ac:chgData name="PERROTIN Thierry" userId="d5ab62bd-e030-48ea-8310-ab6bdcf6057e" providerId="ADAL" clId="{4B8E9505-C7B4-4DE6-8D27-5949BFEEF8FF}" dt="2025-05-26T18:03:37.526" v="29" actId="1036"/>
            <ac:spMkLst>
              <pc:docMk/>
              <pc:sldMasterMk cId="922518969" sldId="2147483880"/>
              <pc:sldLayoutMk cId="1033961401" sldId="2147483892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4B8E9505-C7B4-4DE6-8D27-5949BFEEF8FF}" dt="2025-05-26T18:03:37.526" v="29" actId="1036"/>
            <ac:spMkLst>
              <pc:docMk/>
              <pc:sldMasterMk cId="922518969" sldId="2147483880"/>
              <pc:sldLayoutMk cId="1033961401" sldId="2147483892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4B8E9505-C7B4-4DE6-8D27-5949BFEEF8FF}" dt="2025-05-27T15:49:16.310" v="47" actId="14826"/>
            <ac:picMkLst>
              <pc:docMk/>
              <pc:sldMasterMk cId="922518969" sldId="2147483880"/>
              <pc:sldLayoutMk cId="1033961401" sldId="2147483892"/>
              <ac:picMk id="3" creationId="{441C28DC-86B2-2E10-149B-5C684F41B284}"/>
            </ac:picMkLst>
          </pc:picChg>
          <pc:cxnChg chg="mod">
            <ac:chgData name="PERROTIN Thierry" userId="d5ab62bd-e030-48ea-8310-ab6bdcf6057e" providerId="ADAL" clId="{4B8E9505-C7B4-4DE6-8D27-5949BFEEF8FF}" dt="2025-05-26T18:03:37.526" v="29" actId="1036"/>
            <ac:cxnSpMkLst>
              <pc:docMk/>
              <pc:sldMasterMk cId="922518969" sldId="2147483880"/>
              <pc:sldLayoutMk cId="1033961401" sldId="2147483892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4B8E9505-C7B4-4DE6-8D27-5949BFEEF8FF}" dt="2025-05-26T18:03:37.526" v="29" actId="1036"/>
            <ac:cxnSpMkLst>
              <pc:docMk/>
              <pc:sldMasterMk cId="922518969" sldId="2147483880"/>
              <pc:sldLayoutMk cId="1033961401" sldId="2147483892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4B8E9505-C7B4-4DE6-8D27-5949BFEEF8FF}" dt="2025-05-27T15:49:23.205" v="48" actId="14826"/>
          <pc:sldLayoutMkLst>
            <pc:docMk/>
            <pc:sldMasterMk cId="922518969" sldId="2147483880"/>
            <pc:sldLayoutMk cId="2302439680" sldId="2147483893"/>
          </pc:sldLayoutMkLst>
          <pc:grpChg chg="mod">
            <ac:chgData name="PERROTIN Thierry" userId="d5ab62bd-e030-48ea-8310-ab6bdcf6057e" providerId="ADAL" clId="{4B8E9505-C7B4-4DE6-8D27-5949BFEEF8FF}" dt="2025-05-26T18:10:11.689" v="43" actId="14100"/>
            <ac:grpSpMkLst>
              <pc:docMk/>
              <pc:sldMasterMk cId="922518969" sldId="2147483880"/>
              <pc:sldLayoutMk cId="2302439680" sldId="2147483893"/>
              <ac:grpSpMk id="17" creationId="{C1427A5A-C9F1-590A-EE22-E4BCC9157166}"/>
            </ac:grpSpMkLst>
          </pc:grpChg>
          <pc:picChg chg="add mod ord">
            <ac:chgData name="PERROTIN Thierry" userId="d5ab62bd-e030-48ea-8310-ab6bdcf6057e" providerId="ADAL" clId="{4B8E9505-C7B4-4DE6-8D27-5949BFEEF8FF}" dt="2025-05-27T15:49:23.205" v="48" actId="14826"/>
            <ac:picMkLst>
              <pc:docMk/>
              <pc:sldMasterMk cId="922518969" sldId="2147483880"/>
              <pc:sldLayoutMk cId="2302439680" sldId="2147483893"/>
              <ac:picMk id="4" creationId="{A3FCBD86-7167-DA9C-6C33-FC33ACB41B17}"/>
            </ac:picMkLst>
          </pc:picChg>
          <pc:picChg chg="del">
            <ac:chgData name="PERROTIN Thierry" userId="d5ab62bd-e030-48ea-8310-ab6bdcf6057e" providerId="ADAL" clId="{4B8E9505-C7B4-4DE6-8D27-5949BFEEF8FF}" dt="2025-05-26T18:08:12.952" v="33" actId="478"/>
            <ac:picMkLst>
              <pc:docMk/>
              <pc:sldMasterMk cId="922518969" sldId="2147483880"/>
              <pc:sldLayoutMk cId="2302439680" sldId="2147483893"/>
              <ac:picMk id="15" creationId="{2CDCB349-52A6-1164-7877-8C38123630F1}"/>
            </ac:picMkLst>
          </pc:picChg>
        </pc:sldLayoutChg>
        <pc:sldLayoutChg chg="addSp delSp modSp mod">
          <pc:chgData name="PERROTIN Thierry" userId="d5ab62bd-e030-48ea-8310-ab6bdcf6057e" providerId="ADAL" clId="{4B8E9505-C7B4-4DE6-8D27-5949BFEEF8FF}" dt="2025-05-27T15:49:34.850" v="49" actId="14826"/>
          <pc:sldLayoutMkLst>
            <pc:docMk/>
            <pc:sldMasterMk cId="922518969" sldId="2147483880"/>
            <pc:sldLayoutMk cId="1333973788" sldId="2147483895"/>
          </pc:sldLayoutMkLst>
          <pc:grpChg chg="mod">
            <ac:chgData name="PERROTIN Thierry" userId="d5ab62bd-e030-48ea-8310-ab6bdcf6057e" providerId="ADAL" clId="{4B8E9505-C7B4-4DE6-8D27-5949BFEEF8FF}" dt="2025-05-26T18:10:23.393" v="44" actId="14100"/>
            <ac:grpSpMkLst>
              <pc:docMk/>
              <pc:sldMasterMk cId="922518969" sldId="2147483880"/>
              <pc:sldLayoutMk cId="1333973788" sldId="2147483895"/>
              <ac:grpSpMk id="17" creationId="{C1427A5A-C9F1-590A-EE22-E4BCC9157166}"/>
            </ac:grpSpMkLst>
          </pc:grpChg>
          <pc:picChg chg="add mod ord">
            <ac:chgData name="PERROTIN Thierry" userId="d5ab62bd-e030-48ea-8310-ab6bdcf6057e" providerId="ADAL" clId="{4B8E9505-C7B4-4DE6-8D27-5949BFEEF8FF}" dt="2025-05-27T15:49:34.850" v="49" actId="14826"/>
            <ac:picMkLst>
              <pc:docMk/>
              <pc:sldMasterMk cId="922518969" sldId="2147483880"/>
              <pc:sldLayoutMk cId="1333973788" sldId="2147483895"/>
              <ac:picMk id="4" creationId="{4943870C-19FE-8A2E-BC50-E2BF2E37BF54}"/>
            </ac:picMkLst>
          </pc:picChg>
          <pc:picChg chg="del">
            <ac:chgData name="PERROTIN Thierry" userId="d5ab62bd-e030-48ea-8310-ab6bdcf6057e" providerId="ADAL" clId="{4B8E9505-C7B4-4DE6-8D27-5949BFEEF8FF}" dt="2025-05-26T18:08:09.841" v="31" actId="478"/>
            <ac:picMkLst>
              <pc:docMk/>
              <pc:sldMasterMk cId="922518969" sldId="2147483880"/>
              <pc:sldLayoutMk cId="1333973788" sldId="2147483895"/>
              <ac:picMk id="15" creationId="{385B2CFF-2472-5F2A-5DEB-5411375CC49E}"/>
            </ac:picMkLst>
          </pc:picChg>
        </pc:sldLayoutChg>
        <pc:sldLayoutChg chg="addSp delSp modSp mod">
          <pc:chgData name="PERROTIN Thierry" userId="d5ab62bd-e030-48ea-8310-ab6bdcf6057e" providerId="ADAL" clId="{4B8E9505-C7B4-4DE6-8D27-5949BFEEF8FF}" dt="2025-05-27T15:49:43.045" v="50" actId="14826"/>
          <pc:sldLayoutMkLst>
            <pc:docMk/>
            <pc:sldMasterMk cId="922518969" sldId="2147483880"/>
            <pc:sldLayoutMk cId="1565996976" sldId="2147483896"/>
          </pc:sldLayoutMkLst>
          <pc:picChg chg="add mod ord">
            <ac:chgData name="PERROTIN Thierry" userId="d5ab62bd-e030-48ea-8310-ab6bdcf6057e" providerId="ADAL" clId="{4B8E9505-C7B4-4DE6-8D27-5949BFEEF8FF}" dt="2025-05-27T15:49:43.045" v="50" actId="14826"/>
            <ac:picMkLst>
              <pc:docMk/>
              <pc:sldMasterMk cId="922518969" sldId="2147483880"/>
              <pc:sldLayoutMk cId="1565996976" sldId="2147483896"/>
              <ac:picMk id="2" creationId="{15679746-A5DA-1C37-FCEF-7BF17C62F637}"/>
            </ac:picMkLst>
          </pc:picChg>
          <pc:picChg chg="del">
            <ac:chgData name="PERROTIN Thierry" userId="d5ab62bd-e030-48ea-8310-ab6bdcf6057e" providerId="ADAL" clId="{4B8E9505-C7B4-4DE6-8D27-5949BFEEF8FF}" dt="2025-05-26T18:08:15.868" v="35" actId="478"/>
            <ac:picMkLst>
              <pc:docMk/>
              <pc:sldMasterMk cId="922518969" sldId="2147483880"/>
              <pc:sldLayoutMk cId="1565996976" sldId="2147483896"/>
              <ac:picMk id="9" creationId="{712F562A-2E67-6F47-BB8B-70A625F4F1FC}"/>
            </ac:picMkLst>
          </pc:picChg>
        </pc:sldLayoutChg>
      </pc:sldMasterChg>
    </pc:docChg>
  </pc:docChgLst>
  <pc:docChgLst>
    <pc:chgData name="PERROTIN Thierry" userId="d5ab62bd-e030-48ea-8310-ab6bdcf6057e" providerId="ADAL" clId="{EBE6DD76-37DB-4517-B44F-B865B858FB93}"/>
    <pc:docChg chg="undo custSel addSld delSld modSld delMainMaster modMainMaster modNotesMaster">
      <pc:chgData name="PERROTIN Thierry" userId="d5ab62bd-e030-48ea-8310-ab6bdcf6057e" providerId="ADAL" clId="{EBE6DD76-37DB-4517-B44F-B865B858FB93}" dt="2025-04-30T15:12:18.484" v="268" actId="13244"/>
      <pc:docMkLst>
        <pc:docMk/>
      </pc:docMkLst>
      <pc:sldChg chg="modSp">
        <pc:chgData name="PERROTIN Thierry" userId="d5ab62bd-e030-48ea-8310-ab6bdcf6057e" providerId="ADAL" clId="{EBE6DD76-37DB-4517-B44F-B865B858FB93}" dt="2025-04-29T09:44:47.541" v="3"/>
        <pc:sldMkLst>
          <pc:docMk/>
          <pc:sldMk cId="2151876636" sldId="412"/>
        </pc:sldMkLst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2151876636" sldId="412"/>
            <ac:spMk id="2" creationId="{1B7D071D-6347-CA40-AAF5-A678973C167E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2151876636" sldId="412"/>
            <ac:spMk id="3" creationId="{A1357761-4103-E520-B742-51540CCCDAF3}"/>
          </ac:spMkLst>
        </pc:spChg>
      </pc:sldChg>
      <pc:sldChg chg="modSp">
        <pc:chgData name="PERROTIN Thierry" userId="d5ab62bd-e030-48ea-8310-ab6bdcf6057e" providerId="ADAL" clId="{EBE6DD76-37DB-4517-B44F-B865B858FB93}" dt="2025-04-29T09:44:47.541" v="3"/>
        <pc:sldMkLst>
          <pc:docMk/>
          <pc:sldMk cId="3104649963" sldId="419"/>
        </pc:sldMkLst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3104649963" sldId="419"/>
            <ac:spMk id="2" creationId="{859949EC-300B-1411-EE9A-615B255184B4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3104649963" sldId="419"/>
            <ac:spMk id="4" creationId="{71D08A6C-66FF-2298-537E-203D3C0458E5}"/>
          </ac:spMkLst>
        </pc:spChg>
      </pc:sldChg>
      <pc:sldChg chg="addSp modSp">
        <pc:chgData name="PERROTIN Thierry" userId="d5ab62bd-e030-48ea-8310-ab6bdcf6057e" providerId="ADAL" clId="{EBE6DD76-37DB-4517-B44F-B865B858FB93}" dt="2025-04-29T09:55:52.504" v="7"/>
        <pc:sldMkLst>
          <pc:docMk/>
          <pc:sldMk cId="4223881964" sldId="422"/>
        </pc:sldMkLst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4223881964" sldId="422"/>
            <ac:spMk id="2" creationId="{DD588C0D-1B97-9C4B-AEC0-DB314B79BBFA}"/>
          </ac:spMkLst>
        </pc:spChg>
      </pc:sldChg>
      <pc:sldChg chg="new">
        <pc:chgData name="PERROTIN Thierry" userId="d5ab62bd-e030-48ea-8310-ab6bdcf6057e" providerId="ADAL" clId="{EBE6DD76-37DB-4517-B44F-B865B858FB93}" dt="2025-04-30T15:07:38.590" v="44" actId="680"/>
        <pc:sldMkLst>
          <pc:docMk/>
          <pc:sldMk cId="1955773668" sldId="423"/>
        </pc:sldMkLst>
      </pc:sldChg>
      <pc:sldChg chg="add del">
        <pc:chgData name="PERROTIN Thierry" userId="d5ab62bd-e030-48ea-8310-ab6bdcf6057e" providerId="ADAL" clId="{EBE6DD76-37DB-4517-B44F-B865B858FB93}" dt="2025-04-29T09:56:00.646" v="11"/>
        <pc:sldMkLst>
          <pc:docMk/>
          <pc:sldMk cId="2022306318" sldId="430"/>
        </pc:sldMkLst>
      </pc:sldChg>
      <pc:sldMasterChg chg="modSp modSldLayout">
        <pc:chgData name="PERROTIN Thierry" userId="d5ab62bd-e030-48ea-8310-ab6bdcf6057e" providerId="ADAL" clId="{EBE6DD76-37DB-4517-B44F-B865B858FB93}" dt="2025-04-30T15:12:18.484" v="268" actId="13244"/>
        <pc:sldMasterMkLst>
          <pc:docMk/>
          <pc:sldMasterMk cId="922518969" sldId="2147483880"/>
        </pc:sldMasterMkLst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922518969" sldId="2147483880"/>
            <ac:spMk id="2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922518969" sldId="2147483880"/>
            <ac:spMk id="3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922518969" sldId="2147483880"/>
            <ac:spMk id="4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922518969" sldId="2147483880"/>
            <ac:spMk id="5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922518969" sldId="2147483880"/>
            <ac:spMk id="6" creationId="{00000000-0000-0000-0000-000000000000}"/>
          </ac:spMkLst>
        </pc:spChg>
        <pc:sldLayoutChg chg="addSp delSp modSp mod">
          <pc:chgData name="PERROTIN Thierry" userId="d5ab62bd-e030-48ea-8310-ab6bdcf6057e" providerId="ADAL" clId="{EBE6DD76-37DB-4517-B44F-B865B858FB93}" dt="2025-04-30T15:12:18.484" v="268" actId="13244"/>
          <pc:sldLayoutMkLst>
            <pc:docMk/>
            <pc:sldMasterMk cId="922518969" sldId="2147483880"/>
            <pc:sldLayoutMk cId="1033961401" sldId="2147483892"/>
          </pc:sldLayoutMkLst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922518969" sldId="2147483880"/>
              <pc:sldLayoutMk cId="1033961401" sldId="2147483892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922518969" sldId="2147483880"/>
              <pc:sldLayoutMk cId="1033961401" sldId="2147483892"/>
              <ac:spMk id="11" creationId="{2E450A31-D44D-5BD2-FA90-E53A90FA4EE2}"/>
            </ac:spMkLst>
          </pc:spChg>
          <pc:picChg chg="add mod ord">
            <ac:chgData name="PERROTIN Thierry" userId="d5ab62bd-e030-48ea-8310-ab6bdcf6057e" providerId="ADAL" clId="{EBE6DD76-37DB-4517-B44F-B865B858FB93}" dt="2025-04-30T15:12:18.484" v="268" actId="13244"/>
            <ac:picMkLst>
              <pc:docMk/>
              <pc:sldMasterMk cId="922518969" sldId="2147483880"/>
              <pc:sldLayoutMk cId="1033961401" sldId="2147483892"/>
              <ac:picMk id="3" creationId="{441C28DC-86B2-2E10-149B-5C684F41B284}"/>
            </ac:picMkLst>
          </pc:pic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922518969" sldId="2147483880"/>
              <pc:sldLayoutMk cId="1033961401" sldId="2147483892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922518969" sldId="2147483880"/>
              <pc:sldLayoutMk cId="1033961401" sldId="2147483892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EBE6DD76-37DB-4517-B44F-B865B858FB93}" dt="2025-04-30T15:12:11.810" v="264" actId="1036"/>
          <pc:sldLayoutMkLst>
            <pc:docMk/>
            <pc:sldMasterMk cId="922518969" sldId="2147483880"/>
            <pc:sldLayoutMk cId="2302439680" sldId="2147483893"/>
          </pc:sldLayoutMkLst>
          <pc:spChg chg="mod">
            <ac:chgData name="PERROTIN Thierry" userId="d5ab62bd-e030-48ea-8310-ab6bdcf6057e" providerId="ADAL" clId="{EBE6DD76-37DB-4517-B44F-B865B858FB93}" dt="2025-04-30T15:12:11.810" v="264" actId="1036"/>
            <ac:spMkLst>
              <pc:docMk/>
              <pc:sldMasterMk cId="922518969" sldId="2147483880"/>
              <pc:sldLayoutMk cId="2302439680" sldId="2147483893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30T15:12:11.810" v="264" actId="1036"/>
            <ac:spMkLst>
              <pc:docMk/>
              <pc:sldMasterMk cId="922518969" sldId="2147483880"/>
              <pc:sldLayoutMk cId="2302439680" sldId="2147483893"/>
              <ac:spMk id="11" creationId="{2E450A31-D44D-5BD2-FA90-E53A90FA4EE2}"/>
            </ac:spMkLst>
          </pc:spChg>
          <pc:grpChg chg="mod">
            <ac:chgData name="PERROTIN Thierry" userId="d5ab62bd-e030-48ea-8310-ab6bdcf6057e" providerId="ADAL" clId="{EBE6DD76-37DB-4517-B44F-B865B858FB93}" dt="2025-04-30T15:12:11.810" v="264" actId="1036"/>
            <ac:grpSpMkLst>
              <pc:docMk/>
              <pc:sldMasterMk cId="922518969" sldId="2147483880"/>
              <pc:sldLayoutMk cId="2302439680" sldId="2147483893"/>
              <ac:grpSpMk id="17" creationId="{C1427A5A-C9F1-590A-EE22-E4BCC9157166}"/>
            </ac:grpSpMkLst>
          </pc:grp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2" creationId="{7F4F449B-D93F-F7C2-F15D-DDE5808ED57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3" creationId="{955A81B7-7B87-5323-B306-4C9262720EE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6" creationId="{F7D119F6-88C8-9875-E3C3-78DE8564B3C5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7" creationId="{30D6263D-5CE0-D94F-8C3E-820B985EE66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12" creationId="{887F10AD-521D-F1C9-86B9-ABCC05BC2B1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13" creationId="{A181EC21-4E4C-2E2D-BDE5-B1808DD69303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14" creationId="{3E14DA53-19DE-07E1-90FF-0A11856EBCAC}"/>
            </ac:picMkLst>
          </pc:picChg>
          <pc:picChg chg="add mod ord">
            <ac:chgData name="PERROTIN Thierry" userId="d5ab62bd-e030-48ea-8310-ab6bdcf6057e" providerId="ADAL" clId="{EBE6DD76-37DB-4517-B44F-B865B858FB93}" dt="2025-04-30T15:11:59.452" v="207" actId="13244"/>
            <ac:picMkLst>
              <pc:docMk/>
              <pc:sldMasterMk cId="922518969" sldId="2147483880"/>
              <pc:sldLayoutMk cId="2302439680" sldId="2147483893"/>
              <ac:picMk id="15" creationId="{2CDCB349-52A6-1164-7877-8C38123630F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16" creationId="{2420E28D-6514-71F7-DDBE-6BC2F5B04962}"/>
            </ac:picMkLst>
          </pc:picChg>
          <pc:cxnChg chg="mod">
            <ac:chgData name="PERROTIN Thierry" userId="d5ab62bd-e030-48ea-8310-ab6bdcf6057e" providerId="ADAL" clId="{EBE6DD76-37DB-4517-B44F-B865B858FB93}" dt="2025-04-30T15:12:11.810" v="264" actId="1036"/>
            <ac:cxnSpMkLst>
              <pc:docMk/>
              <pc:sldMasterMk cId="922518969" sldId="2147483880"/>
              <pc:sldLayoutMk cId="2302439680" sldId="2147483893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BE6DD76-37DB-4517-B44F-B865B858FB93}" dt="2025-04-30T15:12:11.810" v="264" actId="1036"/>
            <ac:cxnSpMkLst>
              <pc:docMk/>
              <pc:sldMasterMk cId="922518969" sldId="2147483880"/>
              <pc:sldLayoutMk cId="2302439680" sldId="2147483893"/>
              <ac:cxnSpMk id="10" creationId="{2B708CE0-B5C8-B400-5A27-1368E57702C2}"/>
            </ac:cxnSpMkLst>
          </pc:cxnChg>
        </pc:sldLayoutChg>
        <pc:sldLayoutChg chg="modSp">
          <pc:chgData name="PERROTIN Thierry" userId="d5ab62bd-e030-48ea-8310-ab6bdcf6057e" providerId="ADAL" clId="{EBE6DD76-37DB-4517-B44F-B865B858FB93}" dt="2025-04-29T09:44:47.541" v="3"/>
          <pc:sldLayoutMkLst>
            <pc:docMk/>
            <pc:sldMasterMk cId="922518969" sldId="2147483880"/>
            <pc:sldLayoutMk cId="148887100" sldId="2147483894"/>
          </pc:sldLayoutMkLst>
        </pc:sldLayoutChg>
        <pc:sldLayoutChg chg="addSp delSp modSp mod">
          <pc:chgData name="PERROTIN Thierry" userId="d5ab62bd-e030-48ea-8310-ab6bdcf6057e" providerId="ADAL" clId="{EBE6DD76-37DB-4517-B44F-B865B858FB93}" dt="2025-04-30T15:11:51.570" v="203" actId="1036"/>
          <pc:sldLayoutMkLst>
            <pc:docMk/>
            <pc:sldMasterMk cId="922518969" sldId="2147483880"/>
            <pc:sldLayoutMk cId="1333973788" sldId="2147483895"/>
          </pc:sldLayoutMkLst>
          <pc:spChg chg="mod">
            <ac:chgData name="PERROTIN Thierry" userId="d5ab62bd-e030-48ea-8310-ab6bdcf6057e" providerId="ADAL" clId="{EBE6DD76-37DB-4517-B44F-B865B858FB93}" dt="2025-04-30T15:11:51.570" v="203" actId="1036"/>
            <ac:spMkLst>
              <pc:docMk/>
              <pc:sldMasterMk cId="922518969" sldId="2147483880"/>
              <pc:sldLayoutMk cId="1333973788" sldId="2147483895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30T15:11:51.570" v="203" actId="1036"/>
            <ac:spMkLst>
              <pc:docMk/>
              <pc:sldMasterMk cId="922518969" sldId="2147483880"/>
              <pc:sldLayoutMk cId="1333973788" sldId="2147483895"/>
              <ac:spMk id="11" creationId="{2E450A31-D44D-5BD2-FA90-E53A90FA4EE2}"/>
            </ac:spMkLst>
          </pc:spChg>
          <pc:grpChg chg="mod">
            <ac:chgData name="PERROTIN Thierry" userId="d5ab62bd-e030-48ea-8310-ab6bdcf6057e" providerId="ADAL" clId="{EBE6DD76-37DB-4517-B44F-B865B858FB93}" dt="2025-04-30T15:11:51.570" v="203" actId="1036"/>
            <ac:grpSpMkLst>
              <pc:docMk/>
              <pc:sldMasterMk cId="922518969" sldId="2147483880"/>
              <pc:sldLayoutMk cId="1333973788" sldId="2147483895"/>
              <ac:grpSpMk id="17" creationId="{C1427A5A-C9F1-590A-EE22-E4BCC9157166}"/>
            </ac:grpSpMkLst>
          </pc:grp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2" creationId="{7F4F449B-D93F-F7C2-F15D-DDE5808ED57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3" creationId="{955A81B7-7B87-5323-B306-4C9262720EE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6" creationId="{F7D119F6-88C8-9875-E3C3-78DE8564B3C5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7" creationId="{30D6263D-5CE0-D94F-8C3E-820B985EE66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12" creationId="{887F10AD-521D-F1C9-86B9-ABCC05BC2B1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13" creationId="{A181EC21-4E4C-2E2D-BDE5-B1808DD69303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14" creationId="{3E14DA53-19DE-07E1-90FF-0A11856EBCAC}"/>
            </ac:picMkLst>
          </pc:picChg>
          <pc:picChg chg="add mod ord">
            <ac:chgData name="PERROTIN Thierry" userId="d5ab62bd-e030-48ea-8310-ab6bdcf6057e" providerId="ADAL" clId="{EBE6DD76-37DB-4517-B44F-B865B858FB93}" dt="2025-04-30T15:11:45.209" v="157" actId="13244"/>
            <ac:picMkLst>
              <pc:docMk/>
              <pc:sldMasterMk cId="922518969" sldId="2147483880"/>
              <pc:sldLayoutMk cId="1333973788" sldId="2147483895"/>
              <ac:picMk id="15" creationId="{385B2CFF-2472-5F2A-5DEB-5411375CC49E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16" creationId="{2420E28D-6514-71F7-DDBE-6BC2F5B04962}"/>
            </ac:picMkLst>
          </pc:picChg>
          <pc:cxnChg chg="mod">
            <ac:chgData name="PERROTIN Thierry" userId="d5ab62bd-e030-48ea-8310-ab6bdcf6057e" providerId="ADAL" clId="{EBE6DD76-37DB-4517-B44F-B865B858FB93}" dt="2025-04-30T15:11:51.570" v="203" actId="1036"/>
            <ac:cxnSpMkLst>
              <pc:docMk/>
              <pc:sldMasterMk cId="922518969" sldId="2147483880"/>
              <pc:sldLayoutMk cId="1333973788" sldId="2147483895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BE6DD76-37DB-4517-B44F-B865B858FB93}" dt="2025-04-30T15:11:51.570" v="203" actId="1036"/>
            <ac:cxnSpMkLst>
              <pc:docMk/>
              <pc:sldMasterMk cId="922518969" sldId="2147483880"/>
              <pc:sldLayoutMk cId="1333973788" sldId="2147483895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EBE6DD76-37DB-4517-B44F-B865B858FB93}" dt="2025-04-30T15:11:33.902" v="153" actId="1035"/>
          <pc:sldLayoutMkLst>
            <pc:docMk/>
            <pc:sldMasterMk cId="922518969" sldId="2147483880"/>
            <pc:sldLayoutMk cId="1565996976" sldId="2147483896"/>
          </pc:sldLayoutMkLst>
          <pc:spChg chg="mod">
            <ac:chgData name="PERROTIN Thierry" userId="d5ab62bd-e030-48ea-8310-ab6bdcf6057e" providerId="ADAL" clId="{EBE6DD76-37DB-4517-B44F-B865B858FB93}" dt="2025-04-30T15:10:54.594" v="134" actId="207"/>
            <ac:spMkLst>
              <pc:docMk/>
              <pc:sldMasterMk cId="922518969" sldId="2147483880"/>
              <pc:sldLayoutMk cId="1565996976" sldId="2147483896"/>
              <ac:spMk id="3" creationId="{892F6403-2BAE-F883-29D9-C4F5A8BEDBB4}"/>
            </ac:spMkLst>
          </pc:spChg>
          <pc:spChg chg="mod">
            <ac:chgData name="PERROTIN Thierry" userId="d5ab62bd-e030-48ea-8310-ab6bdcf6057e" providerId="ADAL" clId="{EBE6DD76-37DB-4517-B44F-B865B858FB93}" dt="2025-04-30T15:11:26.182" v="139" actId="255"/>
            <ac:spMkLst>
              <pc:docMk/>
              <pc:sldMasterMk cId="922518969" sldId="2147483880"/>
              <pc:sldLayoutMk cId="1565996976" sldId="2147483896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30T15:11:33.902" v="153" actId="1035"/>
            <ac:spMkLst>
              <pc:docMk/>
              <pc:sldMasterMk cId="922518969" sldId="2147483880"/>
              <pc:sldLayoutMk cId="1565996976" sldId="2147483896"/>
              <ac:spMk id="6" creationId="{A4793245-48EC-78B0-5D32-51D8E1CBBD57}"/>
            </ac:spMkLst>
          </pc:spChg>
          <pc:spChg chg="mod">
            <ac:chgData name="PERROTIN Thierry" userId="d5ab62bd-e030-48ea-8310-ab6bdcf6057e" providerId="ADAL" clId="{EBE6DD76-37DB-4517-B44F-B865B858FB93}" dt="2025-04-30T15:11:33.902" v="153" actId="1035"/>
            <ac:spMkLst>
              <pc:docMk/>
              <pc:sldMasterMk cId="922518969" sldId="2147483880"/>
              <pc:sldLayoutMk cId="1565996976" sldId="2147483896"/>
              <ac:spMk id="11" creationId="{2E450A31-D44D-5BD2-FA90-E53A90FA4EE2}"/>
            </ac:spMkLst>
          </pc:spChg>
          <pc:picChg chg="add mod ord">
            <ac:chgData name="PERROTIN Thierry" userId="d5ab62bd-e030-48ea-8310-ab6bdcf6057e" providerId="ADAL" clId="{EBE6DD76-37DB-4517-B44F-B865B858FB93}" dt="2025-04-30T15:09:47.960" v="56" actId="13244"/>
            <ac:picMkLst>
              <pc:docMk/>
              <pc:sldMasterMk cId="922518969" sldId="2147483880"/>
              <pc:sldLayoutMk cId="1565996976" sldId="2147483896"/>
              <ac:picMk id="9" creationId="{712F562A-2E67-6F47-BB8B-70A625F4F1FC}"/>
            </ac:picMkLst>
          </pc:picChg>
          <pc:cxnChg chg="add mod ord">
            <ac:chgData name="PERROTIN Thierry" userId="d5ab62bd-e030-48ea-8310-ab6bdcf6057e" providerId="ADAL" clId="{EBE6DD76-37DB-4517-B44F-B865B858FB93}" dt="2025-04-30T15:10:36.928" v="132" actId="13244"/>
            <ac:cxnSpMkLst>
              <pc:docMk/>
              <pc:sldMasterMk cId="922518969" sldId="2147483880"/>
              <pc:sldLayoutMk cId="1565996976" sldId="2147483896"/>
              <ac:cxnSpMk id="12" creationId="{9E5581F8-B9DC-C53D-0B78-2AC2C9F4242D}"/>
            </ac:cxnSpMkLst>
          </pc:cxnChg>
          <pc:cxnChg chg="mod">
            <ac:chgData name="PERROTIN Thierry" userId="d5ab62bd-e030-48ea-8310-ab6bdcf6057e" providerId="ADAL" clId="{EBE6DD76-37DB-4517-B44F-B865B858FB93}" dt="2025-04-30T15:11:33.902" v="153" actId="1035"/>
            <ac:cxnSpMkLst>
              <pc:docMk/>
              <pc:sldMasterMk cId="922518969" sldId="2147483880"/>
              <pc:sldLayoutMk cId="1565996976" sldId="2147483896"/>
              <ac:cxnSpMk id="16" creationId="{6C98CE32-8F74-1278-0991-318F14F73C5C}"/>
            </ac:cxnSpMkLst>
          </pc:cxnChg>
        </pc:sldLayoutChg>
      </pc:sldMasterChg>
      <pc:sldMasterChg chg="modSp del modSldLayout">
        <pc:chgData name="PERROTIN Thierry" userId="d5ab62bd-e030-48ea-8310-ab6bdcf6057e" providerId="ADAL" clId="{EBE6DD76-37DB-4517-B44F-B865B858FB93}" dt="2025-04-30T15:06:18.236" v="12" actId="2696"/>
        <pc:sldMasterMkLst>
          <pc:docMk/>
          <pc:sldMasterMk cId="4042288886" sldId="2147483896"/>
        </pc:sldMasterMkLst>
        <pc:sldLayoutChg chg="modSp">
          <pc:chgData name="PERROTIN Thierry" userId="d5ab62bd-e030-48ea-8310-ab6bdcf6057e" providerId="ADAL" clId="{EBE6DD76-37DB-4517-B44F-B865B858FB93}" dt="2025-04-29T09:44:47.541" v="3"/>
          <pc:sldLayoutMkLst>
            <pc:docMk/>
            <pc:sldMasterMk cId="4042288886" sldId="2147483896"/>
            <pc:sldLayoutMk cId="450136291" sldId="2147483897"/>
          </pc:sldLayoutMkLst>
        </pc:sldLayoutChg>
        <pc:sldLayoutChg chg="modSp">
          <pc:chgData name="PERROTIN Thierry" userId="d5ab62bd-e030-48ea-8310-ab6bdcf6057e" providerId="ADAL" clId="{EBE6DD76-37DB-4517-B44F-B865B858FB93}" dt="2025-04-29T09:44:47.541" v="3"/>
          <pc:sldLayoutMkLst>
            <pc:docMk/>
            <pc:sldMasterMk cId="4042288886" sldId="2147483896"/>
            <pc:sldLayoutMk cId="2231299742" sldId="2147483898"/>
          </pc:sldLayoutMkLst>
        </pc:sldLayoutChg>
        <pc:sldLayoutChg chg="modSp">
          <pc:chgData name="PERROTIN Thierry" userId="d5ab62bd-e030-48ea-8310-ab6bdcf6057e" providerId="ADAL" clId="{EBE6DD76-37DB-4517-B44F-B865B858FB93}" dt="2025-04-29T09:44:47.541" v="3"/>
          <pc:sldLayoutMkLst>
            <pc:docMk/>
            <pc:sldMasterMk cId="4042288886" sldId="2147483896"/>
            <pc:sldLayoutMk cId="2989937444" sldId="2147483899"/>
          </pc:sldLayoutMkLst>
        </pc:sldLayoutChg>
        <pc:sldLayoutChg chg="modSp">
          <pc:chgData name="PERROTIN Thierry" userId="d5ab62bd-e030-48ea-8310-ab6bdcf6057e" providerId="ADAL" clId="{EBE6DD76-37DB-4517-B44F-B865B858FB93}" dt="2025-04-29T09:44:47.541" v="3"/>
          <pc:sldLayoutMkLst>
            <pc:docMk/>
            <pc:sldMasterMk cId="4042288886" sldId="2147483896"/>
            <pc:sldLayoutMk cId="1366157174" sldId="2147483900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A9880C7-BD72-7AFB-0587-7B1932E0F6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FB0EE7-F471-3B3E-6DC5-B40C39DD73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27DFF-1885-46CF-B307-91FCFEF7C0B3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AF26D9-1D7F-B186-55D3-AD0A1328F4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314AC5-33E0-6F5D-3AD1-6EA64AE19E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F665-65AF-47A8-B628-9806417BB3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80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078EB-BE72-4B4A-844E-B558E6EBB18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701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23FF7-05C4-4020-A21B-8C162D114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54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41C28DC-86B2-2E10-149B-5C684F41B2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06"/>
            <a:ext cx="10691812" cy="15118736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4971" y="3309671"/>
            <a:ext cx="9755196" cy="501733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1">
                <a:solidFill>
                  <a:schemeClr val="bg1"/>
                </a:solidFill>
                <a:latin typeface="+mj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3309667"/>
            <a:ext cx="9789228" cy="6734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8" y="8327000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2" y="8323634"/>
            <a:ext cx="9746214" cy="182621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Intervenant</a:t>
            </a:r>
          </a:p>
        </p:txBody>
      </p:sp>
    </p:spTree>
    <p:extLst>
      <p:ext uri="{BB962C8B-B14F-4D97-AF65-F5344CB8AC3E}">
        <p14:creationId xmlns:p14="http://schemas.microsoft.com/office/powerpoint/2010/main" val="1033961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3FCBD86-7167-DA9C-6C33-FC33ACB41B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06"/>
            <a:ext cx="10691811" cy="15118736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4971" y="3495318"/>
            <a:ext cx="9755196" cy="45612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1">
                <a:solidFill>
                  <a:schemeClr val="bg1"/>
                </a:solidFill>
                <a:latin typeface="+mj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3267563"/>
            <a:ext cx="9789228" cy="612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8" y="8284591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4" y="8364238"/>
            <a:ext cx="9746215" cy="166019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grpSp>
        <p:nvGrpSpPr>
          <p:cNvPr id="17" name="fleche">
            <a:extLst>
              <a:ext uri="{FF2B5EF4-FFF2-40B4-BE49-F238E27FC236}">
                <a16:creationId xmlns:a16="http://schemas.microsoft.com/office/drawing/2014/main" id="{C1427A5A-C9F1-590A-EE22-E4BCC9157166}"/>
              </a:ext>
            </a:extLst>
          </p:cNvPr>
          <p:cNvGrpSpPr/>
          <p:nvPr userDrawn="1"/>
        </p:nvGrpSpPr>
        <p:grpSpPr>
          <a:xfrm>
            <a:off x="1169827" y="10218499"/>
            <a:ext cx="8385484" cy="2116936"/>
            <a:chOff x="2396228" y="8703161"/>
            <a:chExt cx="8385484" cy="2443351"/>
          </a:xfrm>
        </p:grpSpPr>
        <p:pic>
          <p:nvPicPr>
            <p:cNvPr id="12" name="Image 1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887F10AD-521D-F1C9-86B9-ABCC05BC2B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496" y="8703161"/>
              <a:ext cx="3063912" cy="2443351"/>
            </a:xfrm>
            <a:prstGeom prst="rect">
              <a:avLst/>
            </a:prstGeom>
          </p:spPr>
        </p:pic>
        <p:pic>
          <p:nvPicPr>
            <p:cNvPr id="13" name="Image 1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A181EC21-4E4C-2E2D-BDE5-B1808DD693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958" y="8703161"/>
              <a:ext cx="3063912" cy="2443351"/>
            </a:xfrm>
            <a:prstGeom prst="rect">
              <a:avLst/>
            </a:prstGeom>
          </p:spPr>
        </p:pic>
        <p:pic>
          <p:nvPicPr>
            <p:cNvPr id="14" name="Image 13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E14DA53-19DE-07E1-90FF-0A11856EBC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7800" y="8703161"/>
              <a:ext cx="3063912" cy="2443351"/>
            </a:xfrm>
            <a:prstGeom prst="rect">
              <a:avLst/>
            </a:prstGeom>
          </p:spPr>
        </p:pic>
        <p:pic>
          <p:nvPicPr>
            <p:cNvPr id="16" name="Image 1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2420E28D-6514-71F7-DDBE-6BC2F5B049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4625" y="8703161"/>
              <a:ext cx="3063912" cy="2443351"/>
            </a:xfrm>
            <a:prstGeom prst="rect">
              <a:avLst/>
            </a:prstGeom>
          </p:spPr>
        </p:pic>
        <p:pic>
          <p:nvPicPr>
            <p:cNvPr id="7" name="Image 6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0D6263D-5CE0-D94F-8C3E-820B985EE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586" y="8703161"/>
              <a:ext cx="3063912" cy="2443351"/>
            </a:xfrm>
            <a:prstGeom prst="rect">
              <a:avLst/>
            </a:prstGeom>
          </p:spPr>
        </p:pic>
        <p:pic>
          <p:nvPicPr>
            <p:cNvPr id="2" name="Image 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7F4F449B-D93F-F7C2-F15D-DDE5808ED5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363" y="8703161"/>
              <a:ext cx="3063912" cy="2443351"/>
            </a:xfrm>
            <a:prstGeom prst="rect">
              <a:avLst/>
            </a:prstGeom>
          </p:spPr>
        </p:pic>
        <p:pic>
          <p:nvPicPr>
            <p:cNvPr id="3" name="Image 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955A81B7-7B87-5323-B306-4C9262720E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2070" y="8703161"/>
              <a:ext cx="3063912" cy="2443351"/>
            </a:xfrm>
            <a:prstGeom prst="rect">
              <a:avLst/>
            </a:prstGeom>
          </p:spPr>
        </p:pic>
        <p:pic>
          <p:nvPicPr>
            <p:cNvPr id="6" name="Image 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F7D119F6-88C8-9875-E3C3-78DE8564B3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6228" y="8703161"/>
              <a:ext cx="3063912" cy="24433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2439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943870C-19FE-8A2E-BC50-E2BF2E37BF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06"/>
            <a:ext cx="10691811" cy="15118736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4971" y="3495314"/>
            <a:ext cx="9755196" cy="45612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1">
                <a:solidFill>
                  <a:schemeClr val="bg1"/>
                </a:solidFill>
                <a:latin typeface="+mj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3267559"/>
            <a:ext cx="9789228" cy="612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8" y="8284587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4" y="8364234"/>
            <a:ext cx="9746215" cy="166019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grpSp>
        <p:nvGrpSpPr>
          <p:cNvPr id="17" name="fleche">
            <a:extLst>
              <a:ext uri="{FF2B5EF4-FFF2-40B4-BE49-F238E27FC236}">
                <a16:creationId xmlns:a16="http://schemas.microsoft.com/office/drawing/2014/main" id="{C1427A5A-C9F1-590A-EE22-E4BCC9157166}"/>
              </a:ext>
            </a:extLst>
          </p:cNvPr>
          <p:cNvGrpSpPr/>
          <p:nvPr userDrawn="1"/>
        </p:nvGrpSpPr>
        <p:grpSpPr>
          <a:xfrm rot="10800000">
            <a:off x="1169827" y="10218495"/>
            <a:ext cx="8385484" cy="2242446"/>
            <a:chOff x="2396228" y="8703161"/>
            <a:chExt cx="8385484" cy="2443351"/>
          </a:xfrm>
        </p:grpSpPr>
        <p:pic>
          <p:nvPicPr>
            <p:cNvPr id="12" name="Image 1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887F10AD-521D-F1C9-86B9-ABCC05BC2B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496" y="8703161"/>
              <a:ext cx="3063912" cy="2443351"/>
            </a:xfrm>
            <a:prstGeom prst="rect">
              <a:avLst/>
            </a:prstGeom>
          </p:spPr>
        </p:pic>
        <p:pic>
          <p:nvPicPr>
            <p:cNvPr id="13" name="Image 1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A181EC21-4E4C-2E2D-BDE5-B1808DD693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958" y="8703161"/>
              <a:ext cx="3063912" cy="2443351"/>
            </a:xfrm>
            <a:prstGeom prst="rect">
              <a:avLst/>
            </a:prstGeom>
          </p:spPr>
        </p:pic>
        <p:pic>
          <p:nvPicPr>
            <p:cNvPr id="14" name="Image 13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E14DA53-19DE-07E1-90FF-0A11856EBC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7800" y="8703161"/>
              <a:ext cx="3063912" cy="2443351"/>
            </a:xfrm>
            <a:prstGeom prst="rect">
              <a:avLst/>
            </a:prstGeom>
          </p:spPr>
        </p:pic>
        <p:pic>
          <p:nvPicPr>
            <p:cNvPr id="16" name="Image 1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2420E28D-6514-71F7-DDBE-6BC2F5B049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4625" y="8703161"/>
              <a:ext cx="3063912" cy="2443351"/>
            </a:xfrm>
            <a:prstGeom prst="rect">
              <a:avLst/>
            </a:prstGeom>
          </p:spPr>
        </p:pic>
        <p:pic>
          <p:nvPicPr>
            <p:cNvPr id="7" name="Image 6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0D6263D-5CE0-D94F-8C3E-820B985EE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586" y="8703161"/>
              <a:ext cx="3063912" cy="2443351"/>
            </a:xfrm>
            <a:prstGeom prst="rect">
              <a:avLst/>
            </a:prstGeom>
          </p:spPr>
        </p:pic>
        <p:pic>
          <p:nvPicPr>
            <p:cNvPr id="2" name="Image 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7F4F449B-D93F-F7C2-F15D-DDE5808ED5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363" y="8703161"/>
              <a:ext cx="3063912" cy="2443351"/>
            </a:xfrm>
            <a:prstGeom prst="rect">
              <a:avLst/>
            </a:prstGeom>
          </p:spPr>
        </p:pic>
        <p:pic>
          <p:nvPicPr>
            <p:cNvPr id="3" name="Image 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955A81B7-7B87-5323-B306-4C9262720E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2070" y="8703161"/>
              <a:ext cx="3063912" cy="2443351"/>
            </a:xfrm>
            <a:prstGeom prst="rect">
              <a:avLst/>
            </a:prstGeom>
          </p:spPr>
        </p:pic>
        <p:pic>
          <p:nvPicPr>
            <p:cNvPr id="6" name="Image 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F7D119F6-88C8-9875-E3C3-78DE8564B3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6228" y="8703161"/>
              <a:ext cx="3063912" cy="24433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397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5679746-A5DA-1C37-FCEF-7BF17C62F6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06"/>
            <a:ext cx="10691811" cy="15118736"/>
          </a:xfrm>
          <a:prstGeom prst="rect">
            <a:avLst/>
          </a:prstGeom>
        </p:spPr>
      </p:pic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6C98CE32-8F74-1278-0991-318F14F73C5C}"/>
              </a:ext>
            </a:extLst>
          </p:cNvPr>
          <p:cNvCxnSpPr>
            <a:cxnSpLocks/>
          </p:cNvCxnSpPr>
          <p:nvPr userDrawn="1"/>
        </p:nvCxnSpPr>
        <p:spPr>
          <a:xfrm>
            <a:off x="605469" y="7582226"/>
            <a:ext cx="9480874" cy="0"/>
          </a:xfrm>
          <a:prstGeom prst="line">
            <a:avLst/>
          </a:prstGeom>
          <a:ln w="654050" cap="rnd" cmpd="sng">
            <a:gradFill>
              <a:gsLst>
                <a:gs pos="0">
                  <a:schemeClr val="bg1">
                    <a:lumMod val="5000"/>
                    <a:lumOff val="95000"/>
                    <a:alpha val="33000"/>
                  </a:schemeClr>
                </a:gs>
                <a:gs pos="68000">
                  <a:schemeClr val="bg1"/>
                </a:gs>
                <a:gs pos="100000">
                  <a:schemeClr val="bg1">
                    <a:alpha val="36000"/>
                  </a:schemeClr>
                </a:gs>
              </a:gsLst>
              <a:lin ang="24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9E5581F8-B9DC-C53D-0B78-2AC2C9F4242D}"/>
              </a:ext>
            </a:extLst>
          </p:cNvPr>
          <p:cNvCxnSpPr>
            <a:cxnSpLocks/>
          </p:cNvCxnSpPr>
          <p:nvPr userDrawn="1"/>
        </p:nvCxnSpPr>
        <p:spPr>
          <a:xfrm>
            <a:off x="605469" y="3486068"/>
            <a:ext cx="9480874" cy="0"/>
          </a:xfrm>
          <a:prstGeom prst="line">
            <a:avLst/>
          </a:prstGeom>
          <a:ln w="654050" cap="rnd" cmpd="sng">
            <a:gradFill>
              <a:gsLst>
                <a:gs pos="0">
                  <a:schemeClr val="bg1">
                    <a:lumMod val="5000"/>
                    <a:lumOff val="95000"/>
                    <a:alpha val="33000"/>
                  </a:schemeClr>
                </a:gs>
                <a:gs pos="68000">
                  <a:schemeClr val="bg1"/>
                </a:gs>
                <a:gs pos="100000">
                  <a:schemeClr val="bg1">
                    <a:alpha val="36000"/>
                  </a:schemeClr>
                </a:gs>
              </a:gsLst>
              <a:lin ang="24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4038" y="3826097"/>
            <a:ext cx="9903736" cy="3160807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6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0495" y="8145987"/>
            <a:ext cx="9788520" cy="495694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32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Liste des intervenants</a:t>
            </a:r>
          </a:p>
        </p:txBody>
      </p:sp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A4793245-48EC-78B0-5D32-51D8E1CBBD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494" y="7018464"/>
            <a:ext cx="9788520" cy="11275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400" b="0">
                <a:solidFill>
                  <a:srgbClr val="0000CC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sp>
        <p:nvSpPr>
          <p:cNvPr id="3" name="Espace réservé du texte 13">
            <a:extLst>
              <a:ext uri="{FF2B5EF4-FFF2-40B4-BE49-F238E27FC236}">
                <a16:creationId xmlns:a16="http://schemas.microsoft.com/office/drawing/2014/main" id="{892F6403-2BAE-F883-29D9-C4F5A8BEDBB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19083" y="2929844"/>
            <a:ext cx="7832494" cy="11275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000">
                <a:solidFill>
                  <a:srgbClr val="0000CC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ATELIER 1</a:t>
            </a:r>
          </a:p>
        </p:txBody>
      </p:sp>
    </p:spTree>
    <p:extLst>
      <p:ext uri="{BB962C8B-B14F-4D97-AF65-F5344CB8AC3E}">
        <p14:creationId xmlns:p14="http://schemas.microsoft.com/office/powerpoint/2010/main" val="1565996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3" y="804973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3" y="4024831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5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5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5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51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5" r:id="rId3"/>
    <p:sldLayoutId id="2147483896" r:id="rId4"/>
  </p:sldLayoutIdLst>
  <p:hf hdr="0" ftr="0" dt="0"/>
  <p:txStyles>
    <p:titleStyle>
      <a:lvl1pPr algn="l" defTabSz="1069356" rtl="0" eaLnBrk="1" latinLnBrk="0" hangingPunct="1">
        <a:lnSpc>
          <a:spcPct val="90000"/>
        </a:lnSpc>
        <a:spcBef>
          <a:spcPct val="0"/>
        </a:spcBef>
        <a:buNone/>
        <a:defRPr sz="51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40" indent="-267340" algn="l" defTabSz="106935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2017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696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373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6050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729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5406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10085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764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78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356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4034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712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390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8068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746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7424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3" userDrawn="1">
          <p15:clr>
            <a:srgbClr val="F26B43"/>
          </p15:clr>
        </p15:guide>
        <p15:guide id="2" pos="3368" userDrawn="1">
          <p15:clr>
            <a:srgbClr val="F26B43"/>
          </p15:clr>
        </p15:guide>
        <p15:guide id="3" pos="463" userDrawn="1">
          <p15:clr>
            <a:srgbClr val="F26B43"/>
          </p15:clr>
        </p15:guide>
        <p15:guide id="4" pos="6292" userDrawn="1">
          <p15:clr>
            <a:srgbClr val="F26B43"/>
          </p15:clr>
        </p15:guide>
        <p15:guide id="5" pos="1896" userDrawn="1">
          <p15:clr>
            <a:srgbClr val="F26B43"/>
          </p15:clr>
        </p15:guide>
        <p15:guide id="6" pos="4839" userDrawn="1">
          <p15:clr>
            <a:srgbClr val="F26B43"/>
          </p15:clr>
        </p15:guide>
        <p15:guide id="7" orient="horz" pos="2360" userDrawn="1">
          <p15:clr>
            <a:srgbClr val="F26B43"/>
          </p15:clr>
        </p15:guide>
        <p15:guide id="8" orient="horz" pos="7061" userDrawn="1">
          <p15:clr>
            <a:srgbClr val="F26B43"/>
          </p15:clr>
        </p15:guide>
        <p15:guide id="9" pos="2155" userDrawn="1">
          <p15:clr>
            <a:srgbClr val="F26B43"/>
          </p15:clr>
        </p15:guide>
        <p15:guide id="10" pos="4561" userDrawn="1">
          <p15:clr>
            <a:srgbClr val="F26B43"/>
          </p15:clr>
        </p15:guide>
        <p15:guide id="11" orient="horz" pos="762" userDrawn="1">
          <p15:clr>
            <a:srgbClr val="F26B43"/>
          </p15:clr>
        </p15:guide>
        <p15:guide id="12" orient="horz" pos="86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1876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59949EC-300B-1411-EE9A-615B255184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D08A6C-66FF-2298-537E-203D3C0458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649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6543F8-E3CE-0DBB-CE3A-9706837126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3D428AA-80DF-95AE-345D-186FEBAFDC6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D588C0D-1B97-9C4B-AEC0-DB314B79BBF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11069638"/>
            <a:ext cx="1054100" cy="320675"/>
          </a:xfrm>
          <a:prstGeom prst="rect">
            <a:avLst/>
          </a:prstGeom>
        </p:spPr>
        <p:txBody>
          <a:bodyPr/>
          <a:lstStyle/>
          <a:p>
            <a:fld id="{69E40403-B73B-C545-B6E4-CBB5CF4BD00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388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34EBE0F-4DB8-9782-8A6C-B361B9DD9AF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D01F70-CF09-1EDE-5EF3-89F70D6D42F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79CBBD-192B-FBC9-C94B-5ACCC8F25FB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1D4A3EA-E7F8-EBE6-C92A-04EFD13F21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57736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ira">
      <a:majorFont>
        <a:latin typeface="Fira Sans ExtraBold"/>
        <a:ea typeface=""/>
        <a:cs typeface=""/>
      </a:majorFont>
      <a:minorFont>
        <a:latin typeface="Fira Sans SemiBold"/>
        <a:ea typeface=""/>
        <a:cs typeface="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ée un document." ma:contentTypeScope="" ma:versionID="4ae2780f18c3eedc2bd265982202ee32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0b14b16d4b9d74cc553f8935976e0989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Props1.xml><?xml version="1.0" encoding="utf-8"?>
<ds:datastoreItem xmlns:ds="http://schemas.openxmlformats.org/officeDocument/2006/customXml" ds:itemID="{4D87BDF4-E99A-4101-A641-7673C93334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1F502E-1BAC-41C0-832C-E9484A9AA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294D43E-C53F-465E-9076-C624EF6AA330}">
  <ds:schemaRefs>
    <ds:schemaRef ds:uri="http://schemas.microsoft.com/office/2006/metadata/properties"/>
    <ds:schemaRef ds:uri="http://schemas.microsoft.com/office/infopath/2007/PartnerControls"/>
    <ds:schemaRef ds:uri="0ae1c92c-21ff-40fa-b529-58d93339239a"/>
    <ds:schemaRef ds:uri="559fdad3-229c-4548-8a95-e6daaaa37bb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7561</TotalTime>
  <Words>1</Words>
  <Application>Microsoft Office PowerPoint</Application>
  <PresentationFormat>Personnalisé</PresentationFormat>
  <Paragraphs>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Fira Sans ExtraBold</vt:lpstr>
      <vt:lpstr>Fira Sans SemiBold</vt:lpstr>
      <vt:lpstr>Thème Office 2013 – 2022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Thierry Perrotin</dc:creator>
  <cp:keywords/>
  <dc:description/>
  <cp:lastModifiedBy>PERROTIN Thierry</cp:lastModifiedBy>
  <cp:revision>110</cp:revision>
  <cp:lastPrinted>2022-10-06T17:08:26Z</cp:lastPrinted>
  <dcterms:created xsi:type="dcterms:W3CDTF">2017-08-29T10:25:11Z</dcterms:created>
  <dcterms:modified xsi:type="dcterms:W3CDTF">2025-05-27T15:49:44Z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2022-09-11T16:42:28Z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2650d491-3e30-45fb-bf6e-bac026c49d0b</vt:lpwstr>
  </property>
  <property fmtid="{D5CDD505-2E9C-101B-9397-08002B2CF9AE}" pid="8" name="MSIP_Label_23f93e5f-d3c2-49a7-ba94-15405423c204_ContentBits">
    <vt:lpwstr>2</vt:lpwstr>
  </property>
  <property fmtid="{D5CDD505-2E9C-101B-9397-08002B2CF9AE}" pid="9" name="ContentTypeId">
    <vt:lpwstr>0x0101002069611CAFB7CF4A8F87A832AA20E046</vt:lpwstr>
  </property>
  <property fmtid="{D5CDD505-2E9C-101B-9397-08002B2CF9AE}" pid="10" name="MediaServiceImageTags">
    <vt:lpwstr/>
  </property>
</Properties>
</file>