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59" r:id="rId4"/>
  </p:sldMasterIdLst>
  <p:notesMasterIdLst>
    <p:notesMasterId r:id="rId8"/>
  </p:notesMasterIdLst>
  <p:handoutMasterIdLst>
    <p:handoutMasterId r:id="rId9"/>
  </p:handoutMasterIdLst>
  <p:sldIdLst>
    <p:sldId id="412" r:id="rId5"/>
    <p:sldId id="419" r:id="rId6"/>
    <p:sldId id="422" r:id="rId7"/>
  </p:sldIdLst>
  <p:sldSz cx="15119350" cy="10691813"/>
  <p:notesSz cx="6799263" cy="9929813"/>
  <p:embeddedFontLst>
    <p:embeddedFont>
      <p:font typeface="Fira Sans ExtraBold" panose="020B0903050000020004" pitchFamily="34" charset="0"/>
      <p:bold r:id="rId10"/>
      <p:italic r:id="rId11"/>
      <p:bold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36FCE-9ED7-408D-82B1-99065DDF064C}" v="8" dt="2025-05-27T15:48:14.24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3" autoAdjust="0"/>
    <p:restoredTop sz="96327" autoAdjust="0"/>
  </p:normalViewPr>
  <p:slideViewPr>
    <p:cSldViewPr snapToGrid="0">
      <p:cViewPr varScale="1">
        <p:scale>
          <a:sx n="73" d="100"/>
          <a:sy n="73" d="100"/>
        </p:scale>
        <p:origin x="1266" y="66"/>
      </p:cViewPr>
      <p:guideLst>
        <p:guide orient="horz" pos="3368"/>
        <p:guide pos="476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EF7DCAA8-6E29-46A2-A292-84C32E45CD0E}"/>
    <pc:docChg chg="custSel modMainMaster">
      <pc:chgData name="PERROTIN Thierry" userId="d5ab62bd-e030-48ea-8310-ab6bdcf6057e" providerId="ADAL" clId="{EF7DCAA8-6E29-46A2-A292-84C32E45CD0E}" dt="2025-04-30T14:43:35.590" v="143" actId="1035"/>
      <pc:docMkLst>
        <pc:docMk/>
      </pc:docMkLst>
      <pc:sldMasterChg chg="modSldLayout">
        <pc:chgData name="PERROTIN Thierry" userId="d5ab62bd-e030-48ea-8310-ab6bdcf6057e" providerId="ADAL" clId="{EF7DCAA8-6E29-46A2-A292-84C32E45CD0E}" dt="2025-04-30T14:43:35.590" v="143" actId="1035"/>
        <pc:sldMasterMkLst>
          <pc:docMk/>
          <pc:sldMasterMk cId="946972165" sldId="2147483859"/>
        </pc:sldMasterMkLst>
        <pc:sldLayoutChg chg="addSp delSp modSp mod">
          <pc:chgData name="PERROTIN Thierry" userId="d5ab62bd-e030-48ea-8310-ab6bdcf6057e" providerId="ADAL" clId="{EF7DCAA8-6E29-46A2-A292-84C32E45CD0E}" dt="2025-04-30T14:42:20.671" v="27" actId="1036"/>
          <pc:sldLayoutMkLst>
            <pc:docMk/>
            <pc:sldMasterMk cId="946972165" sldId="2147483859"/>
            <pc:sldLayoutMk cId="184319682" sldId="2147483871"/>
          </pc:sldLayoutMkLst>
          <pc:spChg chg="mod">
            <ac:chgData name="PERROTIN Thierry" userId="d5ab62bd-e030-48ea-8310-ab6bdcf6057e" providerId="ADAL" clId="{EF7DCAA8-6E29-46A2-A292-84C32E45CD0E}" dt="2025-04-30T14:42:20.671" v="27" actId="1036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2:20.671" v="27" actId="1036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2:10.757" v="6" actId="167"/>
            <ac:picMkLst>
              <pc:docMk/>
              <pc:sldMasterMk cId="946972165" sldId="2147483859"/>
              <pc:sldLayoutMk cId="184319682" sldId="2147483871"/>
              <ac:picMk id="3" creationId="{AA1B5818-8C69-9771-CEE1-8E1B92D21D98}"/>
            </ac:picMkLst>
          </pc:picChg>
          <pc:picChg chg="del">
            <ac:chgData name="PERROTIN Thierry" userId="d5ab62bd-e030-48ea-8310-ab6bdcf6057e" providerId="ADAL" clId="{EF7DCAA8-6E29-46A2-A292-84C32E45CD0E}" dt="2025-04-30T14:41:44.889" v="0" actId="478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F7DCAA8-6E29-46A2-A292-84C32E45CD0E}" dt="2025-04-30T14:42:20.671" v="27" actId="1036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2:20.671" v="27" actId="1036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F7DCAA8-6E29-46A2-A292-84C32E45CD0E}" dt="2025-04-30T14:43:29.649" v="139" actId="1036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EF7DCAA8-6E29-46A2-A292-84C32E45CD0E}" dt="2025-04-30T14:43:29.649" v="139" actId="1036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3:29.649" v="139" actId="1036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3:07.210" v="70" actId="167"/>
            <ac:picMkLst>
              <pc:docMk/>
              <pc:sldMasterMk cId="946972165" sldId="2147483859"/>
              <pc:sldLayoutMk cId="72145370" sldId="2147483877"/>
              <ac:picMk id="2" creationId="{4CB3C173-31B8-6949-3C64-DFD15218EBD3}"/>
            </ac:picMkLst>
          </pc:picChg>
          <pc:picChg chg="del">
            <ac:chgData name="PERROTIN Thierry" userId="d5ab62bd-e030-48ea-8310-ab6bdcf6057e" providerId="ADAL" clId="{EF7DCAA8-6E29-46A2-A292-84C32E45CD0E}" dt="2025-04-30T14:41:50.370" v="2" actId="478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F7DCAA8-6E29-46A2-A292-84C32E45CD0E}" dt="2025-04-30T14:43:29.649" v="139" actId="1036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EF7DCAA8-6E29-46A2-A292-84C32E45CD0E}" dt="2025-04-30T14:43:29.649" v="139" actId="1036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3:29.649" v="139" actId="1036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F7DCAA8-6E29-46A2-A292-84C32E45CD0E}" dt="2025-04-30T14:43:35.590" v="143" actId="1035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EF7DCAA8-6E29-46A2-A292-84C32E45CD0E}" dt="2025-04-30T14:43:35.590" v="143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3:35.590" v="143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2:41.741" v="31" actId="167"/>
            <ac:picMkLst>
              <pc:docMk/>
              <pc:sldMasterMk cId="946972165" sldId="2147483859"/>
              <pc:sldLayoutMk cId="2755262884" sldId="2147483879"/>
              <ac:picMk id="3" creationId="{4AB55264-10A2-2EE9-7D9B-C1EDC375E0F6}"/>
            </ac:picMkLst>
          </pc:picChg>
          <pc:picChg chg="del">
            <ac:chgData name="PERROTIN Thierry" userId="d5ab62bd-e030-48ea-8310-ab6bdcf6057e" providerId="ADAL" clId="{EF7DCAA8-6E29-46A2-A292-84C32E45CD0E}" dt="2025-04-30T14:41:48.848" v="1" actId="478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F7DCAA8-6E29-46A2-A292-84C32E45CD0E}" dt="2025-04-30T14:43:35.590" v="143" actId="1035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EF7DCAA8-6E29-46A2-A292-84C32E45CD0E}" dt="2025-04-30T14:43:35.590" v="143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3:35.590" v="143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4T17:29:09.609" v="288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4T17:33:15.740" v="319" actId="14100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946972165" sldId="2147483859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946972165" sldId="2147483859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946972165" sldId="2147483859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946972165" sldId="2147483859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3T14:59:27.968" v="55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2" creationId="{1B7D071D-6347-CA40-AAF5-A678973C167E}"/>
          </ac:spMkLst>
        </pc:spChg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3" creationId="{A1357761-4103-E520-B742-51540CCCDAF3}"/>
          </ac:spMkLst>
        </pc:spChg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2" creationId="{859949EC-300B-1411-EE9A-615B255184B4}"/>
          </ac:spMkLst>
        </pc:spChg>
        <pc:spChg chg="del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3" creationId="{01D9A6DC-5911-B24B-3DCD-55DC5365D2E7}"/>
          </ac:spMkLst>
        </pc:spChg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4" creationId="{71D08A6C-66FF-2298-537E-203D3C0458E5}"/>
          </ac:spMkLst>
        </pc:spChg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3" creationId="{4E33EC9A-CE1C-1F84-E9E2-E2164CB62CEA}"/>
          </ac:spMkLst>
        </pc:spChg>
        <pc:spChg chg="del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4" creationId="{440E8DB7-9B50-B899-EF6A-362B7838FB81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5" creationId="{D2553917-6683-4EA4-D7CC-E473AE2A8F71}"/>
          </ac:spMkLst>
        </pc:spChg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pChg chg="mod">
          <ac:chgData name="PERROTIN Thierry" userId="d5ab62bd-e030-48ea-8310-ab6bdcf6057e" providerId="ADAL" clId="{78B16103-22EE-4830-BF70-DDFBE2A519B7}" dt="2024-05-14T17:35:52.904" v="11" actId="16037"/>
          <ac:spMkLst>
            <pc:docMk/>
            <pc:sldMasterMk cId="3088865937" sldId="2147483841"/>
            <ac:spMk id="2" creationId="{00000000-0000-0000-0000-000000000000}"/>
          </ac:spMkLst>
        </pc:spChg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  <pc:picChg chg="add mod">
            <ac:chgData name="PERROTIN Thierry" userId="d5ab62bd-e030-48ea-8310-ab6bdcf6057e" providerId="ADAL" clId="{78B16103-22EE-4830-BF70-DDFBE2A519B7}" dt="2024-05-14T17:36:18.449" v="15" actId="962"/>
            <ac:picMkLst>
              <pc:docMk/>
              <pc:sldMasterMk cId="3088865937" sldId="2147483841"/>
              <pc:sldLayoutMk cId="2467058338" sldId="2147483853"/>
              <ac:picMk id="3" creationId="{E56856AF-B013-53E3-7BD2-FEA7208263F1}"/>
            </ac:picMkLst>
          </pc:picChg>
          <pc:picChg chg="del">
            <ac:chgData name="PERROTIN Thierry" userId="d5ab62bd-e030-48ea-8310-ab6bdcf6057e" providerId="ADAL" clId="{78B16103-22EE-4830-BF70-DDFBE2A519B7}" dt="2024-05-14T17:36:00.008" v="12" actId="478"/>
            <ac:picMkLst>
              <pc:docMk/>
              <pc:sldMasterMk cId="3088865937" sldId="2147483841"/>
              <pc:sldLayoutMk cId="2467058338" sldId="2147483853"/>
              <ac:picMk id="4" creationId="{DD055F07-9498-6DAA-45AB-B09840FF0C8B}"/>
            </ac:picMkLst>
          </pc:picChg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  <pc:spChg chg="add mod">
            <ac:chgData name="PERROTIN Thierry" userId="d5ab62bd-e030-48ea-8310-ab6bdcf6057e" providerId="ADAL" clId="{78B16103-22EE-4830-BF70-DDFBE2A519B7}" dt="2024-05-14T17:47:05.640" v="184" actId="122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add mod">
            <ac:chgData name="PERROTIN Thierry" userId="d5ab62bd-e030-48ea-8310-ab6bdcf6057e" providerId="ADAL" clId="{78B16103-22EE-4830-BF70-DDFBE2A519B7}" dt="2024-05-14T17:47:09.391" v="185" actId="14100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78B16103-22EE-4830-BF70-DDFBE2A519B7}" dt="2024-05-14T17:37:07.717" v="27" actId="478"/>
            <ac:picMkLst>
              <pc:docMk/>
              <pc:sldMasterMk cId="946972165" sldId="2147483859"/>
              <pc:sldLayoutMk cId="184319682" sldId="2147483871"/>
              <ac:picMk id="3" creationId="{E56856AF-B013-53E3-7BD2-FEA7208263F1}"/>
            </ac:picMkLst>
          </pc:picChg>
          <pc:picChg chg="add mod">
            <ac:chgData name="PERROTIN Thierry" userId="d5ab62bd-e030-48ea-8310-ab6bdcf6057e" providerId="ADAL" clId="{78B16103-22EE-4830-BF70-DDFBE2A519B7}" dt="2024-05-14T17:42:33.285" v="105" actId="1076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picChg chg="add del mod">
            <ac:chgData name="PERROTIN Thierry" userId="d5ab62bd-e030-48ea-8310-ab6bdcf6057e" providerId="ADAL" clId="{78B16103-22EE-4830-BF70-DDFBE2A519B7}" dt="2024-05-14T17:46:46.031" v="169" actId="478"/>
            <ac:picMkLst>
              <pc:docMk/>
              <pc:sldMasterMk cId="946972165" sldId="2147483859"/>
              <pc:sldLayoutMk cId="184319682" sldId="2147483871"/>
              <ac:picMk id="7" creationId="{30D6263D-5CE0-D94F-8C3E-820B985EE661}"/>
            </ac:picMkLst>
          </pc:picChg>
          <pc:cxnChg chg="add mod">
            <ac:chgData name="PERROTIN Thierry" userId="d5ab62bd-e030-48ea-8310-ab6bdcf6057e" providerId="ADAL" clId="{78B16103-22EE-4830-BF70-DDFBE2A519B7}" dt="2024-05-14T17:43:40.447" v="147" actId="12788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add mod">
            <ac:chgData name="PERROTIN Thierry" userId="d5ab62bd-e030-48ea-8310-ab6bdcf6057e" providerId="ADAL" clId="{78B16103-22EE-4830-BF70-DDFBE2A519B7}" dt="2024-05-14T17:44:26.282" v="151" actId="12788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6:23.360" v="165" actId="14826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8:17.309" v="403" actId="1035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  <pc:picChg chg="add mod">
            <ac:chgData name="PERROTIN Thierry" userId="d5ab62bd-e030-48ea-8310-ab6bdcf6057e" providerId="ADAL" clId="{78B16103-22EE-4830-BF70-DDFBE2A519B7}" dt="2024-05-14T17:45:50.084" v="164" actId="962"/>
            <ac:picMkLst>
              <pc:docMk/>
              <pc:sldMasterMk cId="946972165" sldId="2147483859"/>
              <pc:sldLayoutMk cId="3172638572" sldId="2147483878"/>
              <ac:picMk id="3" creationId="{D340D695-B9F7-0243-B550-DDCEF05C3D3C}"/>
            </ac:picMkLst>
          </pc:picChg>
          <pc:picChg chg="del">
            <ac:chgData name="PERROTIN Thierry" userId="d5ab62bd-e030-48ea-8310-ab6bdcf6057e" providerId="ADAL" clId="{78B16103-22EE-4830-BF70-DDFBE2A519B7}" dt="2024-05-14T17:45:45.619" v="161" actId="478"/>
            <ac:picMkLst>
              <pc:docMk/>
              <pc:sldMasterMk cId="946972165" sldId="2147483859"/>
              <pc:sldLayoutMk cId="3172638572" sldId="2147483878"/>
              <ac:picMk id="4" creationId="{90DC9BA5-0870-76AE-5263-A281CA1C9924}"/>
            </ac:picMkLst>
          </pc:picChg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7:29.036" v="188" actId="14826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9:33.093" v="419" actId="14100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PERROTIN Thierry" userId="d5ab62bd-e030-48ea-8310-ab6bdcf6057e" providerId="ADAL" clId="{3DF36FCE-9ED7-408D-82B1-99065DDF064C}"/>
    <pc:docChg chg="custSel modMainMaster">
      <pc:chgData name="PERROTIN Thierry" userId="d5ab62bd-e030-48ea-8310-ab6bdcf6057e" providerId="ADAL" clId="{3DF36FCE-9ED7-408D-82B1-99065DDF064C}" dt="2025-05-27T15:48:14.243" v="86" actId="14826"/>
      <pc:docMkLst>
        <pc:docMk/>
      </pc:docMkLst>
      <pc:sldMasterChg chg="modSldLayout">
        <pc:chgData name="PERROTIN Thierry" userId="d5ab62bd-e030-48ea-8310-ab6bdcf6057e" providerId="ADAL" clId="{3DF36FCE-9ED7-408D-82B1-99065DDF064C}" dt="2025-05-27T15:48:14.243" v="86" actId="14826"/>
        <pc:sldMasterMkLst>
          <pc:docMk/>
          <pc:sldMasterMk cId="946972165" sldId="2147483859"/>
        </pc:sldMasterMkLst>
        <pc:sldLayoutChg chg="modSp mod">
          <pc:chgData name="PERROTIN Thierry" userId="d5ab62bd-e030-48ea-8310-ab6bdcf6057e" providerId="ADAL" clId="{3DF36FCE-9ED7-408D-82B1-99065DDF064C}" dt="2025-05-27T15:47:35.780" v="84" actId="14826"/>
          <pc:sldLayoutMkLst>
            <pc:docMk/>
            <pc:sldMasterMk cId="946972165" sldId="2147483859"/>
            <pc:sldLayoutMk cId="184319682" sldId="2147483871"/>
          </pc:sldLayoutMkLst>
          <pc:spChg chg="mod">
            <ac:chgData name="PERROTIN Thierry" userId="d5ab62bd-e030-48ea-8310-ab6bdcf6057e" providerId="ADAL" clId="{3DF36FCE-9ED7-408D-82B1-99065DDF064C}" dt="2025-05-26T18:01:53.581" v="58" actId="1035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3DF36FCE-9ED7-408D-82B1-99065DDF064C}" dt="2025-05-26T18:01:53.581" v="58" actId="1035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3DF36FCE-9ED7-408D-82B1-99065DDF064C}" dt="2025-05-27T15:47:35.780" v="84" actId="14826"/>
            <ac:picMkLst>
              <pc:docMk/>
              <pc:sldMasterMk cId="946972165" sldId="2147483859"/>
              <pc:sldLayoutMk cId="184319682" sldId="2147483871"/>
              <ac:picMk id="3" creationId="{AA1B5818-8C69-9771-CEE1-8E1B92D21D98}"/>
            </ac:picMkLst>
          </pc:picChg>
          <pc:cxnChg chg="mod">
            <ac:chgData name="PERROTIN Thierry" userId="d5ab62bd-e030-48ea-8310-ab6bdcf6057e" providerId="ADAL" clId="{3DF36FCE-9ED7-408D-82B1-99065DDF064C}" dt="2025-05-26T18:01:53.581" v="58" actId="1035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3DF36FCE-9ED7-408D-82B1-99065DDF064C}" dt="2025-05-26T18:01:53.581" v="58" actId="1035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3DF36FCE-9ED7-408D-82B1-99065DDF064C}" dt="2025-05-27T15:48:14.243" v="86" actId="14826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3DF36FCE-9ED7-408D-82B1-99065DDF064C}" dt="2025-05-26T18:02:19.356" v="83" actId="1036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3DF36FCE-9ED7-408D-82B1-99065DDF064C}" dt="2025-05-26T18:02:19.356" v="83" actId="1036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3DF36FCE-9ED7-408D-82B1-99065DDF064C}" dt="2025-05-26T18:02:02.746" v="59" actId="478"/>
            <ac:picMkLst>
              <pc:docMk/>
              <pc:sldMasterMk cId="946972165" sldId="2147483859"/>
              <pc:sldLayoutMk cId="72145370" sldId="2147483877"/>
              <ac:picMk id="2" creationId="{4CB3C173-31B8-6949-3C64-DFD15218EBD3}"/>
            </ac:picMkLst>
          </pc:picChg>
          <pc:picChg chg="add mod ord">
            <ac:chgData name="PERROTIN Thierry" userId="d5ab62bd-e030-48ea-8310-ab6bdcf6057e" providerId="ADAL" clId="{3DF36FCE-9ED7-408D-82B1-99065DDF064C}" dt="2025-05-27T15:48:14.243" v="86" actId="14826"/>
            <ac:picMkLst>
              <pc:docMk/>
              <pc:sldMasterMk cId="946972165" sldId="2147483859"/>
              <pc:sldLayoutMk cId="72145370" sldId="2147483877"/>
              <ac:picMk id="3" creationId="{07AD8276-B0A8-895B-4F1A-17A8870246B5}"/>
            </ac:picMkLst>
          </pc:picChg>
          <pc:picChg chg="mod">
            <ac:chgData name="PERROTIN Thierry" userId="d5ab62bd-e030-48ea-8310-ab6bdcf6057e" providerId="ADAL" clId="{3DF36FCE-9ED7-408D-82B1-99065DDF064C}" dt="2025-05-26T18:02:19.356" v="83" actId="1036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3DF36FCE-9ED7-408D-82B1-99065DDF064C}" dt="2025-05-26T18:02:19.356" v="83" actId="1036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3DF36FCE-9ED7-408D-82B1-99065DDF064C}" dt="2025-05-26T18:02:19.356" v="83" actId="1036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modSp mod">
          <pc:chgData name="PERROTIN Thierry" userId="d5ab62bd-e030-48ea-8310-ab6bdcf6057e" providerId="ADAL" clId="{3DF36FCE-9ED7-408D-82B1-99065DDF064C}" dt="2025-05-27T15:47:58.099" v="85" actId="14826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3DF36FCE-9ED7-408D-82B1-99065DDF064C}" dt="2025-05-26T18:01:42.423" v="44" actId="1036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3DF36FCE-9ED7-408D-82B1-99065DDF064C}" dt="2025-05-26T18:01:42.423" v="44" actId="1036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3DF36FCE-9ED7-408D-82B1-99065DDF064C}" dt="2025-05-27T15:47:58.099" v="85" actId="14826"/>
            <ac:picMkLst>
              <pc:docMk/>
              <pc:sldMasterMk cId="946972165" sldId="2147483859"/>
              <pc:sldLayoutMk cId="2755262884" sldId="2147483879"/>
              <ac:picMk id="3" creationId="{4AB55264-10A2-2EE9-7D9B-C1EDC375E0F6}"/>
            </ac:picMkLst>
          </pc:picChg>
          <pc:picChg chg="mod">
            <ac:chgData name="PERROTIN Thierry" userId="d5ab62bd-e030-48ea-8310-ab6bdcf6057e" providerId="ADAL" clId="{3DF36FCE-9ED7-408D-82B1-99065DDF064C}" dt="2025-05-26T18:01:42.423" v="44" actId="1036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3DF36FCE-9ED7-408D-82B1-99065DDF064C}" dt="2025-05-26T18:01:42.423" v="44" actId="1036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3DF36FCE-9ED7-408D-82B1-99065DDF064C}" dt="2025-05-26T18:01:42.423" v="44" actId="1036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86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A1B5818-8C69-9771-CEE1-8E1B92D21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3" y="0"/>
            <a:ext cx="15117724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9" y="2747787"/>
            <a:ext cx="13794875" cy="354806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2747787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295849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500" y="6293468"/>
            <a:ext cx="13782174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8431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AB55264-10A2-2EE9-7D9B-C1EDC375E0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8" y="0"/>
            <a:ext cx="15103674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2766614"/>
            <a:ext cx="1110615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26" y="3023788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2766614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314676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6312295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275526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7AD8276-B0A8-895B-4F1A-17A8870246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8" y="0"/>
            <a:ext cx="15103674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83000" y="2773962"/>
            <a:ext cx="1096010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175" y="3004942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2771581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319643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6317262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7214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9" r:id="rId2"/>
    <p:sldLayoutId id="2147483877" r:id="rId3"/>
  </p:sldLayoutIdLst>
  <p:hf hdr="0" ftr="0" dt="0"/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2" userDrawn="1">
          <p15:clr>
            <a:srgbClr val="F26B43"/>
          </p15:clr>
        </p15:guide>
        <p15:guide id="3" pos="655" userDrawn="1">
          <p15:clr>
            <a:srgbClr val="F26B43"/>
          </p15:clr>
        </p15:guide>
        <p15:guide id="4" pos="8897" userDrawn="1">
          <p15:clr>
            <a:srgbClr val="F26B43"/>
          </p15:clr>
        </p15:guide>
        <p15:guide id="5" pos="2681" userDrawn="1">
          <p15:clr>
            <a:srgbClr val="F26B43"/>
          </p15:clr>
        </p15:guide>
        <p15:guide id="6" pos="6843" userDrawn="1">
          <p15:clr>
            <a:srgbClr val="F26B43"/>
          </p15:clr>
        </p15:guide>
        <p15:guide id="7" orient="horz" pos="1669" userDrawn="1">
          <p15:clr>
            <a:srgbClr val="F26B43"/>
          </p15:clr>
        </p15:guide>
        <p15:guide id="8" orient="horz" pos="4993" userDrawn="1">
          <p15:clr>
            <a:srgbClr val="F26B43"/>
          </p15:clr>
        </p15:guide>
        <p15:guide id="9" pos="3047" userDrawn="1">
          <p15:clr>
            <a:srgbClr val="F26B43"/>
          </p15:clr>
        </p15:guide>
        <p15:guide id="10" pos="6450" userDrawn="1">
          <p15:clr>
            <a:srgbClr val="F26B43"/>
          </p15:clr>
        </p15:guide>
        <p15:guide id="11" orient="horz" pos="539" userDrawn="1">
          <p15:clr>
            <a:srgbClr val="F26B43"/>
          </p15:clr>
        </p15:guide>
        <p15:guide id="12" orient="horz" pos="60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33EC9A-CE1C-1F84-E9E2-E2164CB62C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2553917-6683-4EA4-D7CC-E473AE2A8F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8855075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3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7437</TotalTime>
  <Words>1</Words>
  <Application>Microsoft Office PowerPoint</Application>
  <PresentationFormat>Personnalisé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Fira Sans ExtraBold</vt:lpstr>
      <vt:lpstr>Fira Sans SemiBold</vt:lpstr>
      <vt:lpstr>Thème Office 2013 – 2022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PERROTIN Thierry</cp:lastModifiedBy>
  <cp:revision>110</cp:revision>
  <cp:lastPrinted>2022-10-06T17:08:26Z</cp:lastPrinted>
  <dcterms:created xsi:type="dcterms:W3CDTF">2017-08-29T10:25:11Z</dcterms:created>
  <dcterms:modified xsi:type="dcterms:W3CDTF">2025-05-27T15:48:19Z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