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80" r:id="rId4"/>
  </p:sldMasterIdLst>
  <p:notesMasterIdLst>
    <p:notesMasterId r:id="rId9"/>
  </p:notesMasterIdLst>
  <p:handoutMasterIdLst>
    <p:handoutMasterId r:id="rId10"/>
  </p:handoutMasterIdLst>
  <p:sldIdLst>
    <p:sldId id="412" r:id="rId5"/>
    <p:sldId id="419" r:id="rId6"/>
    <p:sldId id="422" r:id="rId7"/>
    <p:sldId id="423" r:id="rId8"/>
  </p:sldIdLst>
  <p:sldSz cx="10691813" cy="15119350"/>
  <p:notesSz cx="6799263" cy="9929813"/>
  <p:embeddedFontLst>
    <p:embeddedFont>
      <p:font typeface="Fira Sans ExtraBold" panose="020B0903050000020004" pitchFamily="34" charset="0"/>
      <p:bold r:id="rId11"/>
      <p:italic r:id="rId12"/>
      <p:boldItalic r:id="rId13"/>
    </p:embeddedFont>
    <p:embeddedFont>
      <p:font typeface="Fira Sans SemiBold" panose="020B0603050000020004" pitchFamily="34" charset="0"/>
      <p:bold r:id="rId14"/>
      <p:boldItalic r:id="rId1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ROTIN Thierr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73CFF"/>
    <a:srgbClr val="4B5055"/>
    <a:srgbClr val="00ABE0"/>
    <a:srgbClr val="373CF5"/>
    <a:srgbClr val="DDDDE5"/>
    <a:srgbClr val="F0FAFD"/>
    <a:srgbClr val="6666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E6DD76-37DB-4517-B44F-B865B858FB93}" v="55" dt="2025-04-30T15:12:16.66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933" autoAdjust="0"/>
    <p:restoredTop sz="96327" autoAdjust="0"/>
  </p:normalViewPr>
  <p:slideViewPr>
    <p:cSldViewPr snapToGrid="0">
      <p:cViewPr varScale="1">
        <p:scale>
          <a:sx n="46" d="100"/>
          <a:sy n="46" d="100"/>
        </p:scale>
        <p:origin x="408" y="69"/>
      </p:cViewPr>
      <p:guideLst>
        <p:guide orient="horz" pos="4763"/>
        <p:guide pos="336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OTIN Thierry" userId="d5ab62bd-e030-48ea-8310-ab6bdcf6057e" providerId="ADAL" clId="{EBE6DD76-37DB-4517-B44F-B865B858FB93}"/>
    <pc:docChg chg="undo custSel addSld delSld modSld delMainMaster modMainMaster modNotesMaster">
      <pc:chgData name="PERROTIN Thierry" userId="d5ab62bd-e030-48ea-8310-ab6bdcf6057e" providerId="ADAL" clId="{EBE6DD76-37DB-4517-B44F-B865B858FB93}" dt="2025-04-30T15:12:18.484" v="268" actId="13244"/>
      <pc:docMkLst>
        <pc:docMk/>
      </pc:docMkLst>
      <pc:sldChg chg="modSp">
        <pc:chgData name="PERROTIN Thierry" userId="d5ab62bd-e030-48ea-8310-ab6bdcf6057e" providerId="ADAL" clId="{EBE6DD76-37DB-4517-B44F-B865B858FB93}" dt="2025-04-29T09:44:47.541" v="3"/>
        <pc:sldMkLst>
          <pc:docMk/>
          <pc:sldMk cId="2151876636" sldId="412"/>
        </pc:sldMkLst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2151876636" sldId="412"/>
            <ac:spMk id="2" creationId="{1B7D071D-6347-CA40-AAF5-A678973C167E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2151876636" sldId="412"/>
            <ac:spMk id="3" creationId="{A1357761-4103-E520-B742-51540CCCDAF3}"/>
          </ac:spMkLst>
        </pc:spChg>
      </pc:sldChg>
      <pc:sldChg chg="modSp">
        <pc:chgData name="PERROTIN Thierry" userId="d5ab62bd-e030-48ea-8310-ab6bdcf6057e" providerId="ADAL" clId="{EBE6DD76-37DB-4517-B44F-B865B858FB93}" dt="2025-04-29T09:44:47.541" v="3"/>
        <pc:sldMkLst>
          <pc:docMk/>
          <pc:sldMk cId="3104649963" sldId="419"/>
        </pc:sldMkLst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3104649963" sldId="419"/>
            <ac:spMk id="2" creationId="{859949EC-300B-1411-EE9A-615B255184B4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3104649963" sldId="419"/>
            <ac:spMk id="4" creationId="{71D08A6C-66FF-2298-537E-203D3C0458E5}"/>
          </ac:spMkLst>
        </pc:spChg>
      </pc:sldChg>
      <pc:sldChg chg="addSp modSp">
        <pc:chgData name="PERROTIN Thierry" userId="d5ab62bd-e030-48ea-8310-ab6bdcf6057e" providerId="ADAL" clId="{EBE6DD76-37DB-4517-B44F-B865B858FB93}" dt="2025-04-29T09:55:52.504" v="7"/>
        <pc:sldMkLst>
          <pc:docMk/>
          <pc:sldMk cId="4223881964" sldId="422"/>
        </pc:sldMkLst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4223881964" sldId="422"/>
            <ac:spMk id="2" creationId="{DD588C0D-1B97-9C4B-AEC0-DB314B79BBFA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4223881964" sldId="422"/>
            <ac:spMk id="4" creationId="{0EDBBD5E-8DEE-900F-ED50-38DD2FC1BC12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k cId="4223881964" sldId="422"/>
            <ac:spMk id="6" creationId="{3A3BA2C5-F98C-E183-D197-46B894A7CB10}"/>
          </ac:spMkLst>
        </pc:spChg>
        <pc:picChg chg="add mod">
          <ac:chgData name="PERROTIN Thierry" userId="d5ab62bd-e030-48ea-8310-ab6bdcf6057e" providerId="ADAL" clId="{EBE6DD76-37DB-4517-B44F-B865B858FB93}" dt="2025-04-29T09:55:52.504" v="7"/>
          <ac:picMkLst>
            <pc:docMk/>
            <pc:sldMk cId="4223881964" sldId="422"/>
            <ac:picMk id="3" creationId="{300C5CA4-EC40-9ED0-8244-000CCB074460}"/>
          </ac:picMkLst>
        </pc:picChg>
      </pc:sldChg>
      <pc:sldChg chg="new">
        <pc:chgData name="PERROTIN Thierry" userId="d5ab62bd-e030-48ea-8310-ab6bdcf6057e" providerId="ADAL" clId="{EBE6DD76-37DB-4517-B44F-B865B858FB93}" dt="2025-04-30T15:07:38.590" v="44" actId="680"/>
        <pc:sldMkLst>
          <pc:docMk/>
          <pc:sldMk cId="1955773668" sldId="423"/>
        </pc:sldMkLst>
      </pc:sldChg>
      <pc:sldChg chg="add del">
        <pc:chgData name="PERROTIN Thierry" userId="d5ab62bd-e030-48ea-8310-ab6bdcf6057e" providerId="ADAL" clId="{EBE6DD76-37DB-4517-B44F-B865B858FB93}" dt="2025-04-29T09:56:00.646" v="11"/>
        <pc:sldMkLst>
          <pc:docMk/>
          <pc:sldMk cId="2022306318" sldId="430"/>
        </pc:sldMkLst>
      </pc:sldChg>
      <pc:sldMasterChg chg="modSp modSldLayout">
        <pc:chgData name="PERROTIN Thierry" userId="d5ab62bd-e030-48ea-8310-ab6bdcf6057e" providerId="ADAL" clId="{EBE6DD76-37DB-4517-B44F-B865B858FB93}" dt="2025-04-30T15:12:18.484" v="268" actId="13244"/>
        <pc:sldMasterMkLst>
          <pc:docMk/>
          <pc:sldMasterMk cId="922518969" sldId="2147483880"/>
        </pc:sldMasterMkLst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2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3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4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5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922518969" sldId="2147483880"/>
            <ac:spMk id="6" creationId="{00000000-0000-0000-0000-000000000000}"/>
          </ac:spMkLst>
        </pc:spChg>
        <pc:sldLayoutChg chg="addSp delSp modSp mod">
          <pc:chgData name="PERROTIN Thierry" userId="d5ab62bd-e030-48ea-8310-ab6bdcf6057e" providerId="ADAL" clId="{EBE6DD76-37DB-4517-B44F-B865B858FB93}" dt="2025-04-30T15:12:18.484" v="268" actId="13244"/>
          <pc:sldLayoutMkLst>
            <pc:docMk/>
            <pc:sldMasterMk cId="922518969" sldId="2147483880"/>
            <pc:sldLayoutMk cId="1033961401" sldId="2147483892"/>
          </pc:sldLayoutMkLst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922518969" sldId="2147483880"/>
              <pc:sldLayoutMk cId="1033961401" sldId="2147483892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922518969" sldId="2147483880"/>
              <pc:sldLayoutMk cId="1033961401" sldId="2147483892"/>
              <ac:spMk id="11" creationId="{2E450A31-D44D-5BD2-FA90-E53A90FA4EE2}"/>
            </ac:spMkLst>
          </pc:spChg>
          <pc:picChg chg="add mod ord">
            <ac:chgData name="PERROTIN Thierry" userId="d5ab62bd-e030-48ea-8310-ab6bdcf6057e" providerId="ADAL" clId="{EBE6DD76-37DB-4517-B44F-B865B858FB93}" dt="2025-04-30T15:12:18.484" v="268" actId="13244"/>
            <ac:picMkLst>
              <pc:docMk/>
              <pc:sldMasterMk cId="922518969" sldId="2147483880"/>
              <pc:sldLayoutMk cId="1033961401" sldId="2147483892"/>
              <ac:picMk id="3" creationId="{441C28DC-86B2-2E10-149B-5C684F41B284}"/>
            </ac:picMkLst>
          </pc:picChg>
          <pc:picChg chg="del mod">
            <ac:chgData name="PERROTIN Thierry" userId="d5ab62bd-e030-48ea-8310-ab6bdcf6057e" providerId="ADAL" clId="{EBE6DD76-37DB-4517-B44F-B865B858FB93}" dt="2025-04-30T15:08:53.903" v="45" actId="478"/>
            <ac:picMkLst>
              <pc:docMk/>
              <pc:sldMasterMk cId="922518969" sldId="2147483880"/>
              <pc:sldLayoutMk cId="1033961401" sldId="2147483892"/>
              <ac:picMk id="4" creationId="{90DC9BA5-0870-76AE-5263-A281CA1C9924}"/>
            </ac:picMkLst>
          </pc:pic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922518969" sldId="2147483880"/>
              <pc:sldLayoutMk cId="1033961401" sldId="2147483892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922518969" sldId="2147483880"/>
              <pc:sldLayoutMk cId="1033961401" sldId="2147483892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EBE6DD76-37DB-4517-B44F-B865B858FB93}" dt="2025-04-30T15:12:11.810" v="264" actId="1036"/>
          <pc:sldLayoutMkLst>
            <pc:docMk/>
            <pc:sldMasterMk cId="922518969" sldId="2147483880"/>
            <pc:sldLayoutMk cId="2302439680" sldId="2147483893"/>
          </pc:sldLayoutMkLst>
          <pc:spChg chg="mod">
            <ac:chgData name="PERROTIN Thierry" userId="d5ab62bd-e030-48ea-8310-ab6bdcf6057e" providerId="ADAL" clId="{EBE6DD76-37DB-4517-B44F-B865B858FB93}" dt="2025-04-30T15:12:11.810" v="264" actId="1036"/>
            <ac:spMkLst>
              <pc:docMk/>
              <pc:sldMasterMk cId="922518969" sldId="2147483880"/>
              <pc:sldLayoutMk cId="2302439680" sldId="2147483893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30T15:12:11.810" v="264" actId="1036"/>
            <ac:spMkLst>
              <pc:docMk/>
              <pc:sldMasterMk cId="922518969" sldId="2147483880"/>
              <pc:sldLayoutMk cId="2302439680" sldId="2147483893"/>
              <ac:spMk id="11" creationId="{2E450A31-D44D-5BD2-FA90-E53A90FA4EE2}"/>
            </ac:spMkLst>
          </pc:spChg>
          <pc:grpChg chg="mod">
            <ac:chgData name="PERROTIN Thierry" userId="d5ab62bd-e030-48ea-8310-ab6bdcf6057e" providerId="ADAL" clId="{EBE6DD76-37DB-4517-B44F-B865B858FB93}" dt="2025-04-30T15:12:11.810" v="264" actId="1036"/>
            <ac:grpSpMkLst>
              <pc:docMk/>
              <pc:sldMasterMk cId="922518969" sldId="2147483880"/>
              <pc:sldLayoutMk cId="2302439680" sldId="2147483893"/>
              <ac:grpSpMk id="17" creationId="{C1427A5A-C9F1-590A-EE22-E4BCC9157166}"/>
            </ac:grpSpMkLst>
          </pc:grp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2" creationId="{7F4F449B-D93F-F7C2-F15D-DDE5808ED57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3" creationId="{955A81B7-7B87-5323-B306-4C9262720EEC}"/>
            </ac:picMkLst>
          </pc:picChg>
          <pc:picChg chg="del mod">
            <ac:chgData name="PERROTIN Thierry" userId="d5ab62bd-e030-48ea-8310-ab6bdcf6057e" providerId="ADAL" clId="{EBE6DD76-37DB-4517-B44F-B865B858FB93}" dt="2025-04-30T15:08:56.192" v="46" actId="478"/>
            <ac:picMkLst>
              <pc:docMk/>
              <pc:sldMasterMk cId="922518969" sldId="2147483880"/>
              <pc:sldLayoutMk cId="2302439680" sldId="2147483893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6" creationId="{F7D119F6-88C8-9875-E3C3-78DE8564B3C5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7" creationId="{30D6263D-5CE0-D94F-8C3E-820B985EE66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12" creationId="{887F10AD-521D-F1C9-86B9-ABCC05BC2B1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13" creationId="{A181EC21-4E4C-2E2D-BDE5-B1808DD69303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14" creationId="{3E14DA53-19DE-07E1-90FF-0A11856EBCAC}"/>
            </ac:picMkLst>
          </pc:picChg>
          <pc:picChg chg="add mod ord">
            <ac:chgData name="PERROTIN Thierry" userId="d5ab62bd-e030-48ea-8310-ab6bdcf6057e" providerId="ADAL" clId="{EBE6DD76-37DB-4517-B44F-B865B858FB93}" dt="2025-04-30T15:11:59.452" v="207" actId="13244"/>
            <ac:picMkLst>
              <pc:docMk/>
              <pc:sldMasterMk cId="922518969" sldId="2147483880"/>
              <pc:sldLayoutMk cId="2302439680" sldId="2147483893"/>
              <ac:picMk id="15" creationId="{2CDCB349-52A6-1164-7877-8C38123630F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2302439680" sldId="2147483893"/>
              <ac:picMk id="16" creationId="{2420E28D-6514-71F7-DDBE-6BC2F5B04962}"/>
            </ac:picMkLst>
          </pc:picChg>
          <pc:cxnChg chg="mod">
            <ac:chgData name="PERROTIN Thierry" userId="d5ab62bd-e030-48ea-8310-ab6bdcf6057e" providerId="ADAL" clId="{EBE6DD76-37DB-4517-B44F-B865B858FB93}" dt="2025-04-30T15:12:11.810" v="264" actId="1036"/>
            <ac:cxnSpMkLst>
              <pc:docMk/>
              <pc:sldMasterMk cId="922518969" sldId="2147483880"/>
              <pc:sldLayoutMk cId="2302439680" sldId="2147483893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30T15:12:11.810" v="264" actId="1036"/>
            <ac:cxnSpMkLst>
              <pc:docMk/>
              <pc:sldMasterMk cId="922518969" sldId="2147483880"/>
              <pc:sldLayoutMk cId="2302439680" sldId="2147483893"/>
              <ac:cxnSpMk id="10" creationId="{2B708CE0-B5C8-B400-5A27-1368E57702C2}"/>
            </ac:cxnSpMkLst>
          </pc:cxnChg>
        </pc:sldLayoutChg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922518969" sldId="2147483880"/>
            <pc:sldLayoutMk cId="148887100" sldId="2147483894"/>
          </pc:sldLayoutMkLst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922518969" sldId="2147483880"/>
              <pc:sldLayoutMk cId="148887100" sldId="2147483894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922518969" sldId="2147483880"/>
              <pc:sldLayoutMk cId="148887100" sldId="2147483894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48887100" sldId="2147483894"/>
              <ac:picMk id="4" creationId="{90DC9BA5-0870-76AE-5263-A281CA1C9924}"/>
            </ac:picMkLst>
          </pc:pic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922518969" sldId="2147483880"/>
              <pc:sldLayoutMk cId="148887100" sldId="2147483894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922518969" sldId="2147483880"/>
              <pc:sldLayoutMk cId="148887100" sldId="2147483894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EBE6DD76-37DB-4517-B44F-B865B858FB93}" dt="2025-04-30T15:11:51.570" v="203" actId="1036"/>
          <pc:sldLayoutMkLst>
            <pc:docMk/>
            <pc:sldMasterMk cId="922518969" sldId="2147483880"/>
            <pc:sldLayoutMk cId="1333973788" sldId="2147483895"/>
          </pc:sldLayoutMkLst>
          <pc:spChg chg="mod">
            <ac:chgData name="PERROTIN Thierry" userId="d5ab62bd-e030-48ea-8310-ab6bdcf6057e" providerId="ADAL" clId="{EBE6DD76-37DB-4517-B44F-B865B858FB93}" dt="2025-04-30T15:11:51.570" v="203" actId="1036"/>
            <ac:spMkLst>
              <pc:docMk/>
              <pc:sldMasterMk cId="922518969" sldId="2147483880"/>
              <pc:sldLayoutMk cId="1333973788" sldId="2147483895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30T15:11:51.570" v="203" actId="1036"/>
            <ac:spMkLst>
              <pc:docMk/>
              <pc:sldMasterMk cId="922518969" sldId="2147483880"/>
              <pc:sldLayoutMk cId="1333973788" sldId="2147483895"/>
              <ac:spMk id="11" creationId="{2E450A31-D44D-5BD2-FA90-E53A90FA4EE2}"/>
            </ac:spMkLst>
          </pc:spChg>
          <pc:grpChg chg="mod">
            <ac:chgData name="PERROTIN Thierry" userId="d5ab62bd-e030-48ea-8310-ab6bdcf6057e" providerId="ADAL" clId="{EBE6DD76-37DB-4517-B44F-B865B858FB93}" dt="2025-04-30T15:11:51.570" v="203" actId="1036"/>
            <ac:grpSpMkLst>
              <pc:docMk/>
              <pc:sldMasterMk cId="922518969" sldId="2147483880"/>
              <pc:sldLayoutMk cId="1333973788" sldId="2147483895"/>
              <ac:grpSpMk id="17" creationId="{C1427A5A-C9F1-590A-EE22-E4BCC9157166}"/>
            </ac:grpSpMkLst>
          </pc:grp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2" creationId="{7F4F449B-D93F-F7C2-F15D-DDE5808ED57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3" creationId="{955A81B7-7B87-5323-B306-4C9262720EEC}"/>
            </ac:picMkLst>
          </pc:picChg>
          <pc:picChg chg="del mod">
            <ac:chgData name="PERROTIN Thierry" userId="d5ab62bd-e030-48ea-8310-ab6bdcf6057e" providerId="ADAL" clId="{EBE6DD76-37DB-4517-B44F-B865B858FB93}" dt="2025-04-30T15:08:58.243" v="47" actId="478"/>
            <ac:picMkLst>
              <pc:docMk/>
              <pc:sldMasterMk cId="922518969" sldId="2147483880"/>
              <pc:sldLayoutMk cId="1333973788" sldId="2147483895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6" creationId="{F7D119F6-88C8-9875-E3C3-78DE8564B3C5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7" creationId="{30D6263D-5CE0-D94F-8C3E-820B985EE66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12" creationId="{887F10AD-521D-F1C9-86B9-ABCC05BC2B1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13" creationId="{A181EC21-4E4C-2E2D-BDE5-B1808DD69303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14" creationId="{3E14DA53-19DE-07E1-90FF-0A11856EBCAC}"/>
            </ac:picMkLst>
          </pc:picChg>
          <pc:picChg chg="add mod ord">
            <ac:chgData name="PERROTIN Thierry" userId="d5ab62bd-e030-48ea-8310-ab6bdcf6057e" providerId="ADAL" clId="{EBE6DD76-37DB-4517-B44F-B865B858FB93}" dt="2025-04-30T15:11:45.209" v="157" actId="13244"/>
            <ac:picMkLst>
              <pc:docMk/>
              <pc:sldMasterMk cId="922518969" sldId="2147483880"/>
              <pc:sldLayoutMk cId="1333973788" sldId="2147483895"/>
              <ac:picMk id="15" creationId="{385B2CFF-2472-5F2A-5DEB-5411375CC49E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922518969" sldId="2147483880"/>
              <pc:sldLayoutMk cId="1333973788" sldId="2147483895"/>
              <ac:picMk id="16" creationId="{2420E28D-6514-71F7-DDBE-6BC2F5B04962}"/>
            </ac:picMkLst>
          </pc:picChg>
          <pc:cxnChg chg="mod">
            <ac:chgData name="PERROTIN Thierry" userId="d5ab62bd-e030-48ea-8310-ab6bdcf6057e" providerId="ADAL" clId="{EBE6DD76-37DB-4517-B44F-B865B858FB93}" dt="2025-04-30T15:11:51.570" v="203" actId="1036"/>
            <ac:cxnSpMkLst>
              <pc:docMk/>
              <pc:sldMasterMk cId="922518969" sldId="2147483880"/>
              <pc:sldLayoutMk cId="1333973788" sldId="2147483895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30T15:11:51.570" v="203" actId="1036"/>
            <ac:cxnSpMkLst>
              <pc:docMk/>
              <pc:sldMasterMk cId="922518969" sldId="2147483880"/>
              <pc:sldLayoutMk cId="1333973788" sldId="2147483895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EBE6DD76-37DB-4517-B44F-B865B858FB93}" dt="2025-04-30T15:11:33.902" v="153" actId="1035"/>
          <pc:sldLayoutMkLst>
            <pc:docMk/>
            <pc:sldMasterMk cId="922518969" sldId="2147483880"/>
            <pc:sldLayoutMk cId="1565996976" sldId="2147483896"/>
          </pc:sldLayoutMkLst>
          <pc:spChg chg="mod">
            <ac:chgData name="PERROTIN Thierry" userId="d5ab62bd-e030-48ea-8310-ab6bdcf6057e" providerId="ADAL" clId="{EBE6DD76-37DB-4517-B44F-B865B858FB93}" dt="2025-04-30T15:10:54.594" v="134" actId="207"/>
            <ac:spMkLst>
              <pc:docMk/>
              <pc:sldMasterMk cId="922518969" sldId="2147483880"/>
              <pc:sldLayoutMk cId="1565996976" sldId="2147483896"/>
              <ac:spMk id="3" creationId="{892F6403-2BAE-F883-29D9-C4F5A8BEDBB4}"/>
            </ac:spMkLst>
          </pc:spChg>
          <pc:spChg chg="mod">
            <ac:chgData name="PERROTIN Thierry" userId="d5ab62bd-e030-48ea-8310-ab6bdcf6057e" providerId="ADAL" clId="{EBE6DD76-37DB-4517-B44F-B865B858FB93}" dt="2025-04-30T15:11:26.182" v="139" actId="255"/>
            <ac:spMkLst>
              <pc:docMk/>
              <pc:sldMasterMk cId="922518969" sldId="2147483880"/>
              <pc:sldLayoutMk cId="1565996976" sldId="2147483896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30T15:11:33.902" v="153" actId="1035"/>
            <ac:spMkLst>
              <pc:docMk/>
              <pc:sldMasterMk cId="922518969" sldId="2147483880"/>
              <pc:sldLayoutMk cId="1565996976" sldId="2147483896"/>
              <ac:spMk id="6" creationId="{A4793245-48EC-78B0-5D32-51D8E1CBBD57}"/>
            </ac:spMkLst>
          </pc:spChg>
          <pc:spChg chg="mod">
            <ac:chgData name="PERROTIN Thierry" userId="d5ab62bd-e030-48ea-8310-ab6bdcf6057e" providerId="ADAL" clId="{EBE6DD76-37DB-4517-B44F-B865B858FB93}" dt="2025-04-30T15:11:33.902" v="153" actId="1035"/>
            <ac:spMkLst>
              <pc:docMk/>
              <pc:sldMasterMk cId="922518969" sldId="2147483880"/>
              <pc:sldLayoutMk cId="1565996976" sldId="2147483896"/>
              <ac:spMk id="11" creationId="{2E450A31-D44D-5BD2-FA90-E53A90FA4EE2}"/>
            </ac:spMkLst>
          </pc:spChg>
          <pc:picChg chg="del">
            <ac:chgData name="PERROTIN Thierry" userId="d5ab62bd-e030-48ea-8310-ab6bdcf6057e" providerId="ADAL" clId="{EBE6DD76-37DB-4517-B44F-B865B858FB93}" dt="2025-04-30T15:08:59.783" v="48" actId="478"/>
            <ac:picMkLst>
              <pc:docMk/>
              <pc:sldMasterMk cId="922518969" sldId="2147483880"/>
              <pc:sldLayoutMk cId="1565996976" sldId="2147483896"/>
              <ac:picMk id="4" creationId="{90DC9BA5-0870-76AE-5263-A281CA1C9924}"/>
            </ac:picMkLst>
          </pc:picChg>
          <pc:picChg chg="add del mod ord">
            <ac:chgData name="PERROTIN Thierry" userId="d5ab62bd-e030-48ea-8310-ab6bdcf6057e" providerId="ADAL" clId="{EBE6DD76-37DB-4517-B44F-B865B858FB93}" dt="2025-04-30T15:09:49.227" v="57" actId="478"/>
            <ac:picMkLst>
              <pc:docMk/>
              <pc:sldMasterMk cId="922518969" sldId="2147483880"/>
              <pc:sldLayoutMk cId="1565996976" sldId="2147483896"/>
              <ac:picMk id="7" creationId="{2B8ADFEE-019B-8E0F-A6F3-6F0E37DDCD3C}"/>
            </ac:picMkLst>
          </pc:picChg>
          <pc:picChg chg="add mod ord">
            <ac:chgData name="PERROTIN Thierry" userId="d5ab62bd-e030-48ea-8310-ab6bdcf6057e" providerId="ADAL" clId="{EBE6DD76-37DB-4517-B44F-B865B858FB93}" dt="2025-04-30T15:09:47.960" v="56" actId="13244"/>
            <ac:picMkLst>
              <pc:docMk/>
              <pc:sldMasterMk cId="922518969" sldId="2147483880"/>
              <pc:sldLayoutMk cId="1565996976" sldId="2147483896"/>
              <ac:picMk id="9" creationId="{712F562A-2E67-6F47-BB8B-70A625F4F1FC}"/>
            </ac:picMkLst>
          </pc:picChg>
          <pc:cxnChg chg="add mod ord">
            <ac:chgData name="PERROTIN Thierry" userId="d5ab62bd-e030-48ea-8310-ab6bdcf6057e" providerId="ADAL" clId="{EBE6DD76-37DB-4517-B44F-B865B858FB93}" dt="2025-04-30T15:10:36.928" v="132" actId="13244"/>
            <ac:cxnSpMkLst>
              <pc:docMk/>
              <pc:sldMasterMk cId="922518969" sldId="2147483880"/>
              <pc:sldLayoutMk cId="1565996976" sldId="2147483896"/>
              <ac:cxnSpMk id="12" creationId="{9E5581F8-B9DC-C53D-0B78-2AC2C9F4242D}"/>
            </ac:cxnSpMkLst>
          </pc:cxnChg>
          <pc:cxnChg chg="del mod">
            <ac:chgData name="PERROTIN Thierry" userId="d5ab62bd-e030-48ea-8310-ab6bdcf6057e" providerId="ADAL" clId="{EBE6DD76-37DB-4517-B44F-B865B858FB93}" dt="2025-04-30T15:10:39.192" v="133" actId="478"/>
            <ac:cxnSpMkLst>
              <pc:docMk/>
              <pc:sldMasterMk cId="922518969" sldId="2147483880"/>
              <pc:sldLayoutMk cId="1565996976" sldId="2147483896"/>
              <ac:cxnSpMk id="15" creationId="{83E95ADD-934D-9917-F2FB-EA6D6D25125C}"/>
            </ac:cxnSpMkLst>
          </pc:cxnChg>
          <pc:cxnChg chg="mod">
            <ac:chgData name="PERROTIN Thierry" userId="d5ab62bd-e030-48ea-8310-ab6bdcf6057e" providerId="ADAL" clId="{EBE6DD76-37DB-4517-B44F-B865B858FB93}" dt="2025-04-30T15:11:33.902" v="153" actId="1035"/>
            <ac:cxnSpMkLst>
              <pc:docMk/>
              <pc:sldMasterMk cId="922518969" sldId="2147483880"/>
              <pc:sldLayoutMk cId="1565996976" sldId="2147483896"/>
              <ac:cxnSpMk id="16" creationId="{6C98CE32-8F74-1278-0991-318F14F73C5C}"/>
            </ac:cxnSpMkLst>
          </pc:cxnChg>
        </pc:sldLayoutChg>
      </pc:sldMasterChg>
      <pc:sldMasterChg chg="modSp del modSldLayout">
        <pc:chgData name="PERROTIN Thierry" userId="d5ab62bd-e030-48ea-8310-ab6bdcf6057e" providerId="ADAL" clId="{EBE6DD76-37DB-4517-B44F-B865B858FB93}" dt="2025-04-30T15:06:18.236" v="12" actId="2696"/>
        <pc:sldMasterMkLst>
          <pc:docMk/>
          <pc:sldMasterMk cId="4042288886" sldId="2147483896"/>
        </pc:sldMasterMkLst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4042288886" sldId="2147483896"/>
            <ac:spMk id="2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4042288886" sldId="2147483896"/>
            <ac:spMk id="3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4042288886" sldId="2147483896"/>
            <ac:spMk id="4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4042288886" sldId="2147483896"/>
            <ac:spMk id="5" creationId="{00000000-0000-0000-0000-000000000000}"/>
          </ac:spMkLst>
        </pc:spChg>
        <pc:spChg chg="mod">
          <ac:chgData name="PERROTIN Thierry" userId="d5ab62bd-e030-48ea-8310-ab6bdcf6057e" providerId="ADAL" clId="{EBE6DD76-37DB-4517-B44F-B865B858FB93}" dt="2025-04-29T09:44:47.541" v="3"/>
          <ac:spMkLst>
            <pc:docMk/>
            <pc:sldMasterMk cId="4042288886" sldId="2147483896"/>
            <ac:spMk id="6" creationId="{00000000-0000-0000-0000-000000000000}"/>
          </ac:spMkLst>
        </pc:spChg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4042288886" sldId="2147483896"/>
            <pc:sldLayoutMk cId="450136291" sldId="2147483897"/>
          </pc:sldLayoutMkLst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4042288886" sldId="2147483896"/>
              <pc:sldLayoutMk cId="450136291" sldId="214748389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4042288886" sldId="2147483896"/>
              <pc:sldLayoutMk cId="450136291" sldId="2147483897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450136291" sldId="2147483897"/>
              <ac:picMk id="4" creationId="{90DC9BA5-0870-76AE-5263-A281CA1C9924}"/>
            </ac:picMkLst>
          </pc:pic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4042288886" sldId="2147483896"/>
              <pc:sldLayoutMk cId="450136291" sldId="2147483897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4042288886" sldId="2147483896"/>
              <pc:sldLayoutMk cId="450136291" sldId="2147483897"/>
              <ac:cxnSpMk id="10" creationId="{2B708CE0-B5C8-B400-5A27-1368E57702C2}"/>
            </ac:cxnSpMkLst>
          </pc:cxnChg>
        </pc:sldLayoutChg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4042288886" sldId="2147483896"/>
            <pc:sldLayoutMk cId="2231299742" sldId="2147483898"/>
          </pc:sldLayoutMkLst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4042288886" sldId="2147483896"/>
              <pc:sldLayoutMk cId="2231299742" sldId="2147483898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4042288886" sldId="2147483896"/>
              <pc:sldLayoutMk cId="2231299742" sldId="2147483898"/>
              <ac:spMk id="11" creationId="{2E450A31-D44D-5BD2-FA90-E53A90FA4EE2}"/>
            </ac:spMkLst>
          </pc:spChg>
          <pc:grpChg chg="mod">
            <ac:chgData name="PERROTIN Thierry" userId="d5ab62bd-e030-48ea-8310-ab6bdcf6057e" providerId="ADAL" clId="{EBE6DD76-37DB-4517-B44F-B865B858FB93}" dt="2025-04-29T09:44:47.541" v="3"/>
            <ac:grpSpMkLst>
              <pc:docMk/>
              <pc:sldMasterMk cId="4042288886" sldId="2147483896"/>
              <pc:sldLayoutMk cId="2231299742" sldId="2147483898"/>
              <ac:grpSpMk id="17" creationId="{C1427A5A-C9F1-590A-EE22-E4BCC9157166}"/>
            </ac:grpSpMkLst>
          </pc:grp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231299742" sldId="2147483898"/>
              <ac:picMk id="2" creationId="{7F4F449B-D93F-F7C2-F15D-DDE5808ED57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231299742" sldId="2147483898"/>
              <ac:picMk id="3" creationId="{955A81B7-7B87-5323-B306-4C9262720EE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231299742" sldId="2147483898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231299742" sldId="2147483898"/>
              <ac:picMk id="6" creationId="{F7D119F6-88C8-9875-E3C3-78DE8564B3C5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231299742" sldId="2147483898"/>
              <ac:picMk id="7" creationId="{30D6263D-5CE0-D94F-8C3E-820B985EE66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231299742" sldId="2147483898"/>
              <ac:picMk id="12" creationId="{887F10AD-521D-F1C9-86B9-ABCC05BC2B1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231299742" sldId="2147483898"/>
              <ac:picMk id="13" creationId="{A181EC21-4E4C-2E2D-BDE5-B1808DD69303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231299742" sldId="2147483898"/>
              <ac:picMk id="14" creationId="{3E14DA53-19DE-07E1-90FF-0A11856EBCA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231299742" sldId="2147483898"/>
              <ac:picMk id="16" creationId="{2420E28D-6514-71F7-DDBE-6BC2F5B04962}"/>
            </ac:picMkLst>
          </pc:pic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4042288886" sldId="2147483896"/>
              <pc:sldLayoutMk cId="2231299742" sldId="2147483898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4042288886" sldId="2147483896"/>
              <pc:sldLayoutMk cId="2231299742" sldId="2147483898"/>
              <ac:cxnSpMk id="10" creationId="{2B708CE0-B5C8-B400-5A27-1368E57702C2}"/>
            </ac:cxnSpMkLst>
          </pc:cxnChg>
        </pc:sldLayoutChg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4042288886" sldId="2147483896"/>
            <pc:sldLayoutMk cId="2989937444" sldId="2147483899"/>
          </pc:sldLayoutMkLst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4042288886" sldId="2147483896"/>
              <pc:sldLayoutMk cId="2989937444" sldId="214748389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4042288886" sldId="2147483896"/>
              <pc:sldLayoutMk cId="2989937444" sldId="2147483899"/>
              <ac:spMk id="11" creationId="{2E450A31-D44D-5BD2-FA90-E53A90FA4EE2}"/>
            </ac:spMkLst>
          </pc:spChg>
          <pc:grpChg chg="mod">
            <ac:chgData name="PERROTIN Thierry" userId="d5ab62bd-e030-48ea-8310-ab6bdcf6057e" providerId="ADAL" clId="{EBE6DD76-37DB-4517-B44F-B865B858FB93}" dt="2025-04-29T09:44:47.541" v="3"/>
            <ac:grpSpMkLst>
              <pc:docMk/>
              <pc:sldMasterMk cId="4042288886" sldId="2147483896"/>
              <pc:sldLayoutMk cId="2989937444" sldId="2147483899"/>
              <ac:grpSpMk id="17" creationId="{C1427A5A-C9F1-590A-EE22-E4BCC9157166}"/>
            </ac:grpSpMkLst>
          </pc:grp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989937444" sldId="2147483899"/>
              <ac:picMk id="2" creationId="{7F4F449B-D93F-F7C2-F15D-DDE5808ED57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989937444" sldId="2147483899"/>
              <ac:picMk id="3" creationId="{955A81B7-7B87-5323-B306-4C9262720EE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989937444" sldId="2147483899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989937444" sldId="2147483899"/>
              <ac:picMk id="6" creationId="{F7D119F6-88C8-9875-E3C3-78DE8564B3C5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989937444" sldId="2147483899"/>
              <ac:picMk id="7" creationId="{30D6263D-5CE0-D94F-8C3E-820B985EE661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989937444" sldId="2147483899"/>
              <ac:picMk id="12" creationId="{887F10AD-521D-F1C9-86B9-ABCC05BC2B1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989937444" sldId="2147483899"/>
              <ac:picMk id="13" creationId="{A181EC21-4E4C-2E2D-BDE5-B1808DD69303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989937444" sldId="2147483899"/>
              <ac:picMk id="14" creationId="{3E14DA53-19DE-07E1-90FF-0A11856EBCAC}"/>
            </ac:picMkLst>
          </pc:pic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2989937444" sldId="2147483899"/>
              <ac:picMk id="16" creationId="{2420E28D-6514-71F7-DDBE-6BC2F5B04962}"/>
            </ac:picMkLst>
          </pc:pic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4042288886" sldId="2147483896"/>
              <pc:sldLayoutMk cId="2989937444" sldId="2147483899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4042288886" sldId="2147483896"/>
              <pc:sldLayoutMk cId="2989937444" sldId="2147483899"/>
              <ac:cxnSpMk id="10" creationId="{2B708CE0-B5C8-B400-5A27-1368E57702C2}"/>
            </ac:cxnSpMkLst>
          </pc:cxnChg>
        </pc:sldLayoutChg>
        <pc:sldLayoutChg chg="modSp">
          <pc:chgData name="PERROTIN Thierry" userId="d5ab62bd-e030-48ea-8310-ab6bdcf6057e" providerId="ADAL" clId="{EBE6DD76-37DB-4517-B44F-B865B858FB93}" dt="2025-04-29T09:44:47.541" v="3"/>
          <pc:sldLayoutMkLst>
            <pc:docMk/>
            <pc:sldMasterMk cId="4042288886" sldId="2147483896"/>
            <pc:sldLayoutMk cId="1366157174" sldId="2147483900"/>
          </pc:sldLayoutMkLst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4042288886" sldId="2147483896"/>
              <pc:sldLayoutMk cId="1366157174" sldId="2147483900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EBE6DD76-37DB-4517-B44F-B865B858FB93}" dt="2025-04-29T09:44:47.541" v="3"/>
            <ac:spMkLst>
              <pc:docMk/>
              <pc:sldMasterMk cId="4042288886" sldId="2147483896"/>
              <pc:sldLayoutMk cId="1366157174" sldId="2147483900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EBE6DD76-37DB-4517-B44F-B865B858FB93}" dt="2025-04-29T09:44:47.541" v="3"/>
            <ac:picMkLst>
              <pc:docMk/>
              <pc:sldMasterMk cId="4042288886" sldId="2147483896"/>
              <pc:sldLayoutMk cId="1366157174" sldId="2147483900"/>
              <ac:picMk id="4" creationId="{90DC9BA5-0870-76AE-5263-A281CA1C9924}"/>
            </ac:picMkLst>
          </pc:pic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4042288886" sldId="2147483896"/>
              <pc:sldLayoutMk cId="1366157174" sldId="2147483900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EBE6DD76-37DB-4517-B44F-B865B858FB93}" dt="2025-04-29T09:44:47.541" v="3"/>
            <ac:cxnSpMkLst>
              <pc:docMk/>
              <pc:sldMasterMk cId="4042288886" sldId="2147483896"/>
              <pc:sldLayoutMk cId="1366157174" sldId="2147483900"/>
              <ac:cxnSpMk id="10" creationId="{2B708CE0-B5C8-B400-5A27-1368E57702C2}"/>
            </ac:cxnSpMkLst>
          </pc:cxnChg>
        </pc:sldLayoutChg>
      </pc:sldMasterChg>
    </pc:docChg>
  </pc:docChgLst>
  <pc:docChgLst>
    <pc:chgData name="PERROTIN Thierry" userId="d5ab62bd-e030-48ea-8310-ab6bdcf6057e" providerId="ADAL" clId="{84A48A51-A9D5-4926-AFA2-8A4EF893B2DC}"/>
    <pc:docChg chg="undo custSel addSld delSld modSld sldOrd modMainMaster delSection modSection">
      <pc:chgData name="PERROTIN Thierry" userId="d5ab62bd-e030-48ea-8310-ab6bdcf6057e" providerId="ADAL" clId="{84A48A51-A9D5-4926-AFA2-8A4EF893B2DC}" dt="2024-05-14T17:33:48.044" v="323" actId="478"/>
      <pc:docMkLst>
        <pc:docMk/>
      </pc:docMkLst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37127529" sldId="394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865324202" sldId="395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942933544" sldId="396"/>
        </pc:sldMkLst>
      </pc:sldChg>
      <pc:sldChg chg="modSp mod ord">
        <pc:chgData name="PERROTIN Thierry" userId="d5ab62bd-e030-48ea-8310-ab6bdcf6057e" providerId="ADAL" clId="{84A48A51-A9D5-4926-AFA2-8A4EF893B2DC}" dt="2024-05-13T15:52:39.892" v="241" actId="207"/>
        <pc:sldMkLst>
          <pc:docMk/>
          <pc:sldMk cId="3537882712" sldId="403"/>
        </pc:sldMkLst>
        <pc:spChg chg="mod">
          <ac:chgData name="PERROTIN Thierry" userId="d5ab62bd-e030-48ea-8310-ab6bdcf6057e" providerId="ADAL" clId="{84A48A51-A9D5-4926-AFA2-8A4EF893B2DC}" dt="2024-05-13T15:44:58.930" v="176" actId="14100"/>
          <ac:spMkLst>
            <pc:docMk/>
            <pc:sldMk cId="3537882712" sldId="403"/>
            <ac:spMk id="3" creationId="{F941F74C-8F30-A997-537A-E85B2C46AE74}"/>
          </ac:spMkLst>
        </pc:spChg>
        <pc:spChg chg="mod">
          <ac:chgData name="PERROTIN Thierry" userId="d5ab62bd-e030-48ea-8310-ab6bdcf6057e" providerId="ADAL" clId="{84A48A51-A9D5-4926-AFA2-8A4EF893B2DC}" dt="2024-05-13T15:51:52.275" v="231" actId="1076"/>
          <ac:spMkLst>
            <pc:docMk/>
            <pc:sldMk cId="3537882712" sldId="403"/>
            <ac:spMk id="4" creationId="{3CDAFCD2-1E82-179D-A238-DEFDC92A6A61}"/>
          </ac:spMkLst>
        </pc:spChg>
        <pc:spChg chg="mod">
          <ac:chgData name="PERROTIN Thierry" userId="d5ab62bd-e030-48ea-8310-ab6bdcf6057e" providerId="ADAL" clId="{84A48A51-A9D5-4926-AFA2-8A4EF893B2DC}" dt="2024-05-13T15:52:00.341" v="232" actId="207"/>
          <ac:spMkLst>
            <pc:docMk/>
            <pc:sldMk cId="3537882712" sldId="403"/>
            <ac:spMk id="14" creationId="{2C1B7B08-A56A-6A06-9F44-554849EC1624}"/>
          </ac:spMkLst>
        </pc:spChg>
        <pc:spChg chg="mod">
          <ac:chgData name="PERROTIN Thierry" userId="d5ab62bd-e030-48ea-8310-ab6bdcf6057e" providerId="ADAL" clId="{84A48A51-A9D5-4926-AFA2-8A4EF893B2DC}" dt="2024-05-13T15:52:07.335" v="233" actId="207"/>
          <ac:spMkLst>
            <pc:docMk/>
            <pc:sldMk cId="3537882712" sldId="403"/>
            <ac:spMk id="43" creationId="{ACCF064E-1906-435A-30E1-BA577F39822B}"/>
          </ac:spMkLst>
        </pc:spChg>
        <pc:spChg chg="mod">
          <ac:chgData name="PERROTIN Thierry" userId="d5ab62bd-e030-48ea-8310-ab6bdcf6057e" providerId="ADAL" clId="{84A48A51-A9D5-4926-AFA2-8A4EF893B2DC}" dt="2024-05-13T15:52:11.717" v="234" actId="207"/>
          <ac:spMkLst>
            <pc:docMk/>
            <pc:sldMk cId="3537882712" sldId="403"/>
            <ac:spMk id="48" creationId="{0054E035-E038-AF05-A69F-B6D888BEE812}"/>
          </ac:spMkLst>
        </pc:spChg>
        <pc:spChg chg="mod">
          <ac:chgData name="PERROTIN Thierry" userId="d5ab62bd-e030-48ea-8310-ab6bdcf6057e" providerId="ADAL" clId="{84A48A51-A9D5-4926-AFA2-8A4EF893B2DC}" dt="2024-05-13T15:52:36.308" v="240" actId="207"/>
          <ac:spMkLst>
            <pc:docMk/>
            <pc:sldMk cId="3537882712" sldId="403"/>
            <ac:spMk id="53" creationId="{8621ABC3-C152-DB0F-F110-8FBAE6D23266}"/>
          </ac:spMkLst>
        </pc:spChg>
        <pc:spChg chg="mod">
          <ac:chgData name="PERROTIN Thierry" userId="d5ab62bd-e030-48ea-8310-ab6bdcf6057e" providerId="ADAL" clId="{84A48A51-A9D5-4926-AFA2-8A4EF893B2DC}" dt="2024-05-13T15:52:39.892" v="241" actId="207"/>
          <ac:spMkLst>
            <pc:docMk/>
            <pc:sldMk cId="3537882712" sldId="403"/>
            <ac:spMk id="58" creationId="{F10DD71E-17CC-5E3C-2CE9-8D7FACF2D415}"/>
          </ac:spMkLst>
        </pc:spChg>
        <pc:spChg chg="mod">
          <ac:chgData name="PERROTIN Thierry" userId="d5ab62bd-e030-48ea-8310-ab6bdcf6057e" providerId="ADAL" clId="{84A48A51-A9D5-4926-AFA2-8A4EF893B2DC}" dt="2024-05-13T15:52:15.964" v="235" actId="207"/>
          <ac:spMkLst>
            <pc:docMk/>
            <pc:sldMk cId="3537882712" sldId="403"/>
            <ac:spMk id="63" creationId="{6DC1F096-EF8A-7B2E-7FC4-CA62273D079F}"/>
          </ac:spMkLst>
        </pc:spChg>
        <pc:spChg chg="mod">
          <ac:chgData name="PERROTIN Thierry" userId="d5ab62bd-e030-48ea-8310-ab6bdcf6057e" providerId="ADAL" clId="{84A48A51-A9D5-4926-AFA2-8A4EF893B2DC}" dt="2024-05-13T15:52:20.102" v="236" actId="207"/>
          <ac:spMkLst>
            <pc:docMk/>
            <pc:sldMk cId="3537882712" sldId="403"/>
            <ac:spMk id="68" creationId="{2F00BF68-BB13-92E4-2BFD-A8305BF339A0}"/>
          </ac:spMkLst>
        </pc:spChg>
        <pc:spChg chg="mod">
          <ac:chgData name="PERROTIN Thierry" userId="d5ab62bd-e030-48ea-8310-ab6bdcf6057e" providerId="ADAL" clId="{84A48A51-A9D5-4926-AFA2-8A4EF893B2DC}" dt="2024-05-13T15:52:24.060" v="237" actId="207"/>
          <ac:spMkLst>
            <pc:docMk/>
            <pc:sldMk cId="3537882712" sldId="403"/>
            <ac:spMk id="73" creationId="{49A62A1F-3D3C-F057-157F-CE064D3F61A2}"/>
          </ac:spMkLst>
        </pc:spChg>
        <pc:spChg chg="mod">
          <ac:chgData name="PERROTIN Thierry" userId="d5ab62bd-e030-48ea-8310-ab6bdcf6057e" providerId="ADAL" clId="{84A48A51-A9D5-4926-AFA2-8A4EF893B2DC}" dt="2024-05-13T15:52:28.149" v="238" actId="207"/>
          <ac:spMkLst>
            <pc:docMk/>
            <pc:sldMk cId="3537882712" sldId="403"/>
            <ac:spMk id="78" creationId="{74E027B6-A0FA-3703-C448-9F5BFAE4F186}"/>
          </ac:spMkLst>
        </pc:spChg>
        <pc:spChg chg="mod">
          <ac:chgData name="PERROTIN Thierry" userId="d5ab62bd-e030-48ea-8310-ab6bdcf6057e" providerId="ADAL" clId="{84A48A51-A9D5-4926-AFA2-8A4EF893B2DC}" dt="2024-05-13T15:52:32.290" v="239" actId="207"/>
          <ac:spMkLst>
            <pc:docMk/>
            <pc:sldMk cId="3537882712" sldId="403"/>
            <ac:spMk id="83" creationId="{4628CCEF-9AA5-EECD-37B6-FAAD4C736DB6}"/>
          </ac:spMkLst>
        </pc:spChg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630315099" sldId="409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4124483296" sldId="410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1492904907" sldId="411"/>
        </pc:sldMkLst>
      </pc:sldChg>
      <pc:sldChg chg="mod modClrScheme chgLayout">
        <pc:chgData name="PERROTIN Thierry" userId="d5ab62bd-e030-48ea-8310-ab6bdcf6057e" providerId="ADAL" clId="{84A48A51-A9D5-4926-AFA2-8A4EF893B2DC}" dt="2024-05-13T15:43:25.430" v="167" actId="700"/>
        <pc:sldMkLst>
          <pc:docMk/>
          <pc:sldMk cId="2151876636" sldId="412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285221482" sldId="413"/>
        </pc:sldMkLst>
      </pc:sldChg>
      <pc:sldChg chg="del">
        <pc:chgData name="PERROTIN Thierry" userId="d5ab62bd-e030-48ea-8310-ab6bdcf6057e" providerId="ADAL" clId="{84A48A51-A9D5-4926-AFA2-8A4EF893B2DC}" dt="2024-05-13T15:40:51.677" v="129" actId="2696"/>
        <pc:sldMkLst>
          <pc:docMk/>
          <pc:sldMk cId="3639777440" sldId="414"/>
        </pc:sldMkLst>
      </pc:sldChg>
      <pc:sldChg chg="del">
        <pc:chgData name="PERROTIN Thierry" userId="d5ab62bd-e030-48ea-8310-ab6bdcf6057e" providerId="ADAL" clId="{84A48A51-A9D5-4926-AFA2-8A4EF893B2DC}" dt="2024-05-13T15:40:29.437" v="128" actId="2696"/>
        <pc:sldMkLst>
          <pc:docMk/>
          <pc:sldMk cId="1931929230" sldId="416"/>
        </pc:sldMkLst>
      </pc:sldChg>
      <pc:sldChg chg="del">
        <pc:chgData name="PERROTIN Thierry" userId="d5ab62bd-e030-48ea-8310-ab6bdcf6057e" providerId="ADAL" clId="{84A48A51-A9D5-4926-AFA2-8A4EF893B2DC}" dt="2024-05-13T15:40:21.575" v="127" actId="2696"/>
        <pc:sldMkLst>
          <pc:docMk/>
          <pc:sldMk cId="2646114506" sldId="417"/>
        </pc:sldMkLst>
      </pc:sldChg>
      <pc:sldChg chg="del">
        <pc:chgData name="PERROTIN Thierry" userId="d5ab62bd-e030-48ea-8310-ab6bdcf6057e" providerId="ADAL" clId="{84A48A51-A9D5-4926-AFA2-8A4EF893B2DC}" dt="2024-05-13T15:40:18.349" v="126" actId="2696"/>
        <pc:sldMkLst>
          <pc:docMk/>
          <pc:sldMk cId="2767086493" sldId="418"/>
        </pc:sldMkLst>
      </pc:sldChg>
      <pc:sldChg chg="addSp delSp modSp mod chgLayout">
        <pc:chgData name="PERROTIN Thierry" userId="d5ab62bd-e030-48ea-8310-ab6bdcf6057e" providerId="ADAL" clId="{84A48A51-A9D5-4926-AFA2-8A4EF893B2DC}" dt="2024-05-14T17:33:25.630" v="321" actId="6264"/>
        <pc:sldMkLst>
          <pc:docMk/>
          <pc:sldMk cId="3104649963" sldId="419"/>
        </pc:sldMkLst>
        <pc:spChg chg="del mo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2" creationId="{CFC1FFA8-FA00-2E5D-640E-145D47807A2A}"/>
          </ac:spMkLst>
        </pc:spChg>
        <pc:spChg chg="add mod ord">
          <ac:chgData name="PERROTIN Thierry" userId="d5ab62bd-e030-48ea-8310-ab6bdcf6057e" providerId="ADAL" clId="{84A48A51-A9D5-4926-AFA2-8A4EF893B2DC}" dt="2024-05-14T17:33:25.630" v="321" actId="6264"/>
          <ac:spMkLst>
            <pc:docMk/>
            <pc:sldMk cId="3104649963" sldId="419"/>
            <ac:spMk id="3" creationId="{01D9A6DC-5911-B24B-3DCD-55DC5365D2E7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22.297" v="160"/>
        <pc:sldMkLst>
          <pc:docMk/>
          <pc:sldMk cId="1182073620" sldId="420"/>
        </pc:sldMkLst>
        <pc:spChg chg="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2" creationId="{D6399FD6-A0E9-B8B7-2385-E1B9C3482C7A}"/>
          </ac:spMkLst>
        </pc:spChg>
        <pc:spChg chg="del mod ord">
          <ac:chgData name="PERROTIN Thierry" userId="d5ab62bd-e030-48ea-8310-ab6bdcf6057e" providerId="ADAL" clId="{84A48A51-A9D5-4926-AFA2-8A4EF893B2DC}" dt="2024-05-13T15:41:59.867" v="153" actId="700"/>
          <ac:spMkLst>
            <pc:docMk/>
            <pc:sldMk cId="1182073620" sldId="420"/>
            <ac:spMk id="3" creationId="{1DDDAF74-EFC1-8017-9528-C7433933BF87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4" creationId="{F6090951-9BC1-BB76-8DFA-D76B723CF842}"/>
          </ac:spMkLst>
        </pc:spChg>
        <pc:spChg chg="add del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5" creationId="{B017EC2A-CCCE-9014-55B8-0DFFDB8B005D}"/>
          </ac:spMkLst>
        </pc:spChg>
        <pc:spChg chg="add mod ord">
          <ac:chgData name="PERROTIN Thierry" userId="d5ab62bd-e030-48ea-8310-ab6bdcf6057e" providerId="ADAL" clId="{84A48A51-A9D5-4926-AFA2-8A4EF893B2DC}" dt="2024-05-13T15:42:04.211" v="154" actId="700"/>
          <ac:spMkLst>
            <pc:docMk/>
            <pc:sldMk cId="1182073620" sldId="420"/>
            <ac:spMk id="6" creationId="{0D1EFF27-68CA-709A-4B09-F2C906E33F30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4T15:01:36.264" v="287" actId="700"/>
        <pc:sldMkLst>
          <pc:docMk/>
          <pc:sldMk cId="2906666501" sldId="421"/>
        </pc:sldMkLst>
        <pc:spChg chg="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2" creationId="{CCC1F185-8D5A-ECEC-21B5-DC911BB26951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3" creationId="{061368AB-6B6E-403D-F4CE-513EC4E03EFE}"/>
          </ac:spMkLst>
        </pc:spChg>
        <pc:spChg chg="del mod ord">
          <ac:chgData name="PERROTIN Thierry" userId="d5ab62bd-e030-48ea-8310-ab6bdcf6057e" providerId="ADAL" clId="{84A48A51-A9D5-4926-AFA2-8A4EF893B2DC}" dt="2024-05-13T15:42:14.275" v="156" actId="700"/>
          <ac:spMkLst>
            <pc:docMk/>
            <pc:sldMk cId="2906666501" sldId="421"/>
            <ac:spMk id="3" creationId="{A87876F0-37FC-7A10-1C9C-9C097A17F152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4" creationId="{F4F130E9-A81F-C95A-F318-CBEDBC6E021D}"/>
          </ac:spMkLst>
        </pc:spChg>
        <pc:spChg chg="add del mod ord">
          <ac:chgData name="PERROTIN Thierry" userId="d5ab62bd-e030-48ea-8310-ab6bdcf6057e" providerId="ADAL" clId="{84A48A51-A9D5-4926-AFA2-8A4EF893B2DC}" dt="2024-05-14T15:01:24.748" v="286" actId="700"/>
          <ac:spMkLst>
            <pc:docMk/>
            <pc:sldMk cId="2906666501" sldId="421"/>
            <ac:spMk id="5" creationId="{74D49EE0-0850-BF45-9CC1-93649A9BD753}"/>
          </ac:spMkLst>
        </pc:spChg>
        <pc:spChg chg="add mod ord">
          <ac:chgData name="PERROTIN Thierry" userId="d5ab62bd-e030-48ea-8310-ab6bdcf6057e" providerId="ADAL" clId="{84A48A51-A9D5-4926-AFA2-8A4EF893B2DC}" dt="2024-05-14T15:01:36.264" v="287" actId="700"/>
          <ac:spMkLst>
            <pc:docMk/>
            <pc:sldMk cId="2906666501" sldId="421"/>
            <ac:spMk id="6" creationId="{42C4AD7F-B88E-F271-289C-87419DBEFC9B}"/>
          </ac:spMkLst>
        </pc:spChg>
      </pc:sldChg>
      <pc:sldChg chg="addSp delSp modSp new mod ord modClrScheme chgLayout">
        <pc:chgData name="PERROTIN Thierry" userId="d5ab62bd-e030-48ea-8310-ab6bdcf6057e" providerId="ADAL" clId="{84A48A51-A9D5-4926-AFA2-8A4EF893B2DC}" dt="2024-05-13T15:42:53.311" v="164"/>
        <pc:sldMkLst>
          <pc:docMk/>
          <pc:sldMk cId="4223881964" sldId="422"/>
        </pc:sldMkLst>
        <pc:spChg chg="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2" creationId="{DD588C0D-1B97-9C4B-AEC0-DB314B79BBFA}"/>
          </ac:spMkLst>
        </pc:spChg>
        <pc:spChg chg="del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3" creationId="{DD19664B-81C4-8C1E-F1A9-1ADBDF8C4DD7}"/>
          </ac:spMkLst>
        </pc:spChg>
        <pc:spChg chg="add mod ord">
          <ac:chgData name="PERROTIN Thierry" userId="d5ab62bd-e030-48ea-8310-ab6bdcf6057e" providerId="ADAL" clId="{84A48A51-A9D5-4926-AFA2-8A4EF893B2DC}" dt="2024-05-13T15:42:44.581" v="162" actId="700"/>
          <ac:spMkLst>
            <pc:docMk/>
            <pc:sldMk cId="4223881964" sldId="422"/>
            <ac:spMk id="4" creationId="{440E8DB7-9B50-B899-EF6A-362B7838FB81}"/>
          </ac:spMkLst>
        </pc:spChg>
      </pc:sldChg>
      <pc:sldChg chg="addSp delSp modSp new mod modClrScheme chgLayout">
        <pc:chgData name="PERROTIN Thierry" userId="d5ab62bd-e030-48ea-8310-ab6bdcf6057e" providerId="ADAL" clId="{84A48A51-A9D5-4926-AFA2-8A4EF893B2DC}" dt="2024-05-13T15:51:41.311" v="229" actId="700"/>
        <pc:sldMkLst>
          <pc:docMk/>
          <pc:sldMk cId="2106278116" sldId="423"/>
        </pc:sldMkLst>
        <pc:spChg chg="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2" creationId="{E58F0D78-E110-0920-A0DF-974913C2EF2E}"/>
          </ac:spMkLst>
        </pc:spChg>
        <pc:spChg chg="del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3" creationId="{E6CB7DEF-0856-6907-231D-DC7C622988F8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4" creationId="{5EBD034A-7A51-8C90-2353-48B81F83F0B3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5" creationId="{9A0594AB-98C2-4DBD-F5B6-763DB48E0382}"/>
          </ac:spMkLst>
        </pc:spChg>
        <pc:spChg chg="add mod ord">
          <ac:chgData name="PERROTIN Thierry" userId="d5ab62bd-e030-48ea-8310-ab6bdcf6057e" providerId="ADAL" clId="{84A48A51-A9D5-4926-AFA2-8A4EF893B2DC}" dt="2024-05-13T15:51:41.311" v="229" actId="700"/>
          <ac:spMkLst>
            <pc:docMk/>
            <pc:sldMk cId="2106278116" sldId="423"/>
            <ac:spMk id="6" creationId="{E409E98B-2D86-4195-3933-1639538B443C}"/>
          </ac:spMkLst>
        </pc:spChg>
      </pc:sldChg>
      <pc:sldMasterChg chg="modSp addSldLayout delSldLayout modSldLayout sldLayoutOrd">
        <pc:chgData name="PERROTIN Thierry" userId="d5ab62bd-e030-48ea-8310-ab6bdcf6057e" providerId="ADAL" clId="{84A48A51-A9D5-4926-AFA2-8A4EF893B2DC}" dt="2024-05-14T17:33:48.044" v="323" actId="478"/>
        <pc:sldMasterMkLst>
          <pc:docMk/>
          <pc:sldMasterMk cId="3558316562" sldId="2147483731"/>
        </pc:sldMasterMkLst>
        <pc:spChg chg="mod">
          <ac:chgData name="PERROTIN Thierry" userId="d5ab62bd-e030-48ea-8310-ab6bdcf6057e" providerId="ADAL" clId="{84A48A51-A9D5-4926-AFA2-8A4EF893B2DC}" dt="2024-05-13T15:50:22.381" v="226" actId="16037"/>
          <ac:spMkLst>
            <pc:docMk/>
            <pc:sldMasterMk cId="3558316562" sldId="2147483731"/>
            <ac:spMk id="3" creationId="{00000000-0000-0000-0000-000000000000}"/>
          </ac:spMkLst>
        </pc:spChg>
        <pc:sldLayoutChg chg="addSp delSp modSp mod">
          <pc:chgData name="PERROTIN Thierry" userId="d5ab62bd-e030-48ea-8310-ab6bdcf6057e" providerId="ADAL" clId="{84A48A51-A9D5-4926-AFA2-8A4EF893B2DC}" dt="2024-05-14T17:29:09.609" v="288" actId="14826"/>
          <pc:sldLayoutMkLst>
            <pc:docMk/>
            <pc:sldMasterMk cId="3558316562" sldId="2147483731"/>
            <pc:sldLayoutMk cId="2041953972" sldId="2147483821"/>
          </pc:sldLayoutMkLst>
          <pc:picChg chg="del">
            <ac:chgData name="PERROTIN Thierry" userId="d5ab62bd-e030-48ea-8310-ab6bdcf6057e" providerId="ADAL" clId="{84A48A51-A9D5-4926-AFA2-8A4EF893B2DC}" dt="2024-05-13T13:09:54.747" v="0" actId="478"/>
            <ac:picMkLst>
              <pc:docMk/>
              <pc:sldMasterMk cId="3558316562" sldId="2147483731"/>
              <pc:sldLayoutMk cId="2041953972" sldId="2147483821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4T17:29:09.609" v="288" actId="14826"/>
            <ac:picMkLst>
              <pc:docMk/>
              <pc:sldMasterMk cId="3558316562" sldId="2147483731"/>
              <pc:sldLayoutMk cId="2041953972" sldId="2147483821"/>
              <ac:picMk id="4" creationId="{DD055F07-9498-6DAA-45AB-B09840FF0C8B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7.564" v="188" actId="2696"/>
          <pc:sldLayoutMkLst>
            <pc:docMk/>
            <pc:sldMasterMk cId="3558316562" sldId="2147483731"/>
            <pc:sldLayoutMk cId="2013391993" sldId="2147483822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0:30.513" v="296" actId="14100"/>
          <pc:sldLayoutMkLst>
            <pc:docMk/>
            <pc:sldMasterMk cId="3558316562" sldId="2147483731"/>
            <pc:sldLayoutMk cId="2687974260" sldId="2147483823"/>
          </pc:sldLayoutMkLst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5" creationId="{6D5197FC-4861-6D17-0FD1-EAAB3AE2059A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6" creationId="{E4AE066D-291E-D0AC-EE4F-D12999C8DC44}"/>
            </ac:spMkLst>
          </pc:spChg>
          <pc:spChg chg="add mod">
            <ac:chgData name="PERROTIN Thierry" userId="d5ab62bd-e030-48ea-8310-ab6bdcf6057e" providerId="ADAL" clId="{84A48A51-A9D5-4926-AFA2-8A4EF893B2DC}" dt="2024-05-13T15:36:40.894" v="110"/>
            <ac:spMkLst>
              <pc:docMk/>
              <pc:sldMasterMk cId="3558316562" sldId="2147483731"/>
              <pc:sldLayoutMk cId="2687974260" sldId="2147483823"/>
              <ac:spMk id="7" creationId="{B9CBF8EC-DE2E-0650-623E-66A71BC193B7}"/>
            </ac:spMkLst>
          </pc:spChg>
          <pc:spChg chg="add mod">
            <ac:chgData name="PERROTIN Thierry" userId="d5ab62bd-e030-48ea-8310-ab6bdcf6057e" providerId="ADAL" clId="{84A48A51-A9D5-4926-AFA2-8A4EF893B2DC}" dt="2024-05-14T17:30:30.513" v="296" actId="14100"/>
            <ac:spMkLst>
              <pc:docMk/>
              <pc:sldMasterMk cId="3558316562" sldId="2147483731"/>
              <pc:sldLayoutMk cId="2687974260" sldId="2147483823"/>
              <ac:spMk id="8" creationId="{695C2A65-F1CE-E522-6747-70AF43D609CF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9" creationId="{2D13FD05-FD86-626C-4445-394451D95C41}"/>
            </ac:spMkLst>
          </pc:spChg>
          <pc:spChg chg="mod">
            <ac:chgData name="PERROTIN Thierry" userId="d5ab62bd-e030-48ea-8310-ab6bdcf6057e" providerId="ADAL" clId="{84A48A51-A9D5-4926-AFA2-8A4EF893B2DC}" dt="2024-05-13T14:55:41.900" v="22" actId="1076"/>
            <ac:spMkLst>
              <pc:docMk/>
              <pc:sldMasterMk cId="3558316562" sldId="2147483731"/>
              <pc:sldLayoutMk cId="2687974260" sldId="2147483823"/>
              <ac:spMk id="43" creationId="{57B5E866-897A-15F7-A183-2026F734D76C}"/>
            </ac:spMkLst>
          </pc:spChg>
          <pc:spChg chg="del">
            <ac:chgData name="PERROTIN Thierry" userId="d5ab62bd-e030-48ea-8310-ab6bdcf6057e" providerId="ADAL" clId="{84A48A51-A9D5-4926-AFA2-8A4EF893B2DC}" dt="2024-05-13T15:36:22.627" v="109" actId="478"/>
            <ac:spMkLst>
              <pc:docMk/>
              <pc:sldMasterMk cId="3558316562" sldId="2147483731"/>
              <pc:sldLayoutMk cId="2687974260" sldId="2147483823"/>
              <ac:spMk id="89" creationId="{6435E5E1-0C7E-218E-9B02-7EA3FC615808}"/>
            </ac:spMkLst>
          </pc:spChg>
          <pc:spChg chg="del mod">
            <ac:chgData name="PERROTIN Thierry" userId="d5ab62bd-e030-48ea-8310-ab6bdcf6057e" providerId="ADAL" clId="{84A48A51-A9D5-4926-AFA2-8A4EF893B2DC}" dt="2024-05-13T14:55:31.935" v="19" actId="478"/>
            <ac:spMkLst>
              <pc:docMk/>
              <pc:sldMasterMk cId="3558316562" sldId="2147483731"/>
              <pc:sldLayoutMk cId="2687974260" sldId="2147483823"/>
              <ac:spMk id="92" creationId="{375EA473-C991-5B04-AE1E-3AD69372526A}"/>
            </ac:spMkLst>
          </pc:spChg>
          <pc:grpChg chg="del mod">
            <ac:chgData name="PERROTIN Thierry" userId="d5ab62bd-e030-48ea-8310-ab6bdcf6057e" providerId="ADAL" clId="{84A48A51-A9D5-4926-AFA2-8A4EF893B2DC}" dt="2024-05-13T15:36:19.721" v="108" actId="478"/>
            <ac:grpSpMkLst>
              <pc:docMk/>
              <pc:sldMasterMk cId="3558316562" sldId="2147483731"/>
              <pc:sldLayoutMk cId="2687974260" sldId="2147483823"/>
              <ac:grpSpMk id="2" creationId="{8AD8B300-D5FF-AE53-B04F-8F0FC1607B7D}"/>
            </ac:grpSpMkLst>
          </pc:grpChg>
          <pc:picChg chg="add del mod">
            <ac:chgData name="PERROTIN Thierry" userId="d5ab62bd-e030-48ea-8310-ab6bdcf6057e" providerId="ADAL" clId="{84A48A51-A9D5-4926-AFA2-8A4EF893B2DC}" dt="2024-05-13T15:38:05.935" v="111" actId="478"/>
            <ac:picMkLst>
              <pc:docMk/>
              <pc:sldMasterMk cId="3558316562" sldId="2147483731"/>
              <pc:sldLayoutMk cId="2687974260" sldId="2147483823"/>
              <ac:picMk id="3" creationId="{2BEF721F-2F7E-1D73-6A25-4011BE659868}"/>
            </ac:picMkLst>
          </pc:picChg>
          <pc:picChg chg="del">
            <ac:chgData name="PERROTIN Thierry" userId="d5ab62bd-e030-48ea-8310-ab6bdcf6057e" providerId="ADAL" clId="{84A48A51-A9D5-4926-AFA2-8A4EF893B2DC}" dt="2024-05-13T15:36:22.627" v="109" actId="478"/>
            <ac:picMkLst>
              <pc:docMk/>
              <pc:sldMasterMk cId="3558316562" sldId="2147483731"/>
              <pc:sldLayoutMk cId="2687974260" sldId="2147483823"/>
              <ac:picMk id="4" creationId="{3834805E-563E-1F37-690C-6A8593B6A73D}"/>
            </ac:picMkLst>
          </pc:picChg>
          <pc:picChg chg="add mod ord">
            <ac:chgData name="PERROTIN Thierry" userId="d5ab62bd-e030-48ea-8310-ab6bdcf6057e" providerId="ADAL" clId="{84A48A51-A9D5-4926-AFA2-8A4EF893B2DC}" dt="2024-05-14T17:30:20.490" v="293" actId="14826"/>
            <ac:picMkLst>
              <pc:docMk/>
              <pc:sldMasterMk cId="3558316562" sldId="2147483731"/>
              <pc:sldLayoutMk cId="2687974260" sldId="2147483823"/>
              <ac:picMk id="11" creationId="{7ADD4912-2837-CE7D-BD57-FAB475F6CC6E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169" v="185" actId="2696"/>
          <pc:sldLayoutMkLst>
            <pc:docMk/>
            <pc:sldMasterMk cId="3558316562" sldId="2147483731"/>
            <pc:sldLayoutMk cId="3801971062" sldId="2147483825"/>
          </pc:sldLayoutMkLst>
        </pc:sldLayoutChg>
        <pc:sldLayoutChg chg="del">
          <pc:chgData name="PERROTIN Thierry" userId="d5ab62bd-e030-48ea-8310-ab6bdcf6057e" providerId="ADAL" clId="{84A48A51-A9D5-4926-AFA2-8A4EF893B2DC}" dt="2024-05-13T15:46:13.208" v="186" actId="2696"/>
          <pc:sldLayoutMkLst>
            <pc:docMk/>
            <pc:sldMasterMk cId="3558316562" sldId="2147483731"/>
            <pc:sldLayoutMk cId="3083693973" sldId="2147483826"/>
          </pc:sldLayoutMkLst>
        </pc:sldLayoutChg>
        <pc:sldLayoutChg chg="del">
          <pc:chgData name="PERROTIN Thierry" userId="d5ab62bd-e030-48ea-8310-ab6bdcf6057e" providerId="ADAL" clId="{84A48A51-A9D5-4926-AFA2-8A4EF893B2DC}" dt="2024-05-13T15:45:25.551" v="177" actId="2696"/>
          <pc:sldLayoutMkLst>
            <pc:docMk/>
            <pc:sldMasterMk cId="3558316562" sldId="2147483731"/>
            <pc:sldLayoutMk cId="62599074" sldId="2147483827"/>
          </pc:sldLayoutMkLst>
        </pc:sldLayoutChg>
        <pc:sldLayoutChg chg="addSp delSp modSp mod ord">
          <pc:chgData name="PERROTIN Thierry" userId="d5ab62bd-e030-48ea-8310-ab6bdcf6057e" providerId="ADAL" clId="{84A48A51-A9D5-4926-AFA2-8A4EF893B2DC}" dt="2024-05-14T17:33:41.543" v="322" actId="478"/>
          <pc:sldLayoutMkLst>
            <pc:docMk/>
            <pc:sldMasterMk cId="3558316562" sldId="2147483731"/>
            <pc:sldLayoutMk cId="2208897220" sldId="2147483828"/>
          </pc:sldLayoutMkLst>
          <pc:spChg chg="del">
            <ac:chgData name="PERROTIN Thierry" userId="d5ab62bd-e030-48ea-8310-ab6bdcf6057e" providerId="ADAL" clId="{84A48A51-A9D5-4926-AFA2-8A4EF893B2DC}" dt="2024-05-13T14:56:40.076" v="32" actId="478"/>
            <ac:spMkLst>
              <pc:docMk/>
              <pc:sldMasterMk cId="3558316562" sldId="2147483731"/>
              <pc:sldLayoutMk cId="2208897220" sldId="2147483828"/>
              <ac:spMk id="3" creationId="{72DA2333-0266-9EAE-5880-85284B695840}"/>
            </ac:spMkLst>
          </pc:spChg>
          <pc:spChg chg="del">
            <ac:chgData name="PERROTIN Thierry" userId="d5ab62bd-e030-48ea-8310-ab6bdcf6057e" providerId="ADAL" clId="{84A48A51-A9D5-4926-AFA2-8A4EF893B2DC}" dt="2024-05-14T17:33:41.543" v="322" actId="478"/>
            <ac:spMkLst>
              <pc:docMk/>
              <pc:sldMasterMk cId="3558316562" sldId="2147483731"/>
              <pc:sldLayoutMk cId="2208897220" sldId="2147483828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4T17:33:15.740" v="319" actId="14100"/>
            <ac:spMkLst>
              <pc:docMk/>
              <pc:sldMasterMk cId="3558316562" sldId="2147483731"/>
              <pc:sldLayoutMk cId="2208897220" sldId="2147483828"/>
              <ac:spMk id="8" creationId="{52CA852A-496B-48C0-8D63-3120C64C561E}"/>
            </ac:spMkLst>
          </pc:spChg>
          <pc:picChg chg="add del mod ord">
            <ac:chgData name="PERROTIN Thierry" userId="d5ab62bd-e030-48ea-8310-ab6bdcf6057e" providerId="ADAL" clId="{84A48A51-A9D5-4926-AFA2-8A4EF893B2DC}" dt="2024-05-13T15:00:04.009" v="56" actId="478"/>
            <ac:picMkLst>
              <pc:docMk/>
              <pc:sldMasterMk cId="3558316562" sldId="2147483731"/>
              <pc:sldLayoutMk cId="2208897220" sldId="2147483828"/>
              <ac:picMk id="6" creationId="{7F314CF6-4BE6-D5C4-F745-3B0CE7A9F52E}"/>
            </ac:picMkLst>
          </pc:picChg>
          <pc:picChg chg="add mod ord">
            <ac:chgData name="PERROTIN Thierry" userId="d5ab62bd-e030-48ea-8310-ab6bdcf6057e" providerId="ADAL" clId="{84A48A51-A9D5-4926-AFA2-8A4EF893B2DC}" dt="2024-05-14T17:29:36.570" v="290" actId="14826"/>
            <ac:picMkLst>
              <pc:docMk/>
              <pc:sldMasterMk cId="3558316562" sldId="2147483731"/>
              <pc:sldLayoutMk cId="2208897220" sldId="2147483828"/>
              <ac:picMk id="9" creationId="{2C0B8823-41E1-882E-602F-0CCD1A62E68E}"/>
            </ac:picMkLst>
          </pc:picChg>
          <pc:picChg chg="del">
            <ac:chgData name="PERROTIN Thierry" userId="d5ab62bd-e030-48ea-8310-ab6bdcf6057e" providerId="ADAL" clId="{84A48A51-A9D5-4926-AFA2-8A4EF893B2DC}" dt="2024-05-13T14:56:26.230" v="30" actId="478"/>
            <ac:picMkLst>
              <pc:docMk/>
              <pc:sldMasterMk cId="3558316562" sldId="2147483731"/>
              <pc:sldLayoutMk cId="2208897220" sldId="2147483828"/>
              <ac:picMk id="11" creationId="{2208FD32-BBEC-5D7A-A9C4-184CB45D6B34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3T15:50:48.717" v="227" actId="20578"/>
          <pc:sldLayoutMkLst>
            <pc:docMk/>
            <pc:sldMasterMk cId="946972165" sldId="2147483859"/>
            <pc:sldLayoutMk cId="4141251555" sldId="2147483829"/>
          </pc:sldLayoutMkLst>
          <pc:picChg chg="del">
            <ac:chgData name="PERROTIN Thierry" userId="d5ab62bd-e030-48ea-8310-ab6bdcf6057e" providerId="ADAL" clId="{84A48A51-A9D5-4926-AFA2-8A4EF893B2DC}" dt="2024-05-13T13:09:57.807" v="1" actId="478"/>
            <ac:picMkLst>
              <pc:docMk/>
              <pc:sldMasterMk cId="946972165" sldId="2147483859"/>
              <pc:sldLayoutMk cId="4141251555" sldId="2147483829"/>
              <ac:picMk id="3" creationId="{35A9C41B-C3CC-5E33-DA31-06C4C5E67435}"/>
            </ac:picMkLst>
          </pc:picChg>
          <pc:picChg chg="add mod">
            <ac:chgData name="PERROTIN Thierry" userId="d5ab62bd-e030-48ea-8310-ab6bdcf6057e" providerId="ADAL" clId="{84A48A51-A9D5-4926-AFA2-8A4EF893B2DC}" dt="2024-05-13T13:10:40.467" v="5" actId="14100"/>
            <ac:picMkLst>
              <pc:docMk/>
              <pc:sldMasterMk cId="946972165" sldId="2147483859"/>
              <pc:sldLayoutMk cId="4141251555" sldId="2147483829"/>
              <ac:picMk id="4" creationId="{221843DD-7FF8-65E8-0F39-D6259A13560E}"/>
            </ac:picMkLst>
          </pc:picChg>
        </pc:sldLayoutChg>
        <pc:sldLayoutChg chg="addSp delSp modSp mod ord">
          <pc:chgData name="PERROTIN Thierry" userId="d5ab62bd-e030-48ea-8310-ab6bdcf6057e" providerId="ADAL" clId="{84A48A51-A9D5-4926-AFA2-8A4EF893B2DC}" dt="2024-05-14T17:30:58.465" v="300" actId="120"/>
          <pc:sldLayoutMkLst>
            <pc:docMk/>
            <pc:sldMasterMk cId="3558316562" sldId="2147483731"/>
            <pc:sldLayoutMk cId="4006435273" sldId="2147483830"/>
          </pc:sldLayoutMkLst>
          <pc:spChg chg="del">
            <ac:chgData name="PERROTIN Thierry" userId="d5ab62bd-e030-48ea-8310-ab6bdcf6057e" providerId="ADAL" clId="{84A48A51-A9D5-4926-AFA2-8A4EF893B2DC}" dt="2024-05-13T15:27:33.993" v="98" actId="478"/>
            <ac:spMkLst>
              <pc:docMk/>
              <pc:sldMasterMk cId="3558316562" sldId="2147483731"/>
              <pc:sldLayoutMk cId="4006435273" sldId="2147483830"/>
              <ac:spMk id="2" creationId="{D4FF16A4-85EE-8315-C630-9705FBC8BCA2}"/>
            </ac:spMkLst>
          </pc:spChg>
          <pc:spChg chg="del">
            <ac:chgData name="PERROTIN Thierry" userId="d5ab62bd-e030-48ea-8310-ab6bdcf6057e" providerId="ADAL" clId="{84A48A51-A9D5-4926-AFA2-8A4EF893B2DC}" dt="2024-05-13T15:02:15.089" v="65" actId="478"/>
            <ac:spMkLst>
              <pc:docMk/>
              <pc:sldMasterMk cId="3558316562" sldId="2147483731"/>
              <pc:sldLayoutMk cId="4006435273" sldId="2147483830"/>
              <ac:spMk id="5" creationId="{216751C2-134F-D182-CC06-32644B73694F}"/>
            </ac:spMkLst>
          </pc:spChg>
          <pc:spChg chg="del mod">
            <ac:chgData name="PERROTIN Thierry" userId="d5ab62bd-e030-48ea-8310-ab6bdcf6057e" providerId="ADAL" clId="{84A48A51-A9D5-4926-AFA2-8A4EF893B2DC}" dt="2024-05-13T15:27:28.347" v="97" actId="478"/>
            <ac:spMkLst>
              <pc:docMk/>
              <pc:sldMasterMk cId="3558316562" sldId="2147483731"/>
              <pc:sldLayoutMk cId="4006435273" sldId="2147483830"/>
              <ac:spMk id="6" creationId="{5D2F56AE-32BB-F371-E9D5-EE631D01B11E}"/>
            </ac:spMkLst>
          </pc:spChg>
          <pc:spChg chg="del">
            <ac:chgData name="PERROTIN Thierry" userId="d5ab62bd-e030-48ea-8310-ab6bdcf6057e" providerId="ADAL" clId="{84A48A51-A9D5-4926-AFA2-8A4EF893B2DC}" dt="2024-05-13T15:02:17.314" v="66" actId="478"/>
            <ac:spMkLst>
              <pc:docMk/>
              <pc:sldMasterMk cId="3558316562" sldId="2147483731"/>
              <pc:sldLayoutMk cId="4006435273" sldId="2147483830"/>
              <ac:spMk id="8" creationId="{44E8D857-7253-8534-F67B-E8641BA8DEFB}"/>
            </ac:spMkLst>
          </pc:spChg>
          <pc:spChg chg="del">
            <ac:chgData name="PERROTIN Thierry" userId="d5ab62bd-e030-48ea-8310-ab6bdcf6057e" providerId="ADAL" clId="{84A48A51-A9D5-4926-AFA2-8A4EF893B2DC}" dt="2024-05-13T15:27:37.303" v="99" actId="478"/>
            <ac:spMkLst>
              <pc:docMk/>
              <pc:sldMasterMk cId="3558316562" sldId="2147483731"/>
              <pc:sldLayoutMk cId="4006435273" sldId="2147483830"/>
              <ac:spMk id="9" creationId="{2815CD49-134E-CAFE-DB8A-5D3080BA961F}"/>
            </ac:spMkLst>
          </pc:spChg>
          <pc:spChg chg="del">
            <ac:chgData name="PERROTIN Thierry" userId="d5ab62bd-e030-48ea-8310-ab6bdcf6057e" providerId="ADAL" clId="{84A48A51-A9D5-4926-AFA2-8A4EF893B2DC}" dt="2024-05-13T15:02:24.600" v="69" actId="478"/>
            <ac:spMkLst>
              <pc:docMk/>
              <pc:sldMasterMk cId="3558316562" sldId="2147483731"/>
              <pc:sldLayoutMk cId="4006435273" sldId="2147483830"/>
              <ac:spMk id="10" creationId="{2CD97B94-06FC-B45A-EE51-69501AE8BE6D}"/>
            </ac:spMkLst>
          </pc:spChg>
          <pc:spChg chg="mod">
            <ac:chgData name="PERROTIN Thierry" userId="d5ab62bd-e030-48ea-8310-ab6bdcf6057e" providerId="ADAL" clId="{84A48A51-A9D5-4926-AFA2-8A4EF893B2DC}" dt="2024-05-14T17:30:58.465" v="300" actId="120"/>
            <ac:spMkLst>
              <pc:docMk/>
              <pc:sldMasterMk cId="3558316562" sldId="2147483731"/>
              <pc:sldLayoutMk cId="4006435273" sldId="2147483830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02:21.536" v="68" actId="478"/>
            <ac:spMkLst>
              <pc:docMk/>
              <pc:sldMasterMk cId="3558316562" sldId="2147483731"/>
              <pc:sldLayoutMk cId="4006435273" sldId="2147483830"/>
              <ac:spMk id="18" creationId="{93E47D94-5C1A-401D-876E-9FD92706F925}"/>
            </ac:spMkLst>
          </pc:spChg>
          <pc:spChg chg="add mod">
            <ac:chgData name="PERROTIN Thierry" userId="d5ab62bd-e030-48ea-8310-ab6bdcf6057e" providerId="ADAL" clId="{84A48A51-A9D5-4926-AFA2-8A4EF893B2DC}" dt="2024-05-13T15:49:19.762" v="225" actId="12"/>
            <ac:spMkLst>
              <pc:docMk/>
              <pc:sldMasterMk cId="3558316562" sldId="2147483731"/>
              <pc:sldLayoutMk cId="4006435273" sldId="2147483830"/>
              <ac:spMk id="19" creationId="{93FD63FB-8A28-B2A0-0DCF-766B6E63ED9F}"/>
            </ac:spMkLst>
          </pc:spChg>
          <pc:spChg chg="del">
            <ac:chgData name="PERROTIN Thierry" userId="d5ab62bd-e030-48ea-8310-ab6bdcf6057e" providerId="ADAL" clId="{84A48A51-A9D5-4926-AFA2-8A4EF893B2DC}" dt="2024-05-13T15:02:20.077" v="67" actId="478"/>
            <ac:spMkLst>
              <pc:docMk/>
              <pc:sldMasterMk cId="3558316562" sldId="2147483731"/>
              <pc:sldLayoutMk cId="4006435273" sldId="2147483830"/>
              <ac:spMk id="20" creationId="{6841178D-36C6-D4EF-F718-8ACEBECA0BC8}"/>
            </ac:spMkLst>
          </pc:spChg>
          <pc:grpChg chg="del">
            <ac:chgData name="PERROTIN Thierry" userId="d5ab62bd-e030-48ea-8310-ab6bdcf6057e" providerId="ADAL" clId="{84A48A51-A9D5-4926-AFA2-8A4EF893B2DC}" dt="2024-05-13T15:02:13.640" v="64" actId="478"/>
            <ac:grpSpMkLst>
              <pc:docMk/>
              <pc:sldMasterMk cId="3558316562" sldId="2147483731"/>
              <pc:sldLayoutMk cId="4006435273" sldId="2147483830"/>
              <ac:grpSpMk id="12" creationId="{E68B40B4-6E7D-B73A-6F87-0C4AA6384EA4}"/>
            </ac:grpSpMkLst>
          </pc:grpChg>
          <pc:picChg chg="add mod ord">
            <ac:chgData name="PERROTIN Thierry" userId="d5ab62bd-e030-48ea-8310-ab6bdcf6057e" providerId="ADAL" clId="{84A48A51-A9D5-4926-AFA2-8A4EF893B2DC}" dt="2024-05-14T17:30:11.036" v="292" actId="14826"/>
            <ac:picMkLst>
              <pc:docMk/>
              <pc:sldMasterMk cId="3558316562" sldId="2147483731"/>
              <pc:sldLayoutMk cId="4006435273" sldId="2147483830"/>
              <ac:picMk id="4" creationId="{72555AE0-EE00-52AA-162E-0C9B4A210CFC}"/>
            </ac:picMkLst>
          </pc:picChg>
          <pc:picChg chg="del mod">
            <ac:chgData name="PERROTIN Thierry" userId="d5ab62bd-e030-48ea-8310-ab6bdcf6057e" providerId="ADAL" clId="{84A48A51-A9D5-4926-AFA2-8A4EF893B2DC}" dt="2024-05-13T15:27:27.331" v="96" actId="478"/>
            <ac:picMkLst>
              <pc:docMk/>
              <pc:sldMasterMk cId="3558316562" sldId="2147483731"/>
              <pc:sldLayoutMk cId="4006435273" sldId="2147483830"/>
              <ac:picMk id="7" creationId="{0B8BAE4F-F92E-94D8-FE88-31D52C96B0A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244" v="187" actId="2696"/>
          <pc:sldLayoutMkLst>
            <pc:docMk/>
            <pc:sldMasterMk cId="3558316562" sldId="2147483731"/>
            <pc:sldLayoutMk cId="1558485242" sldId="2147483831"/>
          </pc:sldLayoutMkLst>
        </pc:sldLayoutChg>
        <pc:sldLayoutChg chg="del">
          <pc:chgData name="PERROTIN Thierry" userId="d5ab62bd-e030-48ea-8310-ab6bdcf6057e" providerId="ADAL" clId="{84A48A51-A9D5-4926-AFA2-8A4EF893B2DC}" dt="2024-05-13T15:46:12.944" v="179" actId="2696"/>
          <pc:sldLayoutMkLst>
            <pc:docMk/>
            <pc:sldMasterMk cId="3558316562" sldId="2147483731"/>
            <pc:sldLayoutMk cId="530925110" sldId="2147483832"/>
          </pc:sldLayoutMkLst>
        </pc:sldLayoutChg>
        <pc:sldLayoutChg chg="del">
          <pc:chgData name="PERROTIN Thierry" userId="d5ab62bd-e030-48ea-8310-ab6bdcf6057e" providerId="ADAL" clId="{84A48A51-A9D5-4926-AFA2-8A4EF893B2DC}" dt="2024-05-13T15:46:13.119" v="184" actId="2696"/>
          <pc:sldLayoutMkLst>
            <pc:docMk/>
            <pc:sldMasterMk cId="3558316562" sldId="2147483731"/>
            <pc:sldLayoutMk cId="783436401" sldId="2147483833"/>
          </pc:sldLayoutMkLst>
        </pc:sldLayoutChg>
        <pc:sldLayoutChg chg="del">
          <pc:chgData name="PERROTIN Thierry" userId="d5ab62bd-e030-48ea-8310-ab6bdcf6057e" providerId="ADAL" clId="{84A48A51-A9D5-4926-AFA2-8A4EF893B2DC}" dt="2024-05-13T15:46:13.093" v="183" actId="2696"/>
          <pc:sldLayoutMkLst>
            <pc:docMk/>
            <pc:sldMasterMk cId="3558316562" sldId="2147483731"/>
            <pc:sldLayoutMk cId="3524828433" sldId="2147483834"/>
          </pc:sldLayoutMkLst>
        </pc:sldLayoutChg>
        <pc:sldLayoutChg chg="addSp delSp modSp mod">
          <pc:chgData name="PERROTIN Thierry" userId="d5ab62bd-e030-48ea-8310-ab6bdcf6057e" providerId="ADAL" clId="{84A48A51-A9D5-4926-AFA2-8A4EF893B2DC}" dt="2024-05-14T17:31:44.518" v="307" actId="14100"/>
          <pc:sldLayoutMkLst>
            <pc:docMk/>
            <pc:sldMasterMk cId="3558316562" sldId="2147483731"/>
            <pc:sldLayoutMk cId="3955657434" sldId="2147483835"/>
          </pc:sldLayoutMkLst>
          <pc:spChg chg="add mod ord">
            <ac:chgData name="PERROTIN Thierry" userId="d5ab62bd-e030-48ea-8310-ab6bdcf6057e" providerId="ADAL" clId="{84A48A51-A9D5-4926-AFA2-8A4EF893B2DC}" dt="2024-05-14T17:31:44.518" v="307" actId="14100"/>
            <ac:spMkLst>
              <pc:docMk/>
              <pc:sldMasterMk cId="3558316562" sldId="2147483731"/>
              <pc:sldLayoutMk cId="3955657434" sldId="2147483835"/>
              <ac:spMk id="4" creationId="{B64BA54A-4A4A-AA7A-A9F0-EA2819D85C86}"/>
            </ac:spMkLst>
          </pc:spChg>
          <pc:spChg chg="del">
            <ac:chgData name="PERROTIN Thierry" userId="d5ab62bd-e030-48ea-8310-ab6bdcf6057e" providerId="ADAL" clId="{84A48A51-A9D5-4926-AFA2-8A4EF893B2DC}" dt="2024-05-13T15:46:59.794" v="194" actId="478"/>
            <ac:spMkLst>
              <pc:docMk/>
              <pc:sldMasterMk cId="3558316562" sldId="2147483731"/>
              <pc:sldLayoutMk cId="3955657434" sldId="2147483835"/>
              <ac:spMk id="9" creationId="{8E36B6FE-4BE3-BC7E-412B-3E2BFF92B004}"/>
            </ac:spMkLst>
          </pc:spChg>
          <pc:spChg chg="del">
            <ac:chgData name="PERROTIN Thierry" userId="d5ab62bd-e030-48ea-8310-ab6bdcf6057e" providerId="ADAL" clId="{84A48A51-A9D5-4926-AFA2-8A4EF893B2DC}" dt="2024-05-13T15:46:46.029" v="189" actId="478"/>
            <ac:spMkLst>
              <pc:docMk/>
              <pc:sldMasterMk cId="3558316562" sldId="2147483731"/>
              <pc:sldLayoutMk cId="3955657434" sldId="2147483835"/>
              <ac:spMk id="10" creationId="{2CD97B94-06FC-B45A-EE51-69501AE8BE6D}"/>
            </ac:spMkLst>
          </pc:spChg>
          <pc:spChg chg="del">
            <ac:chgData name="PERROTIN Thierry" userId="d5ab62bd-e030-48ea-8310-ab6bdcf6057e" providerId="ADAL" clId="{84A48A51-A9D5-4926-AFA2-8A4EF893B2DC}" dt="2024-05-13T15:46:51.865" v="190" actId="478"/>
            <ac:spMkLst>
              <pc:docMk/>
              <pc:sldMasterMk cId="3558316562" sldId="2147483731"/>
              <pc:sldLayoutMk cId="3955657434" sldId="2147483835"/>
              <ac:spMk id="11" creationId="{44DDA5A1-EDDC-8331-7524-ACC2907E513E}"/>
            </ac:spMkLst>
          </pc:spChg>
          <pc:spChg chg="del">
            <ac:chgData name="PERROTIN Thierry" userId="d5ab62bd-e030-48ea-8310-ab6bdcf6057e" providerId="ADAL" clId="{84A48A51-A9D5-4926-AFA2-8A4EF893B2DC}" dt="2024-05-13T15:46:58.658" v="193" actId="478"/>
            <ac:spMkLst>
              <pc:docMk/>
              <pc:sldMasterMk cId="3558316562" sldId="2147483731"/>
              <pc:sldLayoutMk cId="3955657434" sldId="2147483835"/>
              <ac:spMk id="12" creationId="{6EE896ED-F075-C1B7-3E2E-5C7EB7BFEA26}"/>
            </ac:spMkLst>
          </pc:spChg>
          <pc:spChg chg="del">
            <ac:chgData name="PERROTIN Thierry" userId="d5ab62bd-e030-48ea-8310-ab6bdcf6057e" providerId="ADAL" clId="{84A48A51-A9D5-4926-AFA2-8A4EF893B2DC}" dt="2024-05-13T15:47:24.684" v="204" actId="478"/>
            <ac:spMkLst>
              <pc:docMk/>
              <pc:sldMasterMk cId="3558316562" sldId="2147483731"/>
              <pc:sldLayoutMk cId="3955657434" sldId="2147483835"/>
              <ac:spMk id="14" creationId="{C893490D-E360-DCC5-7E8E-7BDAA70778D2}"/>
            </ac:spMkLst>
          </pc:spChg>
          <pc:spChg chg="del">
            <ac:chgData name="PERROTIN Thierry" userId="d5ab62bd-e030-48ea-8310-ab6bdcf6057e" providerId="ADAL" clId="{84A48A51-A9D5-4926-AFA2-8A4EF893B2DC}" dt="2024-05-13T15:47:06.029" v="195" actId="478"/>
            <ac:spMkLst>
              <pc:docMk/>
              <pc:sldMasterMk cId="3558316562" sldId="2147483731"/>
              <pc:sldLayoutMk cId="3955657434" sldId="2147483835"/>
              <ac:spMk id="15" creationId="{A7D1E896-B7B7-A291-1563-4DD2AA76F272}"/>
            </ac:spMkLst>
          </pc:spChg>
          <pc:spChg chg="add mod">
            <ac:chgData name="PERROTIN Thierry" userId="d5ab62bd-e030-48ea-8310-ab6bdcf6057e" providerId="ADAL" clId="{84A48A51-A9D5-4926-AFA2-8A4EF893B2DC}" dt="2024-05-13T15:48:45.474" v="221" actId="242"/>
            <ac:spMkLst>
              <pc:docMk/>
              <pc:sldMasterMk cId="3558316562" sldId="2147483731"/>
              <pc:sldLayoutMk cId="3955657434" sldId="2147483835"/>
              <ac:spMk id="17" creationId="{6D94DA94-DD0D-C556-2152-8A334DD75544}"/>
            </ac:spMkLst>
          </pc:spChg>
          <pc:spChg chg="add del mod">
            <ac:chgData name="PERROTIN Thierry" userId="d5ab62bd-e030-48ea-8310-ab6bdcf6057e" providerId="ADAL" clId="{84A48A51-A9D5-4926-AFA2-8A4EF893B2DC}" dt="2024-05-13T15:48:26.157" v="217" actId="478"/>
            <ac:spMkLst>
              <pc:docMk/>
              <pc:sldMasterMk cId="3558316562" sldId="2147483731"/>
              <pc:sldLayoutMk cId="3955657434" sldId="2147483835"/>
              <ac:spMk id="18" creationId="{2D873CA7-D6DE-DF8A-808A-DFF59E61AC41}"/>
            </ac:spMkLst>
          </pc:spChg>
          <pc:spChg chg="mod">
            <ac:chgData name="PERROTIN Thierry" userId="d5ab62bd-e030-48ea-8310-ab6bdcf6057e" providerId="ADAL" clId="{84A48A51-A9D5-4926-AFA2-8A4EF893B2DC}" dt="2024-05-13T15:46:01.683" v="178" actId="14100"/>
            <ac:spMkLst>
              <pc:docMk/>
              <pc:sldMasterMk cId="3558316562" sldId="2147483731"/>
              <pc:sldLayoutMk cId="3955657434" sldId="2147483835"/>
              <ac:spMk id="19" creationId="{F6E86819-5779-C275-04BF-4D37D966DD14}"/>
            </ac:spMkLst>
          </pc:spChg>
          <pc:spChg chg="del">
            <ac:chgData name="PERROTIN Thierry" userId="d5ab62bd-e030-48ea-8310-ab6bdcf6057e" providerId="ADAL" clId="{84A48A51-A9D5-4926-AFA2-8A4EF893B2DC}" dt="2024-05-13T15:47:33.447" v="205" actId="478"/>
            <ac:spMkLst>
              <pc:docMk/>
              <pc:sldMasterMk cId="3558316562" sldId="2147483731"/>
              <pc:sldLayoutMk cId="3955657434" sldId="2147483835"/>
              <ac:spMk id="26" creationId="{972AC486-D986-FAF4-8A58-8DE3C8A462E8}"/>
            </ac:spMkLst>
          </pc:spChg>
          <pc:spChg chg="del">
            <ac:chgData name="PERROTIN Thierry" userId="d5ab62bd-e030-48ea-8310-ab6bdcf6057e" providerId="ADAL" clId="{84A48A51-A9D5-4926-AFA2-8A4EF893B2DC}" dt="2024-05-13T15:47:42.013" v="208" actId="478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  <pc:grpChg chg="del">
            <ac:chgData name="PERROTIN Thierry" userId="d5ab62bd-e030-48ea-8310-ab6bdcf6057e" providerId="ADAL" clId="{84A48A51-A9D5-4926-AFA2-8A4EF893B2DC}" dt="2024-05-13T15:46:54.389" v="191" actId="478"/>
            <ac:grpSpMkLst>
              <pc:docMk/>
              <pc:sldMasterMk cId="3558316562" sldId="2147483731"/>
              <pc:sldLayoutMk cId="3955657434" sldId="2147483835"/>
              <ac:grpSpMk id="2" creationId="{B4B23B35-72CD-1643-A1D0-C8C32481864F}"/>
            </ac:grpSpMkLst>
          </pc:grpChg>
          <pc:picChg chg="add del mod ord">
            <ac:chgData name="PERROTIN Thierry" userId="d5ab62bd-e030-48ea-8310-ab6bdcf6057e" providerId="ADAL" clId="{84A48A51-A9D5-4926-AFA2-8A4EF893B2DC}" dt="2024-05-14T17:31:13.080" v="301" actId="14826"/>
            <ac:picMkLst>
              <pc:docMk/>
              <pc:sldMasterMk cId="3558316562" sldId="2147483731"/>
              <pc:sldLayoutMk cId="3955657434" sldId="2147483835"/>
              <ac:picMk id="3" creationId="{5784D50C-8F8B-B03B-516C-A4018A075475}"/>
            </ac:picMkLst>
          </pc:picChg>
          <pc:picChg chg="del">
            <ac:chgData name="PERROTIN Thierry" userId="d5ab62bd-e030-48ea-8310-ab6bdcf6057e" providerId="ADAL" clId="{84A48A51-A9D5-4926-AFA2-8A4EF893B2DC}" dt="2024-05-13T15:46:57.303" v="192" actId="478"/>
            <ac:picMkLst>
              <pc:docMk/>
              <pc:sldMasterMk cId="3558316562" sldId="2147483731"/>
              <pc:sldLayoutMk cId="3955657434" sldId="2147483835"/>
              <ac:picMk id="13" creationId="{B43F8A31-6E07-DD53-73C9-5A68F3ED0538}"/>
            </ac:picMkLst>
          </pc:picChg>
        </pc:sldLayoutChg>
        <pc:sldLayoutChg chg="del">
          <pc:chgData name="PERROTIN Thierry" userId="d5ab62bd-e030-48ea-8310-ab6bdcf6057e" providerId="ADAL" clId="{84A48A51-A9D5-4926-AFA2-8A4EF893B2DC}" dt="2024-05-13T15:46:13.028" v="181" actId="2696"/>
          <pc:sldLayoutMkLst>
            <pc:docMk/>
            <pc:sldMasterMk cId="3558316562" sldId="2147483731"/>
            <pc:sldLayoutMk cId="2078005539" sldId="2147483836"/>
          </pc:sldLayoutMkLst>
        </pc:sldLayoutChg>
        <pc:sldLayoutChg chg="del">
          <pc:chgData name="PERROTIN Thierry" userId="d5ab62bd-e030-48ea-8310-ab6bdcf6057e" providerId="ADAL" clId="{84A48A51-A9D5-4926-AFA2-8A4EF893B2DC}" dt="2024-05-13T15:46:13.059" v="182" actId="2696"/>
          <pc:sldLayoutMkLst>
            <pc:docMk/>
            <pc:sldMasterMk cId="3558316562" sldId="2147483731"/>
            <pc:sldLayoutMk cId="1132958960" sldId="2147483837"/>
          </pc:sldLayoutMkLst>
        </pc:sldLayoutChg>
        <pc:sldLayoutChg chg="del">
          <pc:chgData name="PERROTIN Thierry" userId="d5ab62bd-e030-48ea-8310-ab6bdcf6057e" providerId="ADAL" clId="{84A48A51-A9D5-4926-AFA2-8A4EF893B2DC}" dt="2024-05-13T15:46:12.993" v="180" actId="2696"/>
          <pc:sldLayoutMkLst>
            <pc:docMk/>
            <pc:sldMasterMk cId="3558316562" sldId="2147483731"/>
            <pc:sldLayoutMk cId="2747472375" sldId="2147483838"/>
          </pc:sldLayoutMkLst>
        </pc:sldLayoutChg>
        <pc:sldLayoutChg chg="addSp delSp modSp add mod modTransition">
          <pc:chgData name="PERROTIN Thierry" userId="d5ab62bd-e030-48ea-8310-ab6bdcf6057e" providerId="ADAL" clId="{84A48A51-A9D5-4926-AFA2-8A4EF893B2DC}" dt="2024-05-14T17:29:22.303" v="289" actId="14826"/>
          <pc:sldLayoutMkLst>
            <pc:docMk/>
            <pc:sldMasterMk cId="946972165" sldId="2147483859"/>
            <pc:sldLayoutMk cId="4027656074" sldId="2147483839"/>
          </pc:sldLayoutMkLst>
          <pc:picChg chg="add mod">
            <ac:chgData name="PERROTIN Thierry" userId="d5ab62bd-e030-48ea-8310-ab6bdcf6057e" providerId="ADAL" clId="{84A48A51-A9D5-4926-AFA2-8A4EF893B2DC}" dt="2024-05-14T17:29:22.303" v="289" actId="14826"/>
            <ac:picMkLst>
              <pc:docMk/>
              <pc:sldMasterMk cId="946972165" sldId="2147483859"/>
              <pc:sldLayoutMk cId="4027656074" sldId="2147483839"/>
              <ac:picMk id="3" creationId="{ADD3234F-919D-9035-D51B-A528A14EAB96}"/>
            </ac:picMkLst>
          </pc:picChg>
          <pc:picChg chg="del">
            <ac:chgData name="PERROTIN Thierry" userId="d5ab62bd-e030-48ea-8310-ab6bdcf6057e" providerId="ADAL" clId="{84A48A51-A9D5-4926-AFA2-8A4EF893B2DC}" dt="2024-05-13T14:54:53.278" v="11" actId="478"/>
            <ac:picMkLst>
              <pc:docMk/>
              <pc:sldMasterMk cId="946972165" sldId="2147483859"/>
              <pc:sldLayoutMk cId="4027656074" sldId="2147483839"/>
              <ac:picMk id="4" creationId="{DD055F07-9498-6DAA-45AB-B09840FF0C8B}"/>
            </ac:picMkLst>
          </pc:picChg>
        </pc:sldLayoutChg>
        <pc:sldLayoutChg chg="addSp delSp modSp add mod modTransition">
          <pc:chgData name="PERROTIN Thierry" userId="d5ab62bd-e030-48ea-8310-ab6bdcf6057e" providerId="ADAL" clId="{84A48A51-A9D5-4926-AFA2-8A4EF893B2DC}" dt="2024-05-14T17:33:48.044" v="323" actId="478"/>
          <pc:sldLayoutMkLst>
            <pc:docMk/>
            <pc:sldMasterMk cId="3558316562" sldId="2147483731"/>
            <pc:sldLayoutMk cId="3180314898" sldId="2147483840"/>
          </pc:sldLayoutMkLst>
          <pc:spChg chg="del">
            <ac:chgData name="PERROTIN Thierry" userId="d5ab62bd-e030-48ea-8310-ab6bdcf6057e" providerId="ADAL" clId="{84A48A51-A9D5-4926-AFA2-8A4EF893B2DC}" dt="2024-05-14T17:33:48.044" v="323" actId="478"/>
            <ac:spMkLst>
              <pc:docMk/>
              <pc:sldMasterMk cId="3558316562" sldId="2147483731"/>
              <pc:sldLayoutMk cId="3180314898" sldId="2147483840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84A48A51-A9D5-4926-AFA2-8A4EF893B2DC}" dt="2024-05-13T14:59:27.968" v="55" actId="14100"/>
            <ac:spMkLst>
              <pc:docMk/>
              <pc:sldMasterMk cId="3558316562" sldId="2147483731"/>
              <pc:sldLayoutMk cId="3180314898" sldId="2147483840"/>
              <ac:spMk id="8" creationId="{52CA852A-496B-48C0-8D63-3120C64C561E}"/>
            </ac:spMkLst>
          </pc:spChg>
          <pc:picChg chg="add mod ord">
            <ac:chgData name="PERROTIN Thierry" userId="d5ab62bd-e030-48ea-8310-ab6bdcf6057e" providerId="ADAL" clId="{84A48A51-A9D5-4926-AFA2-8A4EF893B2DC}" dt="2024-05-14T17:29:54.157" v="291" actId="14826"/>
            <ac:picMkLst>
              <pc:docMk/>
              <pc:sldMasterMk cId="3558316562" sldId="2147483731"/>
              <pc:sldLayoutMk cId="3180314898" sldId="2147483840"/>
              <ac:picMk id="5" creationId="{6FA25FFF-2140-CDAA-CE2C-6025DD4BC57D}"/>
            </ac:picMkLst>
          </pc:picChg>
          <pc:picChg chg="del">
            <ac:chgData name="PERROTIN Thierry" userId="d5ab62bd-e030-48ea-8310-ab6bdcf6057e" providerId="ADAL" clId="{84A48A51-A9D5-4926-AFA2-8A4EF893B2DC}" dt="2024-05-13T14:57:23.936" v="44" actId="478"/>
            <ac:picMkLst>
              <pc:docMk/>
              <pc:sldMasterMk cId="3558316562" sldId="2147483731"/>
              <pc:sldLayoutMk cId="3180314898" sldId="2147483840"/>
              <ac:picMk id="6" creationId="{7F314CF6-4BE6-D5C4-F745-3B0CE7A9F52E}"/>
            </ac:picMkLst>
          </pc:picChg>
        </pc:sldLayoutChg>
      </pc:sldMasterChg>
    </pc:docChg>
  </pc:docChgLst>
  <pc:docChgLst>
    <pc:chgData name="PERROTIN Thierry" userId="d5ab62bd-e030-48ea-8310-ab6bdcf6057e" providerId="ADAL" clId="{5506CF8E-5370-4BE1-A384-9992E1DF8C30}"/>
    <pc:docChg chg="undo custSel modSld modMainMaster">
      <pc:chgData name="PERROTIN Thierry" userId="d5ab62bd-e030-48ea-8310-ab6bdcf6057e" providerId="ADAL" clId="{5506CF8E-5370-4BE1-A384-9992E1DF8C30}" dt="2024-05-22T10:27:14.358" v="216" actId="700"/>
      <pc:docMkLst>
        <pc:docMk/>
      </pc:docMkLst>
      <pc:sldChg chg="addSp delSp modSp mod modClrScheme chgLayout">
        <pc:chgData name="PERROTIN Thierry" userId="d5ab62bd-e030-48ea-8310-ab6bdcf6057e" providerId="ADAL" clId="{5506CF8E-5370-4BE1-A384-9992E1DF8C30}" dt="2024-05-22T10:27:14.358" v="216" actId="700"/>
        <pc:sldMkLst>
          <pc:docMk/>
          <pc:sldMk cId="4223881964" sldId="422"/>
        </pc:sldMkLst>
        <pc:spChg chg="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2" creationId="{DD588C0D-1B97-9C4B-AEC0-DB314B79BBFA}"/>
          </ac:spMkLst>
        </pc:spChg>
        <pc:spChg chg="del 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3" creationId="{4E33EC9A-CE1C-1F84-E9E2-E2164CB62CEA}"/>
          </ac:spMkLst>
        </pc:spChg>
        <pc:spChg chg="add 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4" creationId="{0EDBBD5E-8DEE-900F-ED50-38DD2FC1BC12}"/>
          </ac:spMkLst>
        </pc:spChg>
        <pc:spChg chg="del 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5" creationId="{D2553917-6683-4EA4-D7CC-E473AE2A8F71}"/>
          </ac:spMkLst>
        </pc:spChg>
        <pc:spChg chg="add mod ord">
          <ac:chgData name="PERROTIN Thierry" userId="d5ab62bd-e030-48ea-8310-ab6bdcf6057e" providerId="ADAL" clId="{5506CF8E-5370-4BE1-A384-9992E1DF8C30}" dt="2024-05-22T10:27:14.358" v="216" actId="700"/>
          <ac:spMkLst>
            <pc:docMk/>
            <pc:sldMk cId="4223881964" sldId="422"/>
            <ac:spMk id="6" creationId="{3A3BA2C5-F98C-E183-D197-46B894A7CB10}"/>
          </ac:spMkLst>
        </pc:spChg>
      </pc:sldChg>
      <pc:sldMasterChg chg="addSldLayout modSldLayout">
        <pc:chgData name="PERROTIN Thierry" userId="d5ab62bd-e030-48ea-8310-ab6bdcf6057e" providerId="ADAL" clId="{5506CF8E-5370-4BE1-A384-9992E1DF8C30}" dt="2024-05-22T10:25:40.612" v="215" actId="403"/>
        <pc:sldMasterMkLst>
          <pc:docMk/>
          <pc:sldMasterMk cId="922518969" sldId="2147483880"/>
        </pc:sldMasterMkLst>
        <pc:sldLayoutChg chg="modSp mod">
          <pc:chgData name="PERROTIN Thierry" userId="d5ab62bd-e030-48ea-8310-ab6bdcf6057e" providerId="ADAL" clId="{5506CF8E-5370-4BE1-A384-9992E1DF8C30}" dt="2024-05-22T10:25:40.612" v="215" actId="403"/>
          <pc:sldLayoutMkLst>
            <pc:docMk/>
            <pc:sldMasterMk cId="922518969" sldId="2147483880"/>
            <pc:sldLayoutMk cId="1033961401" sldId="2147483892"/>
          </pc:sldLayoutMkLst>
          <pc:spChg chg="mod">
            <ac:chgData name="PERROTIN Thierry" userId="d5ab62bd-e030-48ea-8310-ab6bdcf6057e" providerId="ADAL" clId="{5506CF8E-5370-4BE1-A384-9992E1DF8C30}" dt="2024-05-22T10:24:53.733" v="214" actId="1035"/>
            <ac:spMkLst>
              <pc:docMk/>
              <pc:sldMasterMk cId="922518969" sldId="2147483880"/>
              <pc:sldLayoutMk cId="1033961401" sldId="2147483892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5506CF8E-5370-4BE1-A384-9992E1DF8C30}" dt="2024-05-22T10:25:40.612" v="215" actId="403"/>
            <ac:spMkLst>
              <pc:docMk/>
              <pc:sldMasterMk cId="922518969" sldId="2147483880"/>
              <pc:sldLayoutMk cId="1033961401" sldId="2147483892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5506CF8E-5370-4BE1-A384-9992E1DF8C30}" dt="2024-05-22T10:05:32.536" v="3" actId="16037"/>
            <ac:picMkLst>
              <pc:docMk/>
              <pc:sldMasterMk cId="922518969" sldId="2147483880"/>
              <pc:sldLayoutMk cId="1033961401" sldId="2147483892"/>
              <ac:picMk id="4" creationId="{90DC9BA5-0870-76AE-5263-A281CA1C9924}"/>
            </ac:picMkLst>
          </pc:picChg>
          <pc:cxnChg chg="mod">
            <ac:chgData name="PERROTIN Thierry" userId="d5ab62bd-e030-48ea-8310-ab6bdcf6057e" providerId="ADAL" clId="{5506CF8E-5370-4BE1-A384-9992E1DF8C30}" dt="2024-05-22T10:24:53.733" v="214" actId="1035"/>
            <ac:cxnSpMkLst>
              <pc:docMk/>
              <pc:sldMasterMk cId="922518969" sldId="2147483880"/>
              <pc:sldLayoutMk cId="1033961401" sldId="2147483892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5506CF8E-5370-4BE1-A384-9992E1DF8C30}" dt="2024-05-22T10:24:53.733" v="214" actId="1035"/>
            <ac:cxnSpMkLst>
              <pc:docMk/>
              <pc:sldMasterMk cId="922518969" sldId="2147483880"/>
              <pc:sldLayoutMk cId="1033961401" sldId="2147483892"/>
              <ac:cxnSpMk id="10" creationId="{2B708CE0-B5C8-B400-5A27-1368E57702C2}"/>
            </ac:cxnSpMkLst>
          </pc:cxnChg>
        </pc:sldLayoutChg>
        <pc:sldLayoutChg chg="addSp delSp modSp mod">
          <pc:chgData name="PERROTIN Thierry" userId="d5ab62bd-e030-48ea-8310-ab6bdcf6057e" providerId="ADAL" clId="{5506CF8E-5370-4BE1-A384-9992E1DF8C30}" dt="2024-05-22T10:14:59.505" v="165" actId="14100"/>
          <pc:sldLayoutMkLst>
            <pc:docMk/>
            <pc:sldMasterMk cId="922518969" sldId="2147483880"/>
            <pc:sldLayoutMk cId="2302439680" sldId="2147483893"/>
          </pc:sldLayoutMkLst>
          <pc:spChg chg="mod">
            <ac:chgData name="PERROTIN Thierry" userId="d5ab62bd-e030-48ea-8310-ab6bdcf6057e" providerId="ADAL" clId="{5506CF8E-5370-4BE1-A384-9992E1DF8C30}" dt="2024-05-22T10:14:55.520" v="164" actId="1036"/>
            <ac:spMkLst>
              <pc:docMk/>
              <pc:sldMasterMk cId="922518969" sldId="2147483880"/>
              <pc:sldLayoutMk cId="2302439680" sldId="2147483893"/>
              <ac:spMk id="5" creationId="{0F3D5691-3DDA-AF32-B764-D2485A49CF68}"/>
            </ac:spMkLst>
          </pc:spChg>
          <pc:spChg chg="mod ord">
            <ac:chgData name="PERROTIN Thierry" userId="d5ab62bd-e030-48ea-8310-ab6bdcf6057e" providerId="ADAL" clId="{5506CF8E-5370-4BE1-A384-9992E1DF8C30}" dt="2024-05-22T10:14:55.520" v="164" actId="1036"/>
            <ac:spMkLst>
              <pc:docMk/>
              <pc:sldMasterMk cId="922518969" sldId="2147483880"/>
              <pc:sldLayoutMk cId="2302439680" sldId="2147483893"/>
              <ac:spMk id="11" creationId="{2E450A31-D44D-5BD2-FA90-E53A90FA4EE2}"/>
            </ac:spMkLst>
          </pc:spChg>
          <pc:grpChg chg="add del mod">
            <ac:chgData name="PERROTIN Thierry" userId="d5ab62bd-e030-48ea-8310-ab6bdcf6057e" providerId="ADAL" clId="{5506CF8E-5370-4BE1-A384-9992E1DF8C30}" dt="2024-05-22T10:12:00.605" v="114" actId="165"/>
            <ac:grpSpMkLst>
              <pc:docMk/>
              <pc:sldMasterMk cId="922518969" sldId="2147483880"/>
              <pc:sldLayoutMk cId="2302439680" sldId="2147483893"/>
              <ac:grpSpMk id="8" creationId="{46DD12D2-C395-60CC-3995-25D4B117901B}"/>
            </ac:grpSpMkLst>
          </pc:grpChg>
          <pc:grpChg chg="add mod">
            <ac:chgData name="PERROTIN Thierry" userId="d5ab62bd-e030-48ea-8310-ab6bdcf6057e" providerId="ADAL" clId="{5506CF8E-5370-4BE1-A384-9992E1DF8C30}" dt="2024-05-22T10:14:59.505" v="165" actId="14100"/>
            <ac:grpSpMkLst>
              <pc:docMk/>
              <pc:sldMasterMk cId="922518969" sldId="2147483880"/>
              <pc:sldLayoutMk cId="2302439680" sldId="2147483893"/>
              <ac:grpSpMk id="17" creationId="{C1427A5A-C9F1-590A-EE22-E4BCC9157166}"/>
            </ac:grpSpMkLst>
          </pc:grpChg>
          <pc:grpChg chg="add del mod">
            <ac:chgData name="PERROTIN Thierry" userId="d5ab62bd-e030-48ea-8310-ab6bdcf6057e" providerId="ADAL" clId="{5506CF8E-5370-4BE1-A384-9992E1DF8C30}" dt="2024-05-22T10:14:32.617" v="131" actId="478"/>
            <ac:grpSpMkLst>
              <pc:docMk/>
              <pc:sldMasterMk cId="922518969" sldId="2147483880"/>
              <pc:sldLayoutMk cId="2302439680" sldId="2147483893"/>
              <ac:grpSpMk id="18" creationId="{DC441453-434D-CCA2-CE7E-037C96ACCBC6}"/>
            </ac:grpSpMkLst>
          </pc:grpChg>
          <pc:picChg chg="add del mod topLvl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2" creationId="{7F4F449B-D93F-F7C2-F15D-DDE5808ED571}"/>
            </ac:picMkLst>
          </pc:picChg>
          <pc:picChg chg="add mod topLvl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3" creationId="{955A81B7-7B87-5323-B306-4C9262720EEC}"/>
            </ac:picMkLst>
          </pc:picChg>
          <pc:picChg chg="mod">
            <ac:chgData name="PERROTIN Thierry" userId="d5ab62bd-e030-48ea-8310-ab6bdcf6057e" providerId="ADAL" clId="{5506CF8E-5370-4BE1-A384-9992E1DF8C30}" dt="2024-05-22T09:53:58.531" v="1" actId="14826"/>
            <ac:picMkLst>
              <pc:docMk/>
              <pc:sldMasterMk cId="922518969" sldId="2147483880"/>
              <pc:sldLayoutMk cId="2302439680" sldId="2147483893"/>
              <ac:picMk id="4" creationId="{90DC9BA5-0870-76AE-5263-A281CA1C9924}"/>
            </ac:picMkLst>
          </pc:picChg>
          <pc:picChg chg="add mod topLvl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6" creationId="{F7D119F6-88C8-9875-E3C3-78DE8564B3C5}"/>
            </ac:picMkLst>
          </pc:picChg>
          <pc:picChg chg="mod topLvl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7" creationId="{30D6263D-5CE0-D94F-8C3E-820B985EE661}"/>
            </ac:picMkLst>
          </pc:picChg>
          <pc:picChg chg="add mod ord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12" creationId="{887F10AD-521D-F1C9-86B9-ABCC05BC2B1C}"/>
            </ac:picMkLst>
          </pc:picChg>
          <pc:picChg chg="add mod ord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13" creationId="{A181EC21-4E4C-2E2D-BDE5-B1808DD69303}"/>
            </ac:picMkLst>
          </pc:picChg>
          <pc:picChg chg="add mod ord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14" creationId="{3E14DA53-19DE-07E1-90FF-0A11856EBCAC}"/>
            </ac:picMkLst>
          </pc:picChg>
          <pc:picChg chg="add mod">
            <ac:chgData name="PERROTIN Thierry" userId="d5ab62bd-e030-48ea-8310-ab6bdcf6057e" providerId="ADAL" clId="{5506CF8E-5370-4BE1-A384-9992E1DF8C30}" dt="2024-05-22T10:11:42.910" v="110" actId="571"/>
            <ac:picMkLst>
              <pc:docMk/>
              <pc:sldMasterMk cId="922518969" sldId="2147483880"/>
              <pc:sldLayoutMk cId="2302439680" sldId="2147483893"/>
              <ac:picMk id="15" creationId="{27072F37-CDAA-318C-C408-C57B5C5D280A}"/>
            </ac:picMkLst>
          </pc:picChg>
          <pc:picChg chg="add mod ord">
            <ac:chgData name="PERROTIN Thierry" userId="d5ab62bd-e030-48ea-8310-ab6bdcf6057e" providerId="ADAL" clId="{5506CF8E-5370-4BE1-A384-9992E1DF8C30}" dt="2024-05-22T10:13:19.423" v="124" actId="164"/>
            <ac:picMkLst>
              <pc:docMk/>
              <pc:sldMasterMk cId="922518969" sldId="2147483880"/>
              <pc:sldLayoutMk cId="2302439680" sldId="2147483893"/>
              <ac:picMk id="16" creationId="{2420E28D-6514-71F7-DDBE-6BC2F5B04962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19" creationId="{1558C398-ED30-E6EE-15B2-3D091FAF98F2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0" creationId="{EDDE97D0-38D4-89D7-55F1-BB9FA06CCB37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1" creationId="{DFB68A57-7435-EB84-C179-43099823A040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2" creationId="{855A50C3-7280-EA54-7E4F-F7207DF3CFE6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3" creationId="{2785E0CC-05C8-5144-A2D7-00403FC34172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4" creationId="{C3C47B97-70A5-69EE-3B1D-E9201BB602A6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5" creationId="{1C73CDE4-6B23-1C4B-B118-B1AE5513D787}"/>
            </ac:picMkLst>
          </pc:picChg>
          <pc:picChg chg="mod">
            <ac:chgData name="PERROTIN Thierry" userId="d5ab62bd-e030-48ea-8310-ab6bdcf6057e" providerId="ADAL" clId="{5506CF8E-5370-4BE1-A384-9992E1DF8C30}" dt="2024-05-22T10:14:15.560" v="129" actId="571"/>
            <ac:picMkLst>
              <pc:docMk/>
              <pc:sldMasterMk cId="922518969" sldId="2147483880"/>
              <pc:sldLayoutMk cId="2302439680" sldId="2147483893"/>
              <ac:picMk id="26" creationId="{692D453E-40D9-7F49-273D-19292B098F00}"/>
            </ac:picMkLst>
          </pc:picChg>
          <pc:cxnChg chg="mod">
            <ac:chgData name="PERROTIN Thierry" userId="d5ab62bd-e030-48ea-8310-ab6bdcf6057e" providerId="ADAL" clId="{5506CF8E-5370-4BE1-A384-9992E1DF8C30}" dt="2024-05-22T10:14:55.520" v="164" actId="1036"/>
            <ac:cxnSpMkLst>
              <pc:docMk/>
              <pc:sldMasterMk cId="922518969" sldId="2147483880"/>
              <pc:sldLayoutMk cId="2302439680" sldId="2147483893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5506CF8E-5370-4BE1-A384-9992E1DF8C30}" dt="2024-05-22T10:14:55.520" v="164" actId="1036"/>
            <ac:cxnSpMkLst>
              <pc:docMk/>
              <pc:sldMasterMk cId="922518969" sldId="2147483880"/>
              <pc:sldLayoutMk cId="2302439680" sldId="2147483893"/>
              <ac:cxnSpMk id="10" creationId="{2B708CE0-B5C8-B400-5A27-1368E57702C2}"/>
            </ac:cxnSpMkLst>
          </pc:cxnChg>
        </pc:sldLayoutChg>
        <pc:sldLayoutChg chg="delSp modSp mod">
          <pc:chgData name="PERROTIN Thierry" userId="d5ab62bd-e030-48ea-8310-ab6bdcf6057e" providerId="ADAL" clId="{5506CF8E-5370-4BE1-A384-9992E1DF8C30}" dt="2024-05-22T10:06:12.965" v="12" actId="403"/>
          <pc:sldLayoutMkLst>
            <pc:docMk/>
            <pc:sldMasterMk cId="922518969" sldId="2147483880"/>
            <pc:sldLayoutMk cId="148887100" sldId="2147483894"/>
          </pc:sldLayoutMkLst>
          <pc:spChg chg="mod">
            <ac:chgData name="PERROTIN Thierry" userId="d5ab62bd-e030-48ea-8310-ab6bdcf6057e" providerId="ADAL" clId="{5506CF8E-5370-4BE1-A384-9992E1DF8C30}" dt="2024-05-22T10:06:09.289" v="11" actId="14100"/>
            <ac:spMkLst>
              <pc:docMk/>
              <pc:sldMasterMk cId="922518969" sldId="2147483880"/>
              <pc:sldLayoutMk cId="148887100" sldId="2147483894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5506CF8E-5370-4BE1-A384-9992E1DF8C30}" dt="2024-05-22T10:06:12.965" v="12" actId="403"/>
            <ac:spMkLst>
              <pc:docMk/>
              <pc:sldMasterMk cId="922518969" sldId="2147483880"/>
              <pc:sldLayoutMk cId="148887100" sldId="2147483894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5506CF8E-5370-4BE1-A384-9992E1DF8C30}" dt="2024-05-22T09:54:05.641" v="2" actId="14826"/>
            <ac:picMkLst>
              <pc:docMk/>
              <pc:sldMasterMk cId="922518969" sldId="2147483880"/>
              <pc:sldLayoutMk cId="148887100" sldId="2147483894"/>
              <ac:picMk id="4" creationId="{90DC9BA5-0870-76AE-5263-A281CA1C9924}"/>
            </ac:picMkLst>
          </pc:picChg>
          <pc:picChg chg="del mod">
            <ac:chgData name="PERROTIN Thierry" userId="d5ab62bd-e030-48ea-8310-ab6bdcf6057e" providerId="ADAL" clId="{5506CF8E-5370-4BE1-A384-9992E1DF8C30}" dt="2024-05-22T10:06:06.080" v="10" actId="478"/>
            <ac:picMkLst>
              <pc:docMk/>
              <pc:sldMasterMk cId="922518969" sldId="2147483880"/>
              <pc:sldLayoutMk cId="148887100" sldId="2147483894"/>
              <ac:picMk id="7" creationId="{30D6263D-5CE0-D94F-8C3E-820B985EE661}"/>
            </ac:picMkLst>
          </pc:picChg>
        </pc:sldLayoutChg>
        <pc:sldLayoutChg chg="modSp add mod modTransition">
          <pc:chgData name="PERROTIN Thierry" userId="d5ab62bd-e030-48ea-8310-ab6bdcf6057e" providerId="ADAL" clId="{5506CF8E-5370-4BE1-A384-9992E1DF8C30}" dt="2024-05-22T10:15:32.250" v="167" actId="688"/>
          <pc:sldLayoutMkLst>
            <pc:docMk/>
            <pc:sldMasterMk cId="922518969" sldId="2147483880"/>
            <pc:sldLayoutMk cId="1333973788" sldId="2147483895"/>
          </pc:sldLayoutMkLst>
          <pc:grpChg chg="mod">
            <ac:chgData name="PERROTIN Thierry" userId="d5ab62bd-e030-48ea-8310-ab6bdcf6057e" providerId="ADAL" clId="{5506CF8E-5370-4BE1-A384-9992E1DF8C30}" dt="2024-05-22T10:15:32.250" v="167" actId="688"/>
            <ac:grpSpMkLst>
              <pc:docMk/>
              <pc:sldMasterMk cId="922518969" sldId="2147483880"/>
              <pc:sldLayoutMk cId="1333973788" sldId="2147483895"/>
              <ac:grpSpMk id="17" creationId="{C1427A5A-C9F1-590A-EE22-E4BCC9157166}"/>
            </ac:grpSpMkLst>
          </pc:grpChg>
        </pc:sldLayoutChg>
      </pc:sldMasterChg>
    </pc:docChg>
  </pc:docChgLst>
  <pc:docChgLst>
    <pc:chgData name="PERROTIN Thierry" userId="d5ab62bd-e030-48ea-8310-ab6bdcf6057e" providerId="ADAL" clId="{78B16103-22EE-4830-BF70-DDFBE2A519B7}"/>
    <pc:docChg chg="undo custSel delSld modSld modMainMaster">
      <pc:chgData name="PERROTIN Thierry" userId="d5ab62bd-e030-48ea-8310-ab6bdcf6057e" providerId="ADAL" clId="{78B16103-22EE-4830-BF70-DDFBE2A519B7}" dt="2024-05-15T08:34:21.701" v="423" actId="2696"/>
      <pc:docMkLst>
        <pc:docMk/>
      </pc:docMkLst>
      <pc:sldChg chg="del">
        <pc:chgData name="PERROTIN Thierry" userId="d5ab62bd-e030-48ea-8310-ab6bdcf6057e" providerId="ADAL" clId="{78B16103-22EE-4830-BF70-DDFBE2A519B7}" dt="2024-05-14T17:48:39.380" v="408" actId="2696"/>
        <pc:sldMkLst>
          <pc:docMk/>
          <pc:sldMk cId="3537882712" sldId="403"/>
        </pc:sldMkLst>
      </pc:sldChg>
      <pc:sldChg chg="addSp modSp mod chgLayout">
        <pc:chgData name="PERROTIN Thierry" userId="d5ab62bd-e030-48ea-8310-ab6bdcf6057e" providerId="ADAL" clId="{78B16103-22EE-4830-BF70-DDFBE2A519B7}" dt="2024-05-14T17:44:48.173" v="154" actId="6264"/>
        <pc:sldMkLst>
          <pc:docMk/>
          <pc:sldMk cId="2151876636" sldId="412"/>
        </pc:sldMkLst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2" creationId="{1B7D071D-6347-CA40-AAF5-A678973C167E}"/>
          </ac:spMkLst>
        </pc:spChg>
        <pc:spChg chg="add mod">
          <ac:chgData name="PERROTIN Thierry" userId="d5ab62bd-e030-48ea-8310-ab6bdcf6057e" providerId="ADAL" clId="{78B16103-22EE-4830-BF70-DDFBE2A519B7}" dt="2024-05-14T17:44:48.173" v="154" actId="6264"/>
          <ac:spMkLst>
            <pc:docMk/>
            <pc:sldMk cId="2151876636" sldId="412"/>
            <ac:spMk id="3" creationId="{A1357761-4103-E520-B742-51540CCCDAF3}"/>
          </ac:spMkLst>
        </pc:spChg>
      </pc:sldChg>
      <pc:sldChg chg="addSp delSp modSp mod modClrScheme chgLayout">
        <pc:chgData name="PERROTIN Thierry" userId="d5ab62bd-e030-48ea-8310-ab6bdcf6057e" providerId="ADAL" clId="{78B16103-22EE-4830-BF70-DDFBE2A519B7}" dt="2024-05-14T17:48:29.096" v="404" actId="700"/>
        <pc:sldMkLst>
          <pc:docMk/>
          <pc:sldMk cId="3104649963" sldId="419"/>
        </pc:sldMkLst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2" creationId="{859949EC-300B-1411-EE9A-615B255184B4}"/>
          </ac:spMkLst>
        </pc:spChg>
        <pc:spChg chg="del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3" creationId="{01D9A6DC-5911-B24B-3DCD-55DC5365D2E7}"/>
          </ac:spMkLst>
        </pc:spChg>
        <pc:spChg chg="add mod ord">
          <ac:chgData name="PERROTIN Thierry" userId="d5ab62bd-e030-48ea-8310-ab6bdcf6057e" providerId="ADAL" clId="{78B16103-22EE-4830-BF70-DDFBE2A519B7}" dt="2024-05-14T17:48:29.096" v="404" actId="700"/>
          <ac:spMkLst>
            <pc:docMk/>
            <pc:sldMk cId="3104649963" sldId="419"/>
            <ac:spMk id="4" creationId="{71D08A6C-66FF-2298-537E-203D3C0458E5}"/>
          </ac:spMkLst>
        </pc:spChg>
      </pc:sldChg>
      <pc:sldChg chg="del">
        <pc:chgData name="PERROTIN Thierry" userId="d5ab62bd-e030-48ea-8310-ab6bdcf6057e" providerId="ADAL" clId="{78B16103-22EE-4830-BF70-DDFBE2A519B7}" dt="2024-05-14T17:48:37.571" v="407" actId="2696"/>
        <pc:sldMkLst>
          <pc:docMk/>
          <pc:sldMk cId="1182073620" sldId="420"/>
        </pc:sldMkLst>
      </pc:sldChg>
      <pc:sldChg chg="del">
        <pc:chgData name="PERROTIN Thierry" userId="d5ab62bd-e030-48ea-8310-ab6bdcf6057e" providerId="ADAL" clId="{78B16103-22EE-4830-BF70-DDFBE2A519B7}" dt="2024-05-14T17:48:35.349" v="406" actId="2696"/>
        <pc:sldMkLst>
          <pc:docMk/>
          <pc:sldMk cId="2906666501" sldId="421"/>
        </pc:sldMkLst>
      </pc:sldChg>
      <pc:sldChg chg="addSp delSp modSp mod modClrScheme chgLayout">
        <pc:chgData name="PERROTIN Thierry" userId="d5ab62bd-e030-48ea-8310-ab6bdcf6057e" providerId="ADAL" clId="{78B16103-22EE-4830-BF70-DDFBE2A519B7}" dt="2024-05-14T17:48:33.027" v="405" actId="700"/>
        <pc:sldMkLst>
          <pc:docMk/>
          <pc:sldMk cId="4223881964" sldId="422"/>
        </pc:sldMkLst>
        <pc:spChg chg="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2" creationId="{DD588C0D-1B97-9C4B-AEC0-DB314B79BBFA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3" creationId="{4E33EC9A-CE1C-1F84-E9E2-E2164CB62CEA}"/>
          </ac:spMkLst>
        </pc:spChg>
        <pc:spChg chg="del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4" creationId="{440E8DB7-9B50-B899-EF6A-362B7838FB81}"/>
          </ac:spMkLst>
        </pc:spChg>
        <pc:spChg chg="add mod ord">
          <ac:chgData name="PERROTIN Thierry" userId="d5ab62bd-e030-48ea-8310-ab6bdcf6057e" providerId="ADAL" clId="{78B16103-22EE-4830-BF70-DDFBE2A519B7}" dt="2024-05-14T17:48:33.027" v="405" actId="700"/>
          <ac:spMkLst>
            <pc:docMk/>
            <pc:sldMk cId="4223881964" sldId="422"/>
            <ac:spMk id="5" creationId="{D2553917-6683-4EA4-D7CC-E473AE2A8F71}"/>
          </ac:spMkLst>
        </pc:spChg>
      </pc:sldChg>
      <pc:sldChg chg="del">
        <pc:chgData name="PERROTIN Thierry" userId="d5ab62bd-e030-48ea-8310-ab6bdcf6057e" providerId="ADAL" clId="{78B16103-22EE-4830-BF70-DDFBE2A519B7}" dt="2024-05-14T17:48:41.198" v="409" actId="2696"/>
        <pc:sldMkLst>
          <pc:docMk/>
          <pc:sldMk cId="2106278116" sldId="423"/>
        </pc:sldMkLst>
      </pc:sldChg>
      <pc:sldMasterChg chg="modSp delSldLayout modSldLayout">
        <pc:chgData name="PERROTIN Thierry" userId="d5ab62bd-e030-48ea-8310-ab6bdcf6057e" providerId="ADAL" clId="{78B16103-22EE-4830-BF70-DDFBE2A519B7}" dt="2024-05-14T17:36:18.449" v="15" actId="962"/>
        <pc:sldMasterMkLst>
          <pc:docMk/>
          <pc:sldMasterMk cId="3088865937" sldId="2147483841"/>
        </pc:sldMasterMkLst>
        <pc:spChg chg="mod">
          <ac:chgData name="PERROTIN Thierry" userId="d5ab62bd-e030-48ea-8310-ab6bdcf6057e" providerId="ADAL" clId="{78B16103-22EE-4830-BF70-DDFBE2A519B7}" dt="2024-05-14T17:35:52.904" v="11" actId="16037"/>
          <ac:spMkLst>
            <pc:docMk/>
            <pc:sldMasterMk cId="3088865937" sldId="2147483841"/>
            <ac:spMk id="2" creationId="{00000000-0000-0000-0000-000000000000}"/>
          </ac:spMkLst>
        </pc:spChg>
        <pc:sldLayoutChg chg="del">
          <pc:chgData name="PERROTIN Thierry" userId="d5ab62bd-e030-48ea-8310-ab6bdcf6057e" providerId="ADAL" clId="{78B16103-22EE-4830-BF70-DDFBE2A519B7}" dt="2024-05-14T17:35:45.856" v="0" actId="2696"/>
          <pc:sldLayoutMkLst>
            <pc:docMk/>
            <pc:sldMasterMk cId="3088865937" sldId="2147483841"/>
            <pc:sldLayoutMk cId="1416740060" sldId="2147483842"/>
          </pc:sldLayoutMkLst>
        </pc:sldLayoutChg>
        <pc:sldLayoutChg chg="del">
          <pc:chgData name="PERROTIN Thierry" userId="d5ab62bd-e030-48ea-8310-ab6bdcf6057e" providerId="ADAL" clId="{78B16103-22EE-4830-BF70-DDFBE2A519B7}" dt="2024-05-14T17:35:45.878" v="1" actId="2696"/>
          <pc:sldLayoutMkLst>
            <pc:docMk/>
            <pc:sldMasterMk cId="3088865937" sldId="2147483841"/>
            <pc:sldLayoutMk cId="1359703601" sldId="2147483843"/>
          </pc:sldLayoutMkLst>
        </pc:sldLayoutChg>
        <pc:sldLayoutChg chg="del">
          <pc:chgData name="PERROTIN Thierry" userId="d5ab62bd-e030-48ea-8310-ab6bdcf6057e" providerId="ADAL" clId="{78B16103-22EE-4830-BF70-DDFBE2A519B7}" dt="2024-05-14T17:35:45.884" v="2" actId="2696"/>
          <pc:sldLayoutMkLst>
            <pc:docMk/>
            <pc:sldMasterMk cId="3088865937" sldId="2147483841"/>
            <pc:sldLayoutMk cId="598483799" sldId="2147483844"/>
          </pc:sldLayoutMkLst>
        </pc:sldLayoutChg>
        <pc:sldLayoutChg chg="del">
          <pc:chgData name="PERROTIN Thierry" userId="d5ab62bd-e030-48ea-8310-ab6bdcf6057e" providerId="ADAL" clId="{78B16103-22EE-4830-BF70-DDFBE2A519B7}" dt="2024-05-14T17:35:45.913" v="3" actId="2696"/>
          <pc:sldLayoutMkLst>
            <pc:docMk/>
            <pc:sldMasterMk cId="3088865937" sldId="2147483841"/>
            <pc:sldLayoutMk cId="3849143245" sldId="2147483845"/>
          </pc:sldLayoutMkLst>
        </pc:sldLayoutChg>
        <pc:sldLayoutChg chg="del">
          <pc:chgData name="PERROTIN Thierry" userId="d5ab62bd-e030-48ea-8310-ab6bdcf6057e" providerId="ADAL" clId="{78B16103-22EE-4830-BF70-DDFBE2A519B7}" dt="2024-05-14T17:35:45.930" v="4" actId="2696"/>
          <pc:sldLayoutMkLst>
            <pc:docMk/>
            <pc:sldMasterMk cId="3088865937" sldId="2147483841"/>
            <pc:sldLayoutMk cId="2926372594" sldId="2147483846"/>
          </pc:sldLayoutMkLst>
        </pc:sldLayoutChg>
        <pc:sldLayoutChg chg="del">
          <pc:chgData name="PERROTIN Thierry" userId="d5ab62bd-e030-48ea-8310-ab6bdcf6057e" providerId="ADAL" clId="{78B16103-22EE-4830-BF70-DDFBE2A519B7}" dt="2024-05-14T17:35:45.958" v="5" actId="2696"/>
          <pc:sldLayoutMkLst>
            <pc:docMk/>
            <pc:sldMasterMk cId="3088865937" sldId="2147483841"/>
            <pc:sldLayoutMk cId="1759753106" sldId="2147483847"/>
          </pc:sldLayoutMkLst>
        </pc:sldLayoutChg>
        <pc:sldLayoutChg chg="del">
          <pc:chgData name="PERROTIN Thierry" userId="d5ab62bd-e030-48ea-8310-ab6bdcf6057e" providerId="ADAL" clId="{78B16103-22EE-4830-BF70-DDFBE2A519B7}" dt="2024-05-14T17:35:45.963" v="6" actId="2696"/>
          <pc:sldLayoutMkLst>
            <pc:docMk/>
            <pc:sldMasterMk cId="3088865937" sldId="2147483841"/>
            <pc:sldLayoutMk cId="99113306" sldId="2147483848"/>
          </pc:sldLayoutMkLst>
        </pc:sldLayoutChg>
        <pc:sldLayoutChg chg="del">
          <pc:chgData name="PERROTIN Thierry" userId="d5ab62bd-e030-48ea-8310-ab6bdcf6057e" providerId="ADAL" clId="{78B16103-22EE-4830-BF70-DDFBE2A519B7}" dt="2024-05-14T17:35:45.991" v="7" actId="2696"/>
          <pc:sldLayoutMkLst>
            <pc:docMk/>
            <pc:sldMasterMk cId="3088865937" sldId="2147483841"/>
            <pc:sldLayoutMk cId="241526029" sldId="2147483849"/>
          </pc:sldLayoutMkLst>
        </pc:sldLayoutChg>
        <pc:sldLayoutChg chg="del">
          <pc:chgData name="PERROTIN Thierry" userId="d5ab62bd-e030-48ea-8310-ab6bdcf6057e" providerId="ADAL" clId="{78B16103-22EE-4830-BF70-DDFBE2A519B7}" dt="2024-05-14T17:35:46.007" v="8" actId="2696"/>
          <pc:sldLayoutMkLst>
            <pc:docMk/>
            <pc:sldMasterMk cId="3088865937" sldId="2147483841"/>
            <pc:sldLayoutMk cId="3190598898" sldId="2147483850"/>
          </pc:sldLayoutMkLst>
        </pc:sldLayoutChg>
        <pc:sldLayoutChg chg="del">
          <pc:chgData name="PERROTIN Thierry" userId="d5ab62bd-e030-48ea-8310-ab6bdcf6057e" providerId="ADAL" clId="{78B16103-22EE-4830-BF70-DDFBE2A519B7}" dt="2024-05-14T17:35:46.023" v="9" actId="2696"/>
          <pc:sldLayoutMkLst>
            <pc:docMk/>
            <pc:sldMasterMk cId="3088865937" sldId="2147483841"/>
            <pc:sldLayoutMk cId="2851911259" sldId="2147483851"/>
          </pc:sldLayoutMkLst>
        </pc:sldLayoutChg>
        <pc:sldLayoutChg chg="del">
          <pc:chgData name="PERROTIN Thierry" userId="d5ab62bd-e030-48ea-8310-ab6bdcf6057e" providerId="ADAL" clId="{78B16103-22EE-4830-BF70-DDFBE2A519B7}" dt="2024-05-14T17:35:46.039" v="10" actId="2696"/>
          <pc:sldLayoutMkLst>
            <pc:docMk/>
            <pc:sldMasterMk cId="3088865937" sldId="2147483841"/>
            <pc:sldLayoutMk cId="1681998375" sldId="2147483852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36:18.449" v="15" actId="962"/>
          <pc:sldLayoutMkLst>
            <pc:docMk/>
            <pc:sldMasterMk cId="3088865937" sldId="2147483841"/>
            <pc:sldLayoutMk cId="2467058338" sldId="2147483853"/>
          </pc:sldLayoutMkLst>
          <pc:picChg chg="add mod">
            <ac:chgData name="PERROTIN Thierry" userId="d5ab62bd-e030-48ea-8310-ab6bdcf6057e" providerId="ADAL" clId="{78B16103-22EE-4830-BF70-DDFBE2A519B7}" dt="2024-05-14T17:36:18.449" v="15" actId="962"/>
            <ac:picMkLst>
              <pc:docMk/>
              <pc:sldMasterMk cId="3088865937" sldId="2147483841"/>
              <pc:sldLayoutMk cId="2467058338" sldId="2147483853"/>
              <ac:picMk id="3" creationId="{E56856AF-B013-53E3-7BD2-FEA7208263F1}"/>
            </ac:picMkLst>
          </pc:picChg>
          <pc:picChg chg="del">
            <ac:chgData name="PERROTIN Thierry" userId="d5ab62bd-e030-48ea-8310-ab6bdcf6057e" providerId="ADAL" clId="{78B16103-22EE-4830-BF70-DDFBE2A519B7}" dt="2024-05-14T17:36:00.008" v="12" actId="478"/>
            <ac:picMkLst>
              <pc:docMk/>
              <pc:sldMasterMk cId="3088865937" sldId="2147483841"/>
              <pc:sldLayoutMk cId="2467058338" sldId="2147483853"/>
              <ac:picMk id="4" creationId="{DD055F07-9498-6DAA-45AB-B09840FF0C8B}"/>
            </ac:picMkLst>
          </pc:picChg>
        </pc:sldLayoutChg>
      </pc:sldMasterChg>
      <pc:sldMasterChg chg="addSldLayout delSldLayout modSldLayout">
        <pc:chgData name="PERROTIN Thierry" userId="d5ab62bd-e030-48ea-8310-ab6bdcf6057e" providerId="ADAL" clId="{78B16103-22EE-4830-BF70-DDFBE2A519B7}" dt="2024-05-15T08:34:21.701" v="423" actId="2696"/>
        <pc:sldMasterMkLst>
          <pc:docMk/>
          <pc:sldMasterMk cId="946972165" sldId="2147483859"/>
        </pc:sldMasterMkLst>
        <pc:sldLayoutChg chg="del">
          <pc:chgData name="PERROTIN Thierry" userId="d5ab62bd-e030-48ea-8310-ab6bdcf6057e" providerId="ADAL" clId="{78B16103-22EE-4830-BF70-DDFBE2A519B7}" dt="2024-05-15T08:34:21.701" v="423" actId="2696"/>
          <pc:sldLayoutMkLst>
            <pc:docMk/>
            <pc:sldMasterMk cId="946972165" sldId="2147483859"/>
            <pc:sldLayoutMk cId="4141251555" sldId="2147483829"/>
          </pc:sldLayoutMkLst>
        </pc:sldLayoutChg>
        <pc:sldLayoutChg chg="del">
          <pc:chgData name="PERROTIN Thierry" userId="d5ab62bd-e030-48ea-8310-ab6bdcf6057e" providerId="ADAL" clId="{78B16103-22EE-4830-BF70-DDFBE2A519B7}" dt="2024-05-15T08:34:19.834" v="422" actId="2696"/>
          <pc:sldLayoutMkLst>
            <pc:docMk/>
            <pc:sldMasterMk cId="946972165" sldId="2147483859"/>
            <pc:sldLayoutMk cId="4027656074" sldId="2147483839"/>
          </pc:sldLayoutMkLst>
        </pc:sldLayoutChg>
        <pc:sldLayoutChg chg="del">
          <pc:chgData name="PERROTIN Thierry" userId="d5ab62bd-e030-48ea-8310-ab6bdcf6057e" providerId="ADAL" clId="{78B16103-22EE-4830-BF70-DDFBE2A519B7}" dt="2024-05-14T17:37:05.814" v="16" actId="2696"/>
          <pc:sldLayoutMkLst>
            <pc:docMk/>
            <pc:sldMasterMk cId="946972165" sldId="2147483859"/>
            <pc:sldLayoutMk cId="1508492716" sldId="2147483860"/>
          </pc:sldLayoutMkLst>
        </pc:sldLayoutChg>
        <pc:sldLayoutChg chg="del">
          <pc:chgData name="PERROTIN Thierry" userId="d5ab62bd-e030-48ea-8310-ab6bdcf6057e" providerId="ADAL" clId="{78B16103-22EE-4830-BF70-DDFBE2A519B7}" dt="2024-05-14T17:37:05.830" v="17" actId="2696"/>
          <pc:sldLayoutMkLst>
            <pc:docMk/>
            <pc:sldMasterMk cId="946972165" sldId="2147483859"/>
            <pc:sldLayoutMk cId="1355268442" sldId="2147483861"/>
          </pc:sldLayoutMkLst>
        </pc:sldLayoutChg>
        <pc:sldLayoutChg chg="del">
          <pc:chgData name="PERROTIN Thierry" userId="d5ab62bd-e030-48ea-8310-ab6bdcf6057e" providerId="ADAL" clId="{78B16103-22EE-4830-BF70-DDFBE2A519B7}" dt="2024-05-14T17:37:05.851" v="18" actId="2696"/>
          <pc:sldLayoutMkLst>
            <pc:docMk/>
            <pc:sldMasterMk cId="946972165" sldId="2147483859"/>
            <pc:sldLayoutMk cId="2065845267" sldId="2147483862"/>
          </pc:sldLayoutMkLst>
        </pc:sldLayoutChg>
        <pc:sldLayoutChg chg="del">
          <pc:chgData name="PERROTIN Thierry" userId="d5ab62bd-e030-48ea-8310-ab6bdcf6057e" providerId="ADAL" clId="{78B16103-22EE-4830-BF70-DDFBE2A519B7}" dt="2024-05-14T17:37:05.863" v="19" actId="2696"/>
          <pc:sldLayoutMkLst>
            <pc:docMk/>
            <pc:sldMasterMk cId="946972165" sldId="2147483859"/>
            <pc:sldLayoutMk cId="2433405272" sldId="2147483863"/>
          </pc:sldLayoutMkLst>
        </pc:sldLayoutChg>
        <pc:sldLayoutChg chg="del">
          <pc:chgData name="PERROTIN Thierry" userId="d5ab62bd-e030-48ea-8310-ab6bdcf6057e" providerId="ADAL" clId="{78B16103-22EE-4830-BF70-DDFBE2A519B7}" dt="2024-05-14T17:37:05.896" v="20" actId="2696"/>
          <pc:sldLayoutMkLst>
            <pc:docMk/>
            <pc:sldMasterMk cId="946972165" sldId="2147483859"/>
            <pc:sldLayoutMk cId="3279432627" sldId="2147483864"/>
          </pc:sldLayoutMkLst>
        </pc:sldLayoutChg>
        <pc:sldLayoutChg chg="del">
          <pc:chgData name="PERROTIN Thierry" userId="d5ab62bd-e030-48ea-8310-ab6bdcf6057e" providerId="ADAL" clId="{78B16103-22EE-4830-BF70-DDFBE2A519B7}" dt="2024-05-14T17:37:05.913" v="21" actId="2696"/>
          <pc:sldLayoutMkLst>
            <pc:docMk/>
            <pc:sldMasterMk cId="946972165" sldId="2147483859"/>
            <pc:sldLayoutMk cId="3917790418" sldId="2147483865"/>
          </pc:sldLayoutMkLst>
        </pc:sldLayoutChg>
        <pc:sldLayoutChg chg="del">
          <pc:chgData name="PERROTIN Thierry" userId="d5ab62bd-e030-48ea-8310-ab6bdcf6057e" providerId="ADAL" clId="{78B16103-22EE-4830-BF70-DDFBE2A519B7}" dt="2024-05-14T17:37:05.925" v="22" actId="2696"/>
          <pc:sldLayoutMkLst>
            <pc:docMk/>
            <pc:sldMasterMk cId="946972165" sldId="2147483859"/>
            <pc:sldLayoutMk cId="1738908881" sldId="2147483866"/>
          </pc:sldLayoutMkLst>
        </pc:sldLayoutChg>
        <pc:sldLayoutChg chg="del">
          <pc:chgData name="PERROTIN Thierry" userId="d5ab62bd-e030-48ea-8310-ab6bdcf6057e" providerId="ADAL" clId="{78B16103-22EE-4830-BF70-DDFBE2A519B7}" dt="2024-05-14T17:37:05.946" v="23" actId="2696"/>
          <pc:sldLayoutMkLst>
            <pc:docMk/>
            <pc:sldMasterMk cId="946972165" sldId="2147483859"/>
            <pc:sldLayoutMk cId="2066157468" sldId="2147483867"/>
          </pc:sldLayoutMkLst>
        </pc:sldLayoutChg>
        <pc:sldLayoutChg chg="del">
          <pc:chgData name="PERROTIN Thierry" userId="d5ab62bd-e030-48ea-8310-ab6bdcf6057e" providerId="ADAL" clId="{78B16103-22EE-4830-BF70-DDFBE2A519B7}" dt="2024-05-14T17:37:05.965" v="24" actId="2696"/>
          <pc:sldLayoutMkLst>
            <pc:docMk/>
            <pc:sldMasterMk cId="946972165" sldId="2147483859"/>
            <pc:sldLayoutMk cId="3769721112" sldId="2147483868"/>
          </pc:sldLayoutMkLst>
        </pc:sldLayoutChg>
        <pc:sldLayoutChg chg="del">
          <pc:chgData name="PERROTIN Thierry" userId="d5ab62bd-e030-48ea-8310-ab6bdcf6057e" providerId="ADAL" clId="{78B16103-22EE-4830-BF70-DDFBE2A519B7}" dt="2024-05-14T17:37:05.980" v="25" actId="2696"/>
          <pc:sldLayoutMkLst>
            <pc:docMk/>
            <pc:sldMasterMk cId="946972165" sldId="2147483859"/>
            <pc:sldLayoutMk cId="2003113012" sldId="2147483869"/>
          </pc:sldLayoutMkLst>
        </pc:sldLayoutChg>
        <pc:sldLayoutChg chg="del">
          <pc:chgData name="PERROTIN Thierry" userId="d5ab62bd-e030-48ea-8310-ab6bdcf6057e" providerId="ADAL" clId="{78B16103-22EE-4830-BF70-DDFBE2A519B7}" dt="2024-05-14T17:37:05.998" v="26" actId="2696"/>
          <pc:sldLayoutMkLst>
            <pc:docMk/>
            <pc:sldMasterMk cId="946972165" sldId="2147483859"/>
            <pc:sldLayoutMk cId="1606451272" sldId="2147483870"/>
          </pc:sldLayoutMkLst>
        </pc:sldLayoutChg>
        <pc:sldLayoutChg chg="addSp delSp modSp mod">
          <pc:chgData name="PERROTIN Thierry" userId="d5ab62bd-e030-48ea-8310-ab6bdcf6057e" providerId="ADAL" clId="{78B16103-22EE-4830-BF70-DDFBE2A519B7}" dt="2024-05-14T17:47:09.391" v="185" actId="14100"/>
          <pc:sldLayoutMkLst>
            <pc:docMk/>
            <pc:sldMasterMk cId="946972165" sldId="2147483859"/>
            <pc:sldLayoutMk cId="184319682" sldId="2147483871"/>
          </pc:sldLayoutMkLst>
          <pc:spChg chg="add mod">
            <ac:chgData name="PERROTIN Thierry" userId="d5ab62bd-e030-48ea-8310-ab6bdcf6057e" providerId="ADAL" clId="{78B16103-22EE-4830-BF70-DDFBE2A519B7}" dt="2024-05-14T17:47:05.640" v="184" actId="122"/>
            <ac:spMkLst>
              <pc:docMk/>
              <pc:sldMasterMk cId="946972165" sldId="2147483859"/>
              <pc:sldLayoutMk cId="184319682" sldId="2147483871"/>
              <ac:spMk id="5" creationId="{0F3D5691-3DDA-AF32-B764-D2485A49CF68}"/>
            </ac:spMkLst>
          </pc:spChg>
          <pc:spChg chg="add mod">
            <ac:chgData name="PERROTIN Thierry" userId="d5ab62bd-e030-48ea-8310-ab6bdcf6057e" providerId="ADAL" clId="{78B16103-22EE-4830-BF70-DDFBE2A519B7}" dt="2024-05-14T17:47:09.391" v="185" actId="14100"/>
            <ac:spMkLst>
              <pc:docMk/>
              <pc:sldMasterMk cId="946972165" sldId="2147483859"/>
              <pc:sldLayoutMk cId="184319682" sldId="2147483871"/>
              <ac:spMk id="11" creationId="{2E450A31-D44D-5BD2-FA90-E53A90FA4EE2}"/>
            </ac:spMkLst>
          </pc:spChg>
          <pc:picChg chg="del">
            <ac:chgData name="PERROTIN Thierry" userId="d5ab62bd-e030-48ea-8310-ab6bdcf6057e" providerId="ADAL" clId="{78B16103-22EE-4830-BF70-DDFBE2A519B7}" dt="2024-05-14T17:37:07.717" v="27" actId="478"/>
            <ac:picMkLst>
              <pc:docMk/>
              <pc:sldMasterMk cId="946972165" sldId="2147483859"/>
              <pc:sldLayoutMk cId="184319682" sldId="2147483871"/>
              <ac:picMk id="3" creationId="{E56856AF-B013-53E3-7BD2-FEA7208263F1}"/>
            </ac:picMkLst>
          </pc:picChg>
          <pc:picChg chg="add mod">
            <ac:chgData name="PERROTIN Thierry" userId="d5ab62bd-e030-48ea-8310-ab6bdcf6057e" providerId="ADAL" clId="{78B16103-22EE-4830-BF70-DDFBE2A519B7}" dt="2024-05-14T17:42:33.285" v="105" actId="1076"/>
            <ac:picMkLst>
              <pc:docMk/>
              <pc:sldMasterMk cId="946972165" sldId="2147483859"/>
              <pc:sldLayoutMk cId="184319682" sldId="2147483871"/>
              <ac:picMk id="4" creationId="{90DC9BA5-0870-76AE-5263-A281CA1C9924}"/>
            </ac:picMkLst>
          </pc:picChg>
          <pc:picChg chg="add del mod">
            <ac:chgData name="PERROTIN Thierry" userId="d5ab62bd-e030-48ea-8310-ab6bdcf6057e" providerId="ADAL" clId="{78B16103-22EE-4830-BF70-DDFBE2A519B7}" dt="2024-05-14T17:46:46.031" v="169" actId="478"/>
            <ac:picMkLst>
              <pc:docMk/>
              <pc:sldMasterMk cId="946972165" sldId="2147483859"/>
              <pc:sldLayoutMk cId="184319682" sldId="2147483871"/>
              <ac:picMk id="7" creationId="{30D6263D-5CE0-D94F-8C3E-820B985EE661}"/>
            </ac:picMkLst>
          </pc:picChg>
          <pc:cxnChg chg="add mod">
            <ac:chgData name="PERROTIN Thierry" userId="d5ab62bd-e030-48ea-8310-ab6bdcf6057e" providerId="ADAL" clId="{78B16103-22EE-4830-BF70-DDFBE2A519B7}" dt="2024-05-14T17:43:40.447" v="147" actId="12788"/>
            <ac:cxnSpMkLst>
              <pc:docMk/>
              <pc:sldMasterMk cId="946972165" sldId="2147483859"/>
              <pc:sldLayoutMk cId="184319682" sldId="2147483871"/>
              <ac:cxnSpMk id="9" creationId="{32649DA6-3335-6761-3A53-6DAEF1BAF9E0}"/>
            </ac:cxnSpMkLst>
          </pc:cxnChg>
          <pc:cxnChg chg="add mod">
            <ac:chgData name="PERROTIN Thierry" userId="d5ab62bd-e030-48ea-8310-ab6bdcf6057e" providerId="ADAL" clId="{78B16103-22EE-4830-BF70-DDFBE2A519B7}" dt="2024-05-14T17:44:26.282" v="151" actId="12788"/>
            <ac:cxnSpMkLst>
              <pc:docMk/>
              <pc:sldMasterMk cId="946972165" sldId="2147483859"/>
              <pc:sldLayoutMk cId="184319682" sldId="2147483871"/>
              <ac:cxnSpMk id="10" creationId="{2B708CE0-B5C8-B400-5A27-1368E57702C2}"/>
            </ac:cxnSpMkLst>
          </pc:cxnChg>
        </pc:sldLayoutChg>
        <pc:sldLayoutChg chg="del">
          <pc:chgData name="PERROTIN Thierry" userId="d5ab62bd-e030-48ea-8310-ab6bdcf6057e" providerId="ADAL" clId="{78B16103-22EE-4830-BF70-DDFBE2A519B7}" dt="2024-05-15T08:34:15.567" v="420" actId="2696"/>
          <pc:sldLayoutMkLst>
            <pc:docMk/>
            <pc:sldMasterMk cId="946972165" sldId="2147483859"/>
            <pc:sldLayoutMk cId="2634475666" sldId="2147483872"/>
          </pc:sldLayoutMkLst>
        </pc:sldLayoutChg>
        <pc:sldLayoutChg chg="del">
          <pc:chgData name="PERROTIN Thierry" userId="d5ab62bd-e030-48ea-8310-ab6bdcf6057e" providerId="ADAL" clId="{78B16103-22EE-4830-BF70-DDFBE2A519B7}" dt="2024-05-15T08:34:17.755" v="421" actId="2696"/>
          <pc:sldLayoutMkLst>
            <pc:docMk/>
            <pc:sldMasterMk cId="946972165" sldId="2147483859"/>
            <pc:sldLayoutMk cId="4173982232" sldId="2147483873"/>
          </pc:sldLayoutMkLst>
        </pc:sldLayoutChg>
        <pc:sldLayoutChg chg="del">
          <pc:chgData name="PERROTIN Thierry" userId="d5ab62bd-e030-48ea-8310-ab6bdcf6057e" providerId="ADAL" clId="{78B16103-22EE-4830-BF70-DDFBE2A519B7}" dt="2024-05-14T17:48:35.349" v="406" actId="2696"/>
          <pc:sldLayoutMkLst>
            <pc:docMk/>
            <pc:sldMasterMk cId="946972165" sldId="2147483859"/>
            <pc:sldLayoutMk cId="1252952562" sldId="2147483874"/>
          </pc:sldLayoutMkLst>
        </pc:sldLayoutChg>
        <pc:sldLayoutChg chg="del">
          <pc:chgData name="PERROTIN Thierry" userId="d5ab62bd-e030-48ea-8310-ab6bdcf6057e" providerId="ADAL" clId="{78B16103-22EE-4830-BF70-DDFBE2A519B7}" dt="2024-05-14T17:48:39.380" v="408" actId="2696"/>
          <pc:sldLayoutMkLst>
            <pc:docMk/>
            <pc:sldMasterMk cId="946972165" sldId="2147483859"/>
            <pc:sldLayoutMk cId="98691308" sldId="2147483875"/>
          </pc:sldLayoutMkLst>
        </pc:sldLayoutChg>
        <pc:sldLayoutChg chg="del">
          <pc:chgData name="PERROTIN Thierry" userId="d5ab62bd-e030-48ea-8310-ab6bdcf6057e" providerId="ADAL" clId="{78B16103-22EE-4830-BF70-DDFBE2A519B7}" dt="2024-05-14T17:48:41.198" v="409" actId="2696"/>
          <pc:sldLayoutMkLst>
            <pc:docMk/>
            <pc:sldMasterMk cId="946972165" sldId="2147483859"/>
            <pc:sldLayoutMk cId="2463377424" sldId="2147483876"/>
          </pc:sldLayoutMkLst>
        </pc:sldLayoutChg>
        <pc:sldLayoutChg chg="modSp add mod modTransition">
          <pc:chgData name="PERROTIN Thierry" userId="d5ab62bd-e030-48ea-8310-ab6bdcf6057e" providerId="ADAL" clId="{78B16103-22EE-4830-BF70-DDFBE2A519B7}" dt="2024-05-14T17:48:17.309" v="403" actId="1035"/>
          <pc:sldLayoutMkLst>
            <pc:docMk/>
            <pc:sldMasterMk cId="946972165" sldId="2147483859"/>
            <pc:sldLayoutMk cId="72145370" sldId="2147483877"/>
          </pc:sldLayoutMkLst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7.309" v="403" actId="1035"/>
            <ac:spMkLst>
              <pc:docMk/>
              <pc:sldMasterMk cId="946972165" sldId="2147483859"/>
              <pc:sldLayoutMk cId="72145370" sldId="2147483877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6:23.360" v="165" actId="14826"/>
            <ac:picMkLst>
              <pc:docMk/>
              <pc:sldMasterMk cId="946972165" sldId="2147483859"/>
              <pc:sldLayoutMk cId="72145370" sldId="2147483877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8:17.309" v="403" actId="1035"/>
            <ac:picMkLst>
              <pc:docMk/>
              <pc:sldMasterMk cId="946972165" sldId="2147483859"/>
              <pc:sldLayoutMk cId="72145370" sldId="2147483877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7.309" v="403" actId="1035"/>
            <ac:cxnSpMkLst>
              <pc:docMk/>
              <pc:sldMasterMk cId="946972165" sldId="2147483859"/>
              <pc:sldLayoutMk cId="72145370" sldId="2147483877"/>
              <ac:cxnSpMk id="10" creationId="{2B708CE0-B5C8-B400-5A27-1368E57702C2}"/>
            </ac:cxnSpMkLst>
          </pc:cxnChg>
        </pc:sldLayoutChg>
        <pc:sldLayoutChg chg="addSp delSp modSp add del mod modTransition">
          <pc:chgData name="PERROTIN Thierry" userId="d5ab62bd-e030-48ea-8310-ab6bdcf6057e" providerId="ADAL" clId="{78B16103-22EE-4830-BF70-DDFBE2A519B7}" dt="2024-05-14T17:46:31.271" v="167" actId="2696"/>
          <pc:sldLayoutMkLst>
            <pc:docMk/>
            <pc:sldMasterMk cId="946972165" sldId="2147483859"/>
            <pc:sldLayoutMk cId="3172638572" sldId="2147483878"/>
          </pc:sldLayoutMkLst>
          <pc:picChg chg="add mod">
            <ac:chgData name="PERROTIN Thierry" userId="d5ab62bd-e030-48ea-8310-ab6bdcf6057e" providerId="ADAL" clId="{78B16103-22EE-4830-BF70-DDFBE2A519B7}" dt="2024-05-14T17:45:50.084" v="164" actId="962"/>
            <ac:picMkLst>
              <pc:docMk/>
              <pc:sldMasterMk cId="946972165" sldId="2147483859"/>
              <pc:sldLayoutMk cId="3172638572" sldId="2147483878"/>
              <ac:picMk id="3" creationId="{D340D695-B9F7-0243-B550-DDCEF05C3D3C}"/>
            </ac:picMkLst>
          </pc:picChg>
          <pc:picChg chg="del">
            <ac:chgData name="PERROTIN Thierry" userId="d5ab62bd-e030-48ea-8310-ab6bdcf6057e" providerId="ADAL" clId="{78B16103-22EE-4830-BF70-DDFBE2A519B7}" dt="2024-05-14T17:45:45.619" v="161" actId="478"/>
            <ac:picMkLst>
              <pc:docMk/>
              <pc:sldMasterMk cId="946972165" sldId="2147483859"/>
              <pc:sldLayoutMk cId="3172638572" sldId="2147483878"/>
              <ac:picMk id="4" creationId="{90DC9BA5-0870-76AE-5263-A281CA1C9924}"/>
            </ac:picMkLst>
          </pc:picChg>
        </pc:sldLayoutChg>
        <pc:sldLayoutChg chg="modSp add mod modTransition">
          <pc:chgData name="PERROTIN Thierry" userId="d5ab62bd-e030-48ea-8310-ab6bdcf6057e" providerId="ADAL" clId="{78B16103-22EE-4830-BF70-DDFBE2A519B7}" dt="2024-05-14T17:49:33.093" v="419" actId="14100"/>
          <pc:sldLayoutMkLst>
            <pc:docMk/>
            <pc:sldMasterMk cId="946972165" sldId="2147483859"/>
            <pc:sldLayoutMk cId="2755262884" sldId="2147483879"/>
          </pc:sldLayoutMkLst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5" creationId="{0F3D5691-3DDA-AF32-B764-D2485A49CF68}"/>
            </ac:spMkLst>
          </pc:spChg>
          <pc:spChg chg="mod">
            <ac:chgData name="PERROTIN Thierry" userId="d5ab62bd-e030-48ea-8310-ab6bdcf6057e" providerId="ADAL" clId="{78B16103-22EE-4830-BF70-DDFBE2A519B7}" dt="2024-05-14T17:48:11.013" v="396" actId="1035"/>
            <ac:spMkLst>
              <pc:docMk/>
              <pc:sldMasterMk cId="946972165" sldId="2147483859"/>
              <pc:sldLayoutMk cId="2755262884" sldId="2147483879"/>
              <ac:spMk id="11" creationId="{2E450A31-D44D-5BD2-FA90-E53A90FA4EE2}"/>
            </ac:spMkLst>
          </pc:spChg>
          <pc:picChg chg="mod">
            <ac:chgData name="PERROTIN Thierry" userId="d5ab62bd-e030-48ea-8310-ab6bdcf6057e" providerId="ADAL" clId="{78B16103-22EE-4830-BF70-DDFBE2A519B7}" dt="2024-05-14T17:47:29.036" v="188" actId="14826"/>
            <ac:picMkLst>
              <pc:docMk/>
              <pc:sldMasterMk cId="946972165" sldId="2147483859"/>
              <pc:sldLayoutMk cId="2755262884" sldId="2147483879"/>
              <ac:picMk id="4" creationId="{90DC9BA5-0870-76AE-5263-A281CA1C9924}"/>
            </ac:picMkLst>
          </pc:picChg>
          <pc:picChg chg="mod">
            <ac:chgData name="PERROTIN Thierry" userId="d5ab62bd-e030-48ea-8310-ab6bdcf6057e" providerId="ADAL" clId="{78B16103-22EE-4830-BF70-DDFBE2A519B7}" dt="2024-05-14T17:49:33.093" v="419" actId="14100"/>
            <ac:picMkLst>
              <pc:docMk/>
              <pc:sldMasterMk cId="946972165" sldId="2147483859"/>
              <pc:sldLayoutMk cId="2755262884" sldId="2147483879"/>
              <ac:picMk id="7" creationId="{30D6263D-5CE0-D94F-8C3E-820B985EE661}"/>
            </ac:picMkLst>
          </pc:pic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9" creationId="{32649DA6-3335-6761-3A53-6DAEF1BAF9E0}"/>
            </ac:cxnSpMkLst>
          </pc:cxnChg>
          <pc:cxnChg chg="mod">
            <ac:chgData name="PERROTIN Thierry" userId="d5ab62bd-e030-48ea-8310-ab6bdcf6057e" providerId="ADAL" clId="{78B16103-22EE-4830-BF70-DDFBE2A519B7}" dt="2024-05-14T17:48:11.013" v="396" actId="1035"/>
            <ac:cxnSpMkLst>
              <pc:docMk/>
              <pc:sldMasterMk cId="946972165" sldId="2147483859"/>
              <pc:sldLayoutMk cId="2755262884" sldId="2147483879"/>
              <ac:cxnSpMk id="10" creationId="{2B708CE0-B5C8-B400-5A27-1368E57702C2}"/>
            </ac:cxnSpMkLst>
          </pc:cxnChg>
        </pc:sldLayoutChg>
      </pc:sldMasterChg>
    </pc:docChg>
  </pc:docChgLst>
  <pc:docChgLst>
    <pc:chgData name="BRAZZOLOTTO Isabelle" userId="c4914297-3f2d-4e0a-8c8d-5f9c7ad33800" providerId="ADAL" clId="{78796296-420A-FE4F-B44B-3C06035AF724}"/>
    <pc:docChg chg="addSld delSld modMainMaster modSection">
      <pc:chgData name="BRAZZOLOTTO Isabelle" userId="c4914297-3f2d-4e0a-8c8d-5f9c7ad33800" providerId="ADAL" clId="{78796296-420A-FE4F-B44B-3C06035AF724}" dt="2022-12-02T11:16:27.372" v="2" actId="680"/>
      <pc:docMkLst>
        <pc:docMk/>
      </pc:docMkLst>
      <pc:sldChg chg="del">
        <pc:chgData name="BRAZZOLOTTO Isabelle" userId="c4914297-3f2d-4e0a-8c8d-5f9c7ad33800" providerId="ADAL" clId="{78796296-420A-FE4F-B44B-3C06035AF724}" dt="2022-12-02T11:16:22.681" v="1" actId="2696"/>
        <pc:sldMkLst>
          <pc:docMk/>
          <pc:sldMk cId="497839027" sldId="415"/>
        </pc:sldMkLst>
      </pc:sldChg>
      <pc:sldChg chg="new">
        <pc:chgData name="BRAZZOLOTTO Isabelle" userId="c4914297-3f2d-4e0a-8c8d-5f9c7ad33800" providerId="ADAL" clId="{78796296-420A-FE4F-B44B-3C06035AF724}" dt="2022-12-02T11:16:27.372" v="2" actId="680"/>
        <pc:sldMkLst>
          <pc:docMk/>
          <pc:sldMk cId="3104649963" sldId="419"/>
        </pc:sldMkLst>
      </pc:sldChg>
      <pc:sldMasterChg chg="modSldLayout">
        <pc:chgData name="BRAZZOLOTTO Isabelle" userId="c4914297-3f2d-4e0a-8c8d-5f9c7ad33800" providerId="ADAL" clId="{78796296-420A-FE4F-B44B-3C06035AF724}" dt="2022-12-02T11:06:38.658" v="0" actId="12"/>
        <pc:sldMasterMkLst>
          <pc:docMk/>
          <pc:sldMasterMk cId="3558316562" sldId="2147483731"/>
        </pc:sldMasterMkLst>
        <pc:sldLayoutChg chg="modSp">
          <pc:chgData name="BRAZZOLOTTO Isabelle" userId="c4914297-3f2d-4e0a-8c8d-5f9c7ad33800" providerId="ADAL" clId="{78796296-420A-FE4F-B44B-3C06035AF724}" dt="2022-12-02T11:06:38.658" v="0" actId="12"/>
          <pc:sldLayoutMkLst>
            <pc:docMk/>
            <pc:sldMasterMk cId="3558316562" sldId="2147483731"/>
            <pc:sldLayoutMk cId="3955657434" sldId="2147483835"/>
          </pc:sldLayoutMkLst>
          <pc:spChg chg="mod">
            <ac:chgData name="BRAZZOLOTTO Isabelle" userId="c4914297-3f2d-4e0a-8c8d-5f9c7ad33800" providerId="ADAL" clId="{78796296-420A-FE4F-B44B-3C06035AF724}" dt="2022-12-02T11:06:38.658" v="0" actId="12"/>
            <ac:spMkLst>
              <pc:docMk/>
              <pc:sldMasterMk cId="3558316562" sldId="2147483731"/>
              <pc:sldLayoutMk cId="3955657434" sldId="2147483835"/>
              <ac:spMk id="29" creationId="{C30602E3-D619-3CE8-70B2-0F70F3504172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A9880C7-BD72-7AFB-0587-7B1932E0F6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3FB0EE7-F471-3B3E-6DC5-B40C39DD73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27DFF-1885-46CF-B307-91FCFEF7C0B3}" type="datetimeFigureOut">
              <a:rPr lang="fr-FR" smtClean="0"/>
              <a:t>30/04/2025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AF26D9-1D7F-B186-55D3-AD0A1328F48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314AC5-33E0-6F5D-3AD1-6EA64AE19E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F665-65AF-47A8-B628-9806417BB3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80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078EB-BE72-4B4A-844E-B558E6EBB188}" type="datetimeFigureOut">
              <a:rPr lang="fr-FR" smtClean="0"/>
              <a:t>30/04/2025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701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23FF7-05C4-4020-A21B-8C162D114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54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441C28DC-86B2-2E10-149B-5C684F41B2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"/>
            <a:ext cx="10691813" cy="15118737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3865486"/>
            <a:ext cx="9755196" cy="501733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1">
                <a:solidFill>
                  <a:schemeClr val="bg1"/>
                </a:solidFill>
                <a:latin typeface="+mj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3865482"/>
            <a:ext cx="9789228" cy="673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8" y="8882815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2" y="8879449"/>
            <a:ext cx="9746214" cy="182621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Intervenant</a:t>
            </a:r>
          </a:p>
        </p:txBody>
      </p:sp>
    </p:spTree>
    <p:extLst>
      <p:ext uri="{BB962C8B-B14F-4D97-AF65-F5344CB8AC3E}">
        <p14:creationId xmlns:p14="http://schemas.microsoft.com/office/powerpoint/2010/main" val="103396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2CDCB349-52A6-1164-7877-8C38123630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"/>
            <a:ext cx="10691813" cy="15118737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3495318"/>
            <a:ext cx="9755196" cy="45612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1">
                <a:solidFill>
                  <a:schemeClr val="bg1"/>
                </a:solidFill>
                <a:latin typeface="+mj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3267563"/>
            <a:ext cx="9789228" cy="612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8" y="8284591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4" y="8364238"/>
            <a:ext cx="9746215" cy="166019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grpSp>
        <p:nvGrpSpPr>
          <p:cNvPr id="17" name="fleche">
            <a:extLst>
              <a:ext uri="{FF2B5EF4-FFF2-40B4-BE49-F238E27FC236}">
                <a16:creationId xmlns:a16="http://schemas.microsoft.com/office/drawing/2014/main" id="{C1427A5A-C9F1-590A-EE22-E4BCC9157166}"/>
              </a:ext>
            </a:extLst>
          </p:cNvPr>
          <p:cNvGrpSpPr/>
          <p:nvPr userDrawn="1"/>
        </p:nvGrpSpPr>
        <p:grpSpPr>
          <a:xfrm>
            <a:off x="1169827" y="10218499"/>
            <a:ext cx="8385484" cy="2503442"/>
            <a:chOff x="2396228" y="8703161"/>
            <a:chExt cx="8385484" cy="2443351"/>
          </a:xfrm>
        </p:grpSpPr>
        <p:pic>
          <p:nvPicPr>
            <p:cNvPr id="12" name="Image 1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887F10AD-521D-F1C9-86B9-ABCC05BC2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496" y="8703161"/>
              <a:ext cx="3063912" cy="2443351"/>
            </a:xfrm>
            <a:prstGeom prst="rect">
              <a:avLst/>
            </a:prstGeom>
          </p:spPr>
        </p:pic>
        <p:pic>
          <p:nvPicPr>
            <p:cNvPr id="13" name="Image 1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A181EC21-4E4C-2E2D-BDE5-B1808DD693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58" y="8703161"/>
              <a:ext cx="3063912" cy="2443351"/>
            </a:xfrm>
            <a:prstGeom prst="rect">
              <a:avLst/>
            </a:prstGeom>
          </p:spPr>
        </p:pic>
        <p:pic>
          <p:nvPicPr>
            <p:cNvPr id="14" name="Image 13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E14DA53-19DE-07E1-90FF-0A11856EBC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7800" y="8703161"/>
              <a:ext cx="3063912" cy="2443351"/>
            </a:xfrm>
            <a:prstGeom prst="rect">
              <a:avLst/>
            </a:prstGeom>
          </p:spPr>
        </p:pic>
        <p:pic>
          <p:nvPicPr>
            <p:cNvPr id="16" name="Image 1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2420E28D-6514-71F7-DDBE-6BC2F5B049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4625" y="8703161"/>
              <a:ext cx="3063912" cy="2443351"/>
            </a:xfrm>
            <a:prstGeom prst="rect">
              <a:avLst/>
            </a:prstGeom>
          </p:spPr>
        </p:pic>
        <p:pic>
          <p:nvPicPr>
            <p:cNvPr id="7" name="Image 6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0D6263D-5CE0-D94F-8C3E-820B985EE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586" y="8703161"/>
              <a:ext cx="3063912" cy="2443351"/>
            </a:xfrm>
            <a:prstGeom prst="rect">
              <a:avLst/>
            </a:prstGeom>
          </p:spPr>
        </p:pic>
        <p:pic>
          <p:nvPicPr>
            <p:cNvPr id="2" name="Image 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7F4F449B-D93F-F7C2-F15D-DDE5808ED5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363" y="8703161"/>
              <a:ext cx="3063912" cy="2443351"/>
            </a:xfrm>
            <a:prstGeom prst="rect">
              <a:avLst/>
            </a:prstGeom>
          </p:spPr>
        </p:pic>
        <p:pic>
          <p:nvPicPr>
            <p:cNvPr id="3" name="Image 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955A81B7-7B87-5323-B306-4C9262720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2070" y="8703161"/>
              <a:ext cx="3063912" cy="2443351"/>
            </a:xfrm>
            <a:prstGeom prst="rect">
              <a:avLst/>
            </a:prstGeom>
          </p:spPr>
        </p:pic>
        <p:pic>
          <p:nvPicPr>
            <p:cNvPr id="6" name="Image 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F7D119F6-88C8-9875-E3C3-78DE8564B3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228" y="8703161"/>
              <a:ext cx="3063912" cy="24433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2439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385B2CFF-2472-5F2A-5DEB-5411375CC4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"/>
            <a:ext cx="10691813" cy="15118737"/>
          </a:xfrm>
          <a:prstGeom prst="rect">
            <a:avLst/>
          </a:prstGeom>
        </p:spPr>
      </p:pic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4971" y="3495314"/>
            <a:ext cx="9755196" cy="45612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901">
                <a:solidFill>
                  <a:schemeClr val="bg1"/>
                </a:solidFill>
                <a:latin typeface="+mj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Accompagner les PME françaises dans l’appropriation de l’intelligence artificielle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649DA6-3335-6761-3A53-6DAEF1BAF9E0}"/>
              </a:ext>
            </a:extLst>
          </p:cNvPr>
          <p:cNvCxnSpPr>
            <a:cxnSpLocks/>
          </p:cNvCxnSpPr>
          <p:nvPr userDrawn="1"/>
        </p:nvCxnSpPr>
        <p:spPr>
          <a:xfrm flipV="1">
            <a:off x="451293" y="3267559"/>
            <a:ext cx="9789228" cy="612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708CE0-B5C8-B400-5A27-1368E57702C2}"/>
              </a:ext>
            </a:extLst>
          </p:cNvPr>
          <p:cNvCxnSpPr>
            <a:cxnSpLocks/>
          </p:cNvCxnSpPr>
          <p:nvPr userDrawn="1"/>
        </p:nvCxnSpPr>
        <p:spPr>
          <a:xfrm>
            <a:off x="451648" y="8284587"/>
            <a:ext cx="978852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3954" y="8364234"/>
            <a:ext cx="9746215" cy="1660195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4400">
                <a:solidFill>
                  <a:schemeClr val="bg1"/>
                </a:solidFill>
                <a:latin typeface="+mn-lt"/>
              </a:defRPr>
            </a:lvl1pPr>
            <a:lvl2pPr marL="534669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grpSp>
        <p:nvGrpSpPr>
          <p:cNvPr id="17" name="fleche">
            <a:extLst>
              <a:ext uri="{FF2B5EF4-FFF2-40B4-BE49-F238E27FC236}">
                <a16:creationId xmlns:a16="http://schemas.microsoft.com/office/drawing/2014/main" id="{C1427A5A-C9F1-590A-EE22-E4BCC9157166}"/>
              </a:ext>
            </a:extLst>
          </p:cNvPr>
          <p:cNvGrpSpPr/>
          <p:nvPr userDrawn="1"/>
        </p:nvGrpSpPr>
        <p:grpSpPr>
          <a:xfrm rot="10800000">
            <a:off x="1169827" y="10218495"/>
            <a:ext cx="8385484" cy="2503442"/>
            <a:chOff x="2396228" y="8703161"/>
            <a:chExt cx="8385484" cy="2443351"/>
          </a:xfrm>
        </p:grpSpPr>
        <p:pic>
          <p:nvPicPr>
            <p:cNvPr id="12" name="Image 1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887F10AD-521D-F1C9-86B9-ABCC05BC2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496" y="8703161"/>
              <a:ext cx="3063912" cy="2443351"/>
            </a:xfrm>
            <a:prstGeom prst="rect">
              <a:avLst/>
            </a:prstGeom>
          </p:spPr>
        </p:pic>
        <p:pic>
          <p:nvPicPr>
            <p:cNvPr id="13" name="Image 1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A181EC21-4E4C-2E2D-BDE5-B1808DD693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958" y="8703161"/>
              <a:ext cx="3063912" cy="2443351"/>
            </a:xfrm>
            <a:prstGeom prst="rect">
              <a:avLst/>
            </a:prstGeom>
          </p:spPr>
        </p:pic>
        <p:pic>
          <p:nvPicPr>
            <p:cNvPr id="14" name="Image 13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E14DA53-19DE-07E1-90FF-0A11856EBC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7800" y="8703161"/>
              <a:ext cx="3063912" cy="2443351"/>
            </a:xfrm>
            <a:prstGeom prst="rect">
              <a:avLst/>
            </a:prstGeom>
          </p:spPr>
        </p:pic>
        <p:pic>
          <p:nvPicPr>
            <p:cNvPr id="16" name="Image 1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2420E28D-6514-71F7-DDBE-6BC2F5B049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4625" y="8703161"/>
              <a:ext cx="3063912" cy="2443351"/>
            </a:xfrm>
            <a:prstGeom prst="rect">
              <a:avLst/>
            </a:prstGeom>
          </p:spPr>
        </p:pic>
        <p:pic>
          <p:nvPicPr>
            <p:cNvPr id="7" name="Image 6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30D6263D-5CE0-D94F-8C3E-820B985EE6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586" y="8703161"/>
              <a:ext cx="3063912" cy="2443351"/>
            </a:xfrm>
            <a:prstGeom prst="rect">
              <a:avLst/>
            </a:prstGeom>
          </p:spPr>
        </p:pic>
        <p:pic>
          <p:nvPicPr>
            <p:cNvPr id="2" name="Image 1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7F4F449B-D93F-F7C2-F15D-DDE5808ED5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363" y="8703161"/>
              <a:ext cx="3063912" cy="2443351"/>
            </a:xfrm>
            <a:prstGeom prst="rect">
              <a:avLst/>
            </a:prstGeom>
          </p:spPr>
        </p:pic>
        <p:pic>
          <p:nvPicPr>
            <p:cNvPr id="3" name="Image 2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955A81B7-7B87-5323-B306-4C9262720E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2070" y="8703161"/>
              <a:ext cx="3063912" cy="2443351"/>
            </a:xfrm>
            <a:prstGeom prst="rect">
              <a:avLst/>
            </a:prstGeom>
          </p:spPr>
        </p:pic>
        <p:pic>
          <p:nvPicPr>
            <p:cNvPr id="6" name="Image 5" descr="Une image contenant conception, capture d’écran, ligne, Graphique&#10;&#10;Description générée automatiquement">
              <a:extLst>
                <a:ext uri="{FF2B5EF4-FFF2-40B4-BE49-F238E27FC236}">
                  <a16:creationId xmlns:a16="http://schemas.microsoft.com/office/drawing/2014/main" id="{F7D119F6-88C8-9875-E3C3-78DE8564B3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6228" y="8703161"/>
              <a:ext cx="3063912" cy="24433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397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ntro bleu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712F562A-2E67-6F47-BB8B-70A625F4F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"/>
            <a:ext cx="10691813" cy="15118737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C98CE32-8F74-1278-0991-318F14F73C5C}"/>
              </a:ext>
            </a:extLst>
          </p:cNvPr>
          <p:cNvCxnSpPr>
            <a:cxnSpLocks/>
          </p:cNvCxnSpPr>
          <p:nvPr userDrawn="1"/>
        </p:nvCxnSpPr>
        <p:spPr>
          <a:xfrm>
            <a:off x="605469" y="7582226"/>
            <a:ext cx="9480874" cy="0"/>
          </a:xfrm>
          <a:prstGeom prst="line">
            <a:avLst/>
          </a:prstGeom>
          <a:ln w="654050" cap="rnd" cmpd="sng">
            <a:gradFill>
              <a:gsLst>
                <a:gs pos="0">
                  <a:schemeClr val="bg1">
                    <a:lumMod val="5000"/>
                    <a:lumOff val="95000"/>
                    <a:alpha val="33000"/>
                  </a:schemeClr>
                </a:gs>
                <a:gs pos="68000">
                  <a:schemeClr val="bg1"/>
                </a:gs>
                <a:gs pos="100000">
                  <a:schemeClr val="bg1">
                    <a:alpha val="36000"/>
                  </a:schemeClr>
                </a:gs>
              </a:gsLst>
              <a:lin ang="2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9E5581F8-B9DC-C53D-0B78-2AC2C9F4242D}"/>
              </a:ext>
            </a:extLst>
          </p:cNvPr>
          <p:cNvCxnSpPr>
            <a:cxnSpLocks/>
          </p:cNvCxnSpPr>
          <p:nvPr userDrawn="1"/>
        </p:nvCxnSpPr>
        <p:spPr>
          <a:xfrm>
            <a:off x="605469" y="3486068"/>
            <a:ext cx="9480874" cy="0"/>
          </a:xfrm>
          <a:prstGeom prst="line">
            <a:avLst/>
          </a:prstGeom>
          <a:ln w="654050" cap="rnd" cmpd="sng">
            <a:gradFill>
              <a:gsLst>
                <a:gs pos="0">
                  <a:schemeClr val="bg1">
                    <a:lumMod val="5000"/>
                    <a:lumOff val="95000"/>
                    <a:alpha val="33000"/>
                  </a:schemeClr>
                </a:gs>
                <a:gs pos="68000">
                  <a:schemeClr val="bg1"/>
                </a:gs>
                <a:gs pos="100000">
                  <a:schemeClr val="bg1">
                    <a:alpha val="36000"/>
                  </a:schemeClr>
                </a:gs>
              </a:gsLst>
              <a:lin ang="2400000" scaled="0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0F3D5691-3DDA-AF32-B764-D2485A49C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4038" y="3826097"/>
            <a:ext cx="9903736" cy="3160807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600">
                <a:solidFill>
                  <a:schemeClr val="bg1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2E450A31-D44D-5BD2-FA90-E53A90FA4E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0495" y="8145987"/>
            <a:ext cx="9788520" cy="495694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3200">
                <a:solidFill>
                  <a:schemeClr val="bg1"/>
                </a:solidFill>
                <a:latin typeface="+mn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Liste des intervenants</a:t>
            </a:r>
          </a:p>
        </p:txBody>
      </p:sp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A4793245-48EC-78B0-5D32-51D8E1CBBD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494" y="7018464"/>
            <a:ext cx="9788520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400" b="0">
                <a:solidFill>
                  <a:srgbClr val="0000CC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SALLE 12 – ETAGE 2</a:t>
            </a:r>
          </a:p>
        </p:txBody>
      </p:sp>
      <p:sp>
        <p:nvSpPr>
          <p:cNvPr id="3" name="Espace réservé du texte 13">
            <a:extLst>
              <a:ext uri="{FF2B5EF4-FFF2-40B4-BE49-F238E27FC236}">
                <a16:creationId xmlns:a16="http://schemas.microsoft.com/office/drawing/2014/main" id="{892F6403-2BAE-F883-29D9-C4F5A8BEDB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19083" y="2929844"/>
            <a:ext cx="7832494" cy="112752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Aft>
                <a:spcPts val="1403"/>
              </a:spcAft>
              <a:buFontTx/>
              <a:buNone/>
              <a:defRPr sz="5000">
                <a:solidFill>
                  <a:srgbClr val="0000CC"/>
                </a:solidFill>
                <a:latin typeface="+mj-lt"/>
              </a:defRPr>
            </a:lvl1pPr>
            <a:lvl2pPr marL="534595" indent="0" algn="ctr">
              <a:spcAft>
                <a:spcPts val="1403"/>
              </a:spcAft>
              <a:buFontTx/>
              <a:buNone/>
              <a:defRPr sz="4209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ATELIER 1</a:t>
            </a:r>
          </a:p>
        </p:txBody>
      </p:sp>
    </p:spTree>
    <p:extLst>
      <p:ext uri="{BB962C8B-B14F-4D97-AF65-F5344CB8AC3E}">
        <p14:creationId xmlns:p14="http://schemas.microsoft.com/office/powerpoint/2010/main" val="1565996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3" y="804973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3" y="4024831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5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5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5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51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5" r:id="rId3"/>
    <p:sldLayoutId id="2147483896" r:id="rId4"/>
  </p:sldLayoutIdLst>
  <p:hf hdr="0" ftr="0" dt="0"/>
  <p:txStyles>
    <p:titleStyle>
      <a:lvl1pPr algn="l" defTabSz="1069356" rtl="0" eaLnBrk="1" latinLnBrk="0" hangingPunct="1">
        <a:lnSpc>
          <a:spcPct val="90000"/>
        </a:lnSpc>
        <a:spcBef>
          <a:spcPct val="0"/>
        </a:spcBef>
        <a:buNone/>
        <a:defRPr sz="51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40" indent="-267340" algn="l" defTabSz="1069356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2017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696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373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6050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729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5406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10085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764" indent="-267340" algn="l" defTabSz="1069356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78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356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4034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712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390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8068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746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7424" algn="l" defTabSz="1069356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3" userDrawn="1">
          <p15:clr>
            <a:srgbClr val="F26B43"/>
          </p15:clr>
        </p15:guide>
        <p15:guide id="2" pos="3368" userDrawn="1">
          <p15:clr>
            <a:srgbClr val="F26B43"/>
          </p15:clr>
        </p15:guide>
        <p15:guide id="3" pos="463" userDrawn="1">
          <p15:clr>
            <a:srgbClr val="F26B43"/>
          </p15:clr>
        </p15:guide>
        <p15:guide id="4" pos="6292" userDrawn="1">
          <p15:clr>
            <a:srgbClr val="F26B43"/>
          </p15:clr>
        </p15:guide>
        <p15:guide id="5" pos="1896" userDrawn="1">
          <p15:clr>
            <a:srgbClr val="F26B43"/>
          </p15:clr>
        </p15:guide>
        <p15:guide id="6" pos="4839" userDrawn="1">
          <p15:clr>
            <a:srgbClr val="F26B43"/>
          </p15:clr>
        </p15:guide>
        <p15:guide id="7" orient="horz" pos="2360" userDrawn="1">
          <p15:clr>
            <a:srgbClr val="F26B43"/>
          </p15:clr>
        </p15:guide>
        <p15:guide id="8" orient="horz" pos="7061" userDrawn="1">
          <p15:clr>
            <a:srgbClr val="F26B43"/>
          </p15:clr>
        </p15:guide>
        <p15:guide id="9" pos="2155" userDrawn="1">
          <p15:clr>
            <a:srgbClr val="F26B43"/>
          </p15:clr>
        </p15:guide>
        <p15:guide id="10" pos="4561" userDrawn="1">
          <p15:clr>
            <a:srgbClr val="F26B43"/>
          </p15:clr>
        </p15:guide>
        <p15:guide id="11" orient="horz" pos="762" userDrawn="1">
          <p15:clr>
            <a:srgbClr val="F26B43"/>
          </p15:clr>
        </p15:guide>
        <p15:guide id="12" orient="horz" pos="86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B7D071D-6347-CA40-AAF5-A678973C16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357761-4103-E520-B742-51540CCCD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187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59949EC-300B-1411-EE9A-615B255184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D08A6C-66FF-2298-537E-203D3C0458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649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EDBBD5E-8DEE-900F-ED50-38DD2FC1BC1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A3BA2C5-F98C-E183-D197-46B894A7CB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588C0D-1B97-9C4B-AEC0-DB314B79BBF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11069638"/>
            <a:ext cx="1054100" cy="320675"/>
          </a:xfrm>
          <a:prstGeom prst="rect">
            <a:avLst/>
          </a:prstGeom>
        </p:spPr>
        <p:txBody>
          <a:bodyPr/>
          <a:lstStyle/>
          <a:p>
            <a:fld id="{69E40403-B73B-C545-B6E4-CBB5CF4BD00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88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34EBE0F-4DB8-9782-8A6C-B361B9DD9A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D01F70-CF09-1EDE-5EF3-89F70D6D42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79CBBD-192B-FBC9-C94B-5ACCC8F25FB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1D4A3EA-E7F8-EBE6-C92A-04EFD13F21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57736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ira">
      <a:majorFont>
        <a:latin typeface="Fira Sans ExtraBold"/>
        <a:ea typeface=""/>
        <a:cs typeface=""/>
      </a:majorFont>
      <a:minorFont>
        <a:latin typeface="Fira Sans SemiBold"/>
        <a:ea typeface=""/>
        <a:cs typeface="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Props1.xml><?xml version="1.0" encoding="utf-8"?>
<ds:datastoreItem xmlns:ds="http://schemas.openxmlformats.org/officeDocument/2006/customXml" ds:itemID="{1B1F502E-1BAC-41C0-832C-E9484A9AA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87BDF4-E99A-4101-A641-7673C93334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94D43E-C53F-465E-9076-C624EF6AA330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7553</TotalTime>
  <Words>1</Words>
  <Application>Microsoft Office PowerPoint</Application>
  <PresentationFormat>Personnalisé</PresentationFormat>
  <Paragraphs>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Fira Sans ExtraBold</vt:lpstr>
      <vt:lpstr>Fira Sans SemiBold</vt:lpstr>
      <vt:lpstr>Arial</vt:lpstr>
      <vt:lpstr>Calibri</vt:lpstr>
      <vt:lpstr>Thème Office 2013 – 2022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Thierry Perrotin</dc:creator>
  <cp:keywords/>
  <dc:description/>
  <cp:lastModifiedBy>PERROTIN Thierry</cp:lastModifiedBy>
  <cp:revision>110</cp:revision>
  <cp:lastPrinted>2022-10-06T17:08:26Z</cp:lastPrinted>
  <dcterms:created xsi:type="dcterms:W3CDTF">2017-08-29T10:25:11Z</dcterms:created>
  <dcterms:modified xsi:type="dcterms:W3CDTF">2025-04-30T15:12:22Z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2022-09-11T16:42:28Z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2650d491-3e30-45fb-bf6e-bac026c49d0b</vt:lpwstr>
  </property>
  <property fmtid="{D5CDD505-2E9C-101B-9397-08002B2CF9AE}" pid="8" name="MSIP_Label_23f93e5f-d3c2-49a7-ba94-15405423c204_ContentBits">
    <vt:lpwstr>2</vt:lpwstr>
  </property>
  <property fmtid="{D5CDD505-2E9C-101B-9397-08002B2CF9AE}" pid="9" name="ContentTypeId">
    <vt:lpwstr>0x0101002069611CAFB7CF4A8F87A832AA20E046</vt:lpwstr>
  </property>
  <property fmtid="{D5CDD505-2E9C-101B-9397-08002B2CF9AE}" pid="10" name="MediaServiceImageTags">
    <vt:lpwstr/>
  </property>
</Properties>
</file>