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1" r:id="rId4"/>
  </p:sldMasterIdLst>
  <p:notesMasterIdLst>
    <p:notesMasterId r:id="rId12"/>
  </p:notesMasterIdLst>
  <p:handoutMasterIdLst>
    <p:handoutMasterId r:id="rId13"/>
  </p:handoutMasterIdLst>
  <p:sldIdLst>
    <p:sldId id="413" r:id="rId5"/>
    <p:sldId id="414" r:id="rId6"/>
    <p:sldId id="415" r:id="rId7"/>
    <p:sldId id="416" r:id="rId8"/>
    <p:sldId id="417" r:id="rId9"/>
    <p:sldId id="418" r:id="rId10"/>
    <p:sldId id="419" r:id="rId11"/>
  </p:sldIdLst>
  <p:sldSz cx="12192000" cy="6858000"/>
  <p:notesSz cx="6799263" cy="9929813"/>
  <p:embeddedFontLst>
    <p:embeddedFont>
      <p:font typeface="Fira Sans" panose="020B0503050000020004" pitchFamily="34" charset="0"/>
      <p:regular r:id="rId14"/>
      <p:bold r:id="rId15"/>
      <p:italic r:id="rId16"/>
      <p:boldItalic r:id="rId17"/>
    </p:embeddedFont>
    <p:embeddedFont>
      <p:font typeface="Fira Sans Black" panose="020B0A03050000020004" pitchFamily="34" charset="0"/>
      <p:bold r:id="rId18"/>
      <p:boldItalic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po démo" id="{A4100F08-9A74-4BFF-8F67-D14493D4D6B1}">
          <p14:sldIdLst>
            <p14:sldId id="413"/>
            <p14:sldId id="414"/>
            <p14:sldId id="415"/>
            <p14:sldId id="416"/>
            <p14:sldId id="417"/>
            <p14:sldId id="418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OTIN Thierry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CFF"/>
    <a:srgbClr val="4B5055"/>
    <a:srgbClr val="00ABE0"/>
    <a:srgbClr val="373CF5"/>
    <a:srgbClr val="0000CC"/>
    <a:srgbClr val="DDDDE5"/>
    <a:srgbClr val="F0FAFD"/>
    <a:srgbClr val="66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0" autoAdjust="0"/>
    <p:restoredTop sz="96327" autoAdjust="0"/>
  </p:normalViewPr>
  <p:slideViewPr>
    <p:cSldViewPr snapToGrid="0">
      <p:cViewPr varScale="1">
        <p:scale>
          <a:sx n="101" d="100"/>
          <a:sy n="101" d="100"/>
        </p:scale>
        <p:origin x="198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ROTIN Thierry" userId="d5ab62bd-e030-48ea-8310-ab6bdcf6057e" providerId="ADAL" clId="{CA785CCE-D02A-4C28-B730-CACA1FD21A4D}"/>
    <pc:docChg chg="modSld">
      <pc:chgData name="PERROTIN Thierry" userId="d5ab62bd-e030-48ea-8310-ab6bdcf6057e" providerId="ADAL" clId="{CA785CCE-D02A-4C28-B730-CACA1FD21A4D}" dt="2025-06-16T13:46:37.258" v="0" actId="403"/>
      <pc:docMkLst>
        <pc:docMk/>
      </pc:docMkLst>
      <pc:sldChg chg="modSp mod">
        <pc:chgData name="PERROTIN Thierry" userId="d5ab62bd-e030-48ea-8310-ab6bdcf6057e" providerId="ADAL" clId="{CA785CCE-D02A-4C28-B730-CACA1FD21A4D}" dt="2025-06-16T13:46:37.258" v="0" actId="403"/>
        <pc:sldMkLst>
          <pc:docMk/>
          <pc:sldMk cId="2072468231" sldId="419"/>
        </pc:sldMkLst>
        <pc:spChg chg="mod">
          <ac:chgData name="PERROTIN Thierry" userId="d5ab62bd-e030-48ea-8310-ab6bdcf6057e" providerId="ADAL" clId="{CA785CCE-D02A-4C28-B730-CACA1FD21A4D}" dt="2025-06-16T13:46:37.258" v="0" actId="403"/>
          <ac:spMkLst>
            <pc:docMk/>
            <pc:sldMk cId="2072468231" sldId="419"/>
            <ac:spMk id="8" creationId="{31062525-1049-CF3A-6B50-E9DE8C971337}"/>
          </ac:spMkLst>
        </pc:spChg>
      </pc:sldChg>
    </pc:docChg>
  </pc:docChgLst>
  <pc:docChgLst>
    <pc:chgData name="BRAZZOLOTTO Isabelle" userId="c4914297-3f2d-4e0a-8c8d-5f9c7ad33800" providerId="ADAL" clId="{78796296-420A-FE4F-B44B-3C06035AF724}"/>
    <pc:docChg chg="addSld delSld modMainMaster modSection">
      <pc:chgData name="BRAZZOLOTTO Isabelle" userId="c4914297-3f2d-4e0a-8c8d-5f9c7ad33800" providerId="ADAL" clId="{78796296-420A-FE4F-B44B-3C06035AF724}" dt="2022-12-02T11:16:27.372" v="2" actId="680"/>
      <pc:docMkLst>
        <pc:docMk/>
      </pc:docMkLst>
      <pc:sldChg chg="del">
        <pc:chgData name="BRAZZOLOTTO Isabelle" userId="c4914297-3f2d-4e0a-8c8d-5f9c7ad33800" providerId="ADAL" clId="{78796296-420A-FE4F-B44B-3C06035AF724}" dt="2022-12-02T11:16:22.681" v="1" actId="2696"/>
        <pc:sldMkLst>
          <pc:docMk/>
          <pc:sldMk cId="497839027" sldId="415"/>
        </pc:sldMkLst>
      </pc:sldChg>
      <pc:sldChg chg="new">
        <pc:chgData name="BRAZZOLOTTO Isabelle" userId="c4914297-3f2d-4e0a-8c8d-5f9c7ad33800" providerId="ADAL" clId="{78796296-420A-FE4F-B44B-3C06035AF724}" dt="2022-12-02T11:16:27.372" v="2" actId="680"/>
        <pc:sldMkLst>
          <pc:docMk/>
          <pc:sldMk cId="3104649963" sldId="419"/>
        </pc:sldMkLst>
      </pc:sldChg>
      <pc:sldMasterChg chg="modSldLayout">
        <pc:chgData name="BRAZZOLOTTO Isabelle" userId="c4914297-3f2d-4e0a-8c8d-5f9c7ad33800" providerId="ADAL" clId="{78796296-420A-FE4F-B44B-3C06035AF724}" dt="2022-12-02T11:06:38.658" v="0" actId="12"/>
        <pc:sldMasterMkLst>
          <pc:docMk/>
          <pc:sldMasterMk cId="3558316562" sldId="2147483731"/>
        </pc:sldMasterMkLst>
        <pc:sldLayoutChg chg="modSp">
          <pc:chgData name="BRAZZOLOTTO Isabelle" userId="c4914297-3f2d-4e0a-8c8d-5f9c7ad33800" providerId="ADAL" clId="{78796296-420A-FE4F-B44B-3C06035AF724}" dt="2022-12-02T11:06:38.658" v="0" actId="12"/>
          <pc:sldLayoutMkLst>
            <pc:docMk/>
            <pc:sldMasterMk cId="3558316562" sldId="2147483731"/>
            <pc:sldLayoutMk cId="3955657434" sldId="2147483835"/>
          </pc:sldLayoutMkLst>
          <pc:spChg chg="mod">
            <ac:chgData name="BRAZZOLOTTO Isabelle" userId="c4914297-3f2d-4e0a-8c8d-5f9c7ad33800" providerId="ADAL" clId="{78796296-420A-FE4F-B44B-3C06035AF724}" dt="2022-12-02T11:06:38.658" v="0" actId="12"/>
            <ac:spMkLst>
              <pc:docMk/>
              <pc:sldMasterMk cId="3558316562" sldId="2147483731"/>
              <pc:sldLayoutMk cId="3955657434" sldId="2147483835"/>
              <ac:spMk id="29" creationId="{C30602E3-D619-3CE8-70B2-0F70F3504172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9880C7-BD72-7AFB-0587-7B1932E0F6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FB0EE7-F471-3B3E-6DC5-B40C39DD73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27DFF-1885-46CF-B307-91FCFEF7C0B3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AF26D9-1D7F-B186-55D3-AD0A1328F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314AC5-33E0-6F5D-3AD1-6EA64AE19E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F665-65AF-47A8-B628-9806417BB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80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78EB-BE72-4B4A-844E-B558E6EBB188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23FF7-05C4-4020-A21B-8C162D114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54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eu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o, Bleu électrique&#10;&#10;Le contenu généré par l’IA peut être incorrect.">
            <a:extLst>
              <a:ext uri="{FF2B5EF4-FFF2-40B4-BE49-F238E27FC236}">
                <a16:creationId xmlns:a16="http://schemas.microsoft.com/office/drawing/2014/main" id="{D13FA23B-2FC0-DBD5-5CC2-155671ABB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bleu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FE6C73AB-5297-D1C4-3850-B0155BFBC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7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/ 6 images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4758CE2-1205-B683-7357-DE3E6314D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9" name="Image 8" descr="Une image contenant texte, capture d’écran, Système d’exploitation&#10;&#10;Le contenu généré par l’IA peut être incorrect.">
            <a:extLst>
              <a:ext uri="{FF2B5EF4-FFF2-40B4-BE49-F238E27FC236}">
                <a16:creationId xmlns:a16="http://schemas.microsoft.com/office/drawing/2014/main" id="{B89FD16C-A5EF-253F-3F2D-A5B80F6D7A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52CA852A-496B-48C0-8D63-3120C64C5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8800" y="550259"/>
            <a:ext cx="9812215" cy="4402068"/>
          </a:xfrm>
        </p:spPr>
        <p:txBody>
          <a:bodyPr anchor="ctr">
            <a:normAutofit/>
          </a:bodyPr>
          <a:lstStyle>
            <a:lvl1pPr marL="0" indent="0" algn="l">
              <a:spcAft>
                <a:spcPts val="1200"/>
              </a:spcAft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spcAft>
                <a:spcPts val="1200"/>
              </a:spcAft>
              <a:buFontTx/>
              <a:buNone/>
              <a:defRPr sz="32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889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pture d’écran, texte&#10;&#10;Le contenu généré par l’IA peut être incorrect.">
            <a:extLst>
              <a:ext uri="{FF2B5EF4-FFF2-40B4-BE49-F238E27FC236}">
                <a16:creationId xmlns:a16="http://schemas.microsoft.com/office/drawing/2014/main" id="{9F513E49-EECA-9D6E-0D29-8B48552BA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6" name="Freeform: Shape 88">
            <a:extLst>
              <a:ext uri="{FF2B5EF4-FFF2-40B4-BE49-F238E27FC236}">
                <a16:creationId xmlns:a16="http://schemas.microsoft.com/office/drawing/2014/main" id="{E4AE066D-291E-D0AC-EE4F-D12999C8DC44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D13FD05-FD86-626C-4445-394451D9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1104E2B-9BD9-E411-9366-8550372B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2" y="0"/>
            <a:ext cx="11450230" cy="112479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7A3C252-BD45-7DA0-3551-98A29CD5FC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5" y="1545579"/>
            <a:ext cx="11017250" cy="455581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797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pture d’écran, texte&#10;&#10;Le contenu généré par l’IA peut être incorrect.">
            <a:extLst>
              <a:ext uri="{FF2B5EF4-FFF2-40B4-BE49-F238E27FC236}">
                <a16:creationId xmlns:a16="http://schemas.microsoft.com/office/drawing/2014/main" id="{9F513E49-EECA-9D6E-0D29-8B48552BA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5"/>
          <a:stretch/>
        </p:blipFill>
        <p:spPr>
          <a:xfrm>
            <a:off x="0" y="1318846"/>
            <a:ext cx="12192000" cy="5538484"/>
          </a:xfrm>
          <a:prstGeom prst="rect">
            <a:avLst/>
          </a:prstGeom>
        </p:spPr>
      </p:pic>
      <p:sp>
        <p:nvSpPr>
          <p:cNvPr id="6" name="Freeform: Shape 88">
            <a:extLst>
              <a:ext uri="{FF2B5EF4-FFF2-40B4-BE49-F238E27FC236}">
                <a16:creationId xmlns:a16="http://schemas.microsoft.com/office/drawing/2014/main" id="{E4AE066D-291E-D0AC-EE4F-D12999C8DC44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D13FD05-FD86-626C-4445-394451D9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1104E2B-9BD9-E411-9366-8550372B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2" y="0"/>
            <a:ext cx="11450230" cy="112479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0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7A3C252-BD45-7DA0-3551-98A29CD5FC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5" y="1545579"/>
            <a:ext cx="11017250" cy="455581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4226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88">
            <a:extLst>
              <a:ext uri="{FF2B5EF4-FFF2-40B4-BE49-F238E27FC236}">
                <a16:creationId xmlns:a16="http://schemas.microsoft.com/office/drawing/2014/main" id="{E4AE066D-291E-D0AC-EE4F-D12999C8DC44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3" name="Image 2" descr="Une image contenant violet, Caractère coloré, Magenta, violette&#10;&#10;Le contenu généré par l’IA peut être incorrect.">
            <a:extLst>
              <a:ext uri="{FF2B5EF4-FFF2-40B4-BE49-F238E27FC236}">
                <a16:creationId xmlns:a16="http://schemas.microsoft.com/office/drawing/2014/main" id="{AE701E6C-51FB-BAB7-A66B-5B3ABC2A33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1" y="469339"/>
            <a:ext cx="5050816" cy="5745344"/>
          </a:xfrm>
          <a:prstGeom prst="roundRect">
            <a:avLst>
              <a:gd name="adj" fmla="val 8746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D13FD05-FD86-626C-4445-394451D9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1104E2B-9BD9-E411-9366-8550372B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643316"/>
            <a:ext cx="4745277" cy="530432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7A3C252-BD45-7DA0-3551-98A29CD5FC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36657" y="643316"/>
            <a:ext cx="5567967" cy="5304329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04E7CB8E-06A8-84B1-5B79-5A21A5BD29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3085" y="5880144"/>
            <a:ext cx="2039839" cy="6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4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4FA85DF-7286-5BB2-9E7B-EC5BE2DB2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5190" y="1657896"/>
            <a:ext cx="2130388" cy="2130388"/>
          </a:xfrm>
          <a:prstGeom prst="roundRect">
            <a:avLst>
              <a:gd name="adj" fmla="val 14599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741606F-9064-F7F6-DEAC-D4941E3282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568" y="1657896"/>
            <a:ext cx="2130388" cy="2130388"/>
          </a:xfrm>
          <a:prstGeom prst="roundRect">
            <a:avLst>
              <a:gd name="adj" fmla="val 14599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2" name="Image 21" descr="Une image contenant violet, Caractère coloré, Magenta, violette&#10;&#10;Le contenu généré par l’IA peut être incorrect.">
            <a:extLst>
              <a:ext uri="{FF2B5EF4-FFF2-40B4-BE49-F238E27FC236}">
                <a16:creationId xmlns:a16="http://schemas.microsoft.com/office/drawing/2014/main" id="{4E42CFA4-E04B-2410-78D1-C2FF94BC9B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65190" y="4051962"/>
            <a:ext cx="2130388" cy="2130388"/>
          </a:xfrm>
          <a:prstGeom prst="roundRect">
            <a:avLst>
              <a:gd name="adj" fmla="val 14599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3B8C97F-1552-CED4-EAC1-AA8F0C0451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568" y="4051962"/>
            <a:ext cx="2130388" cy="2130388"/>
          </a:xfrm>
          <a:prstGeom prst="roundRect">
            <a:avLst>
              <a:gd name="adj" fmla="val 14599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2" name="Image 11" descr="Une image contenant violet, Caractère coloré, Magenta, violette&#10;&#10;Le contenu généré par l’IA peut être incorrect.">
            <a:extLst>
              <a:ext uri="{FF2B5EF4-FFF2-40B4-BE49-F238E27FC236}">
                <a16:creationId xmlns:a16="http://schemas.microsoft.com/office/drawing/2014/main" id="{E89714F8-7EB5-C8EC-6AA8-E93C91937D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262" y="1657895"/>
            <a:ext cx="3627374" cy="4524455"/>
          </a:xfrm>
          <a:prstGeom prst="roundRect">
            <a:avLst>
              <a:gd name="adj" fmla="val 8746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0" name="Title 10">
            <a:extLst>
              <a:ext uri="{FF2B5EF4-FFF2-40B4-BE49-F238E27FC236}">
                <a16:creationId xmlns:a16="http://schemas.microsoft.com/office/drawing/2014/main" id="{DD4C00FE-F66E-CFD8-58BC-A5163AAD1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660" y="1"/>
            <a:ext cx="10548937" cy="867260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fr-FR" sz="3000" u="none" baseline="0">
                <a:solidFill>
                  <a:schemeClr val="accent1"/>
                </a:solidFill>
                <a:uFill>
                  <a:solidFill>
                    <a:srgbClr val="373CFF"/>
                  </a:solidFill>
                </a:u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299221A-A54B-574B-AEDF-F69FD5CAAFBB}"/>
              </a:ext>
            </a:extLst>
          </p:cNvPr>
          <p:cNvSpPr txBox="1">
            <a:spLocks/>
          </p:cNvSpPr>
          <p:nvPr userDrawn="1"/>
        </p:nvSpPr>
        <p:spPr>
          <a:xfrm>
            <a:off x="830660" y="867260"/>
            <a:ext cx="10548937" cy="5320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u="sng" kern="1200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0" u="none" baseline="0" dirty="0" err="1">
                <a:solidFill>
                  <a:schemeClr val="bg2"/>
                </a:solidFill>
                <a:uFillTx/>
                <a:latin typeface="+mn-lt"/>
              </a:rPr>
              <a:t>Cliquez</a:t>
            </a:r>
            <a:r>
              <a:rPr lang="en-US" sz="2000" i="0" u="none" baseline="0" dirty="0">
                <a:solidFill>
                  <a:schemeClr val="bg2"/>
                </a:solidFill>
                <a:uFillTx/>
                <a:latin typeface="+mn-lt"/>
              </a:rPr>
              <a:t> pour </a:t>
            </a:r>
            <a:r>
              <a:rPr lang="en-US" sz="2000" i="0" u="none" baseline="0" dirty="0" err="1">
                <a:solidFill>
                  <a:schemeClr val="bg2"/>
                </a:solidFill>
                <a:uFillTx/>
                <a:latin typeface="+mn-lt"/>
              </a:rPr>
              <a:t>ajouter</a:t>
            </a:r>
            <a:r>
              <a:rPr lang="en-US" sz="2000" i="0" u="none" baseline="0" dirty="0">
                <a:solidFill>
                  <a:schemeClr val="bg2"/>
                </a:solidFill>
                <a:uFillTx/>
                <a:latin typeface="+mn-lt"/>
              </a:rPr>
              <a:t> du </a:t>
            </a:r>
            <a:r>
              <a:rPr lang="en-US" sz="2000" i="0" u="none" baseline="0" dirty="0" err="1">
                <a:solidFill>
                  <a:schemeClr val="bg2"/>
                </a:solidFill>
                <a:uFillTx/>
                <a:latin typeface="+mn-lt"/>
              </a:rPr>
              <a:t>texte</a:t>
            </a:r>
            <a:endParaRPr lang="en-US" sz="2000" i="0" u="none" baseline="0" dirty="0">
              <a:solidFill>
                <a:schemeClr val="bg2"/>
              </a:solidFill>
              <a:uFillTx/>
              <a:latin typeface="+mn-lt"/>
            </a:endParaRP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15C11468-666F-5384-D9DB-1D34A4DE0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1" y="1823921"/>
            <a:ext cx="2560128" cy="4183004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6A9193A-8767-B4AF-FDE5-EC19D4D61A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6036" y="1823921"/>
            <a:ext cx="1810057" cy="1764416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19" name="Espace réservé du texte 27">
            <a:extLst>
              <a:ext uri="{FF2B5EF4-FFF2-40B4-BE49-F238E27FC236}">
                <a16:creationId xmlns:a16="http://schemas.microsoft.com/office/drawing/2014/main" id="{B414226F-BE4D-A2DF-2ACD-A39EE96B1B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26727" y="1823922"/>
            <a:ext cx="1828799" cy="1803204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0" name="Espace réservé du texte 27">
            <a:extLst>
              <a:ext uri="{FF2B5EF4-FFF2-40B4-BE49-F238E27FC236}">
                <a16:creationId xmlns:a16="http://schemas.microsoft.com/office/drawing/2014/main" id="{49FD5EAC-F51B-7CA8-72CE-3A399DCBBB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16036" y="4205536"/>
            <a:ext cx="1835837" cy="1801387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7E9D9BBB-2906-67E0-38D1-BE261ADE8A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26727" y="4205535"/>
            <a:ext cx="1828799" cy="1801387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8" name="Espace réservé du numéro de diapositive 4">
            <a:extLst>
              <a:ext uri="{FF2B5EF4-FFF2-40B4-BE49-F238E27FC236}">
                <a16:creationId xmlns:a16="http://schemas.microsoft.com/office/drawing/2014/main" id="{0F192D35-B6C4-BD7B-64AE-584412C3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Espace réservé du contenu 10">
            <a:extLst>
              <a:ext uri="{FF2B5EF4-FFF2-40B4-BE49-F238E27FC236}">
                <a16:creationId xmlns:a16="http://schemas.microsoft.com/office/drawing/2014/main" id="{C9D303F4-1787-3B05-515E-D97216260E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7458" y="1657894"/>
            <a:ext cx="3627374" cy="4524455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BBEC6889-A1E4-1C14-E88D-9CD664EABD8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3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3085" y="5880144"/>
            <a:ext cx="2039839" cy="6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2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4FA85DF-7286-5BB2-9E7B-EC5BE2DB2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971" y="1657896"/>
            <a:ext cx="2130388" cy="2130388"/>
          </a:xfrm>
          <a:prstGeom prst="roundRect">
            <a:avLst>
              <a:gd name="adj" fmla="val 14599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741606F-9064-F7F6-DEAC-D4941E3282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9349" y="1657896"/>
            <a:ext cx="2130388" cy="2130388"/>
          </a:xfrm>
          <a:prstGeom prst="roundRect">
            <a:avLst>
              <a:gd name="adj" fmla="val 14599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2" name="Image 21" descr="Une image contenant violet, Caractère coloré, Magenta, violette&#10;&#10;Le contenu généré par l’IA peut être incorrect.">
            <a:extLst>
              <a:ext uri="{FF2B5EF4-FFF2-40B4-BE49-F238E27FC236}">
                <a16:creationId xmlns:a16="http://schemas.microsoft.com/office/drawing/2014/main" id="{4E42CFA4-E04B-2410-78D1-C2FF94BC9B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6971" y="4051962"/>
            <a:ext cx="2130388" cy="2130388"/>
          </a:xfrm>
          <a:prstGeom prst="roundRect">
            <a:avLst>
              <a:gd name="adj" fmla="val 14599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3B8C97F-1552-CED4-EAC1-AA8F0C0451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9349" y="4051962"/>
            <a:ext cx="2130388" cy="2130388"/>
          </a:xfrm>
          <a:prstGeom prst="roundRect">
            <a:avLst>
              <a:gd name="adj" fmla="val 14599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0" name="Title 10">
            <a:extLst>
              <a:ext uri="{FF2B5EF4-FFF2-40B4-BE49-F238E27FC236}">
                <a16:creationId xmlns:a16="http://schemas.microsoft.com/office/drawing/2014/main" id="{DD4C00FE-F66E-CFD8-58BC-A5163AAD1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660" y="1"/>
            <a:ext cx="10548937" cy="867260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fr-FR" sz="3000" u="none" baseline="0">
                <a:solidFill>
                  <a:schemeClr val="accent1"/>
                </a:solidFill>
                <a:uFill>
                  <a:solidFill>
                    <a:srgbClr val="373CFF"/>
                  </a:solidFill>
                </a:u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299221A-A54B-574B-AEDF-F69FD5CAAFBB}"/>
              </a:ext>
            </a:extLst>
          </p:cNvPr>
          <p:cNvSpPr txBox="1">
            <a:spLocks/>
          </p:cNvSpPr>
          <p:nvPr userDrawn="1"/>
        </p:nvSpPr>
        <p:spPr>
          <a:xfrm>
            <a:off x="830660" y="867260"/>
            <a:ext cx="10548937" cy="5320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u="sng" kern="1200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0" u="none" baseline="0" dirty="0" err="1">
                <a:solidFill>
                  <a:schemeClr val="bg2"/>
                </a:solidFill>
                <a:uFillTx/>
                <a:latin typeface="+mn-lt"/>
              </a:rPr>
              <a:t>Cliquez</a:t>
            </a:r>
            <a:r>
              <a:rPr lang="en-US" sz="2000" i="0" u="none" baseline="0" dirty="0">
                <a:solidFill>
                  <a:schemeClr val="bg2"/>
                </a:solidFill>
                <a:uFillTx/>
                <a:latin typeface="+mn-lt"/>
              </a:rPr>
              <a:t> pour </a:t>
            </a:r>
            <a:r>
              <a:rPr lang="en-US" sz="2000" i="0" u="none" baseline="0" dirty="0" err="1">
                <a:solidFill>
                  <a:schemeClr val="bg2"/>
                </a:solidFill>
                <a:uFillTx/>
                <a:latin typeface="+mn-lt"/>
              </a:rPr>
              <a:t>ajouter</a:t>
            </a:r>
            <a:r>
              <a:rPr lang="en-US" sz="2000" i="0" u="none" baseline="0" dirty="0">
                <a:solidFill>
                  <a:schemeClr val="bg2"/>
                </a:solidFill>
                <a:uFillTx/>
                <a:latin typeface="+mn-lt"/>
              </a:rPr>
              <a:t> du </a:t>
            </a:r>
            <a:r>
              <a:rPr lang="en-US" sz="2000" i="0" u="none" baseline="0" dirty="0" err="1">
                <a:solidFill>
                  <a:schemeClr val="bg2"/>
                </a:solidFill>
                <a:uFillTx/>
                <a:latin typeface="+mn-lt"/>
              </a:rPr>
              <a:t>texte</a:t>
            </a:r>
            <a:endParaRPr lang="en-US" sz="2000" i="0" u="none" baseline="0" dirty="0">
              <a:solidFill>
                <a:schemeClr val="bg2"/>
              </a:solidFill>
              <a:uFillTx/>
              <a:latin typeface="+mn-lt"/>
            </a:endParaRP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6A9193A-8767-B4AF-FDE5-EC19D4D61A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817" y="1823921"/>
            <a:ext cx="1810057" cy="1764416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19" name="Espace réservé du texte 27">
            <a:extLst>
              <a:ext uri="{FF2B5EF4-FFF2-40B4-BE49-F238E27FC236}">
                <a16:creationId xmlns:a16="http://schemas.microsoft.com/office/drawing/2014/main" id="{B414226F-BE4D-A2DF-2ACD-A39EE96B1B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58508" y="1823922"/>
            <a:ext cx="1828799" cy="1803204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0" name="Espace réservé du texte 27">
            <a:extLst>
              <a:ext uri="{FF2B5EF4-FFF2-40B4-BE49-F238E27FC236}">
                <a16:creationId xmlns:a16="http://schemas.microsoft.com/office/drawing/2014/main" id="{49FD5EAC-F51B-7CA8-72CE-3A399DCBBB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17" y="4205536"/>
            <a:ext cx="1835837" cy="1801387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7E9D9BBB-2906-67E0-38D1-BE261ADE8A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58508" y="4205535"/>
            <a:ext cx="1828799" cy="1801387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8" name="Espace réservé du numéro de diapositive 4">
            <a:extLst>
              <a:ext uri="{FF2B5EF4-FFF2-40B4-BE49-F238E27FC236}">
                <a16:creationId xmlns:a16="http://schemas.microsoft.com/office/drawing/2014/main" id="{0F192D35-B6C4-BD7B-64AE-584412C3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Espace réservé du contenu 10">
            <a:extLst>
              <a:ext uri="{FF2B5EF4-FFF2-40B4-BE49-F238E27FC236}">
                <a16:creationId xmlns:a16="http://schemas.microsoft.com/office/drawing/2014/main" id="{C9D303F4-1787-3B05-515E-D97216260E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01726" y="1657894"/>
            <a:ext cx="6553106" cy="4524455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BBEC6889-A1E4-1C14-E88D-9CD664EABD8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3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3085" y="5880144"/>
            <a:ext cx="2039839" cy="6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8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788" y="5492"/>
            <a:ext cx="10548937" cy="1694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831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39" r:id="rId2"/>
    <p:sldLayoutId id="2147483828" r:id="rId3"/>
    <p:sldLayoutId id="2147483823" r:id="rId4"/>
    <p:sldLayoutId id="2147483840" r:id="rId5"/>
    <p:sldLayoutId id="2147483836" r:id="rId6"/>
    <p:sldLayoutId id="2147483834" r:id="rId7"/>
    <p:sldLayoutId id="214748383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74">
          <p15:clr>
            <a:srgbClr val="F26B43"/>
          </p15:clr>
        </p15:guide>
        <p15:guide id="5" pos="2162">
          <p15:clr>
            <a:srgbClr val="F26B43"/>
          </p15:clr>
        </p15:guide>
        <p15:guide id="6" pos="5518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3203">
          <p15:clr>
            <a:srgbClr val="F26B43"/>
          </p15:clr>
        </p15:guide>
        <p15:guide id="9" pos="2457">
          <p15:clr>
            <a:srgbClr val="F26B43"/>
          </p15:clr>
        </p15:guide>
        <p15:guide id="10" pos="5201">
          <p15:clr>
            <a:srgbClr val="F26B43"/>
          </p15:clr>
        </p15:guide>
        <p15:guide id="11" orient="horz" pos="346">
          <p15:clr>
            <a:srgbClr val="F26B43"/>
          </p15:clr>
        </p15:guide>
        <p15:guide id="12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7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E27E7A2-D886-769B-3C12-4B76C74A9E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65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3FD96FA-F5C2-F567-1248-FB007D37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996F0B8-9E43-507B-D9ED-421A7FC5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A49CB6-B0A2-1D98-7E58-4D55FBD384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90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77358CD-869D-1B94-96E9-3C725356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8B9A2A3-306D-B69F-C5BB-CA11410A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532D3A-AF3E-B9B5-99F0-646CCC2B0F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3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FD9DC37-436B-C8B7-4E69-1F1CC93A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D0D45A4-9D8D-F0D7-AC19-5DA5398F3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19A564-E04E-2656-6C95-4F9C128C9E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57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1B0FAE-CDD9-8DEB-3EA7-7B00641C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B2B9D6-8D50-B337-4A1C-5C9B027663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A15045-0DBA-AF8B-7944-FADDDDF61C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2159C0-B27E-5AE7-7AD3-F1CE58F06F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9B14A0-3A3B-397E-205C-7248405448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DC427D2-C50A-5773-B913-3BEC2B63B5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1BE416A-96CC-ED1A-0C82-4B1443E0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47C5391-77FF-E6DC-8C75-C4BC1D436F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50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A61EAF-0358-07BE-69C3-5D03776D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457084-BD13-6CC8-C008-B0D11B03A3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815451-1A54-B514-CA7B-2DAE89AFB7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9840A43-AE74-8C75-766B-AE15589063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B3C92DA-FB51-C87F-6D42-EEA1F6C34C0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1E5066-6743-A436-4060-70EE0648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1062525-1049-CF3A-6B50-E9DE8C9713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72468231"/>
      </p:ext>
    </p:extLst>
  </p:cSld>
  <p:clrMapOvr>
    <a:masterClrMapping/>
  </p:clrMapOvr>
</p:sld>
</file>

<file path=ppt/theme/theme1.xml><?xml version="1.0" encoding="utf-8"?>
<a:theme xmlns:a="http://schemas.openxmlformats.org/drawingml/2006/main" name="Version 1">
  <a:themeElements>
    <a:clrScheme name="Personnalisé 1">
      <a:dk1>
        <a:sysClr val="windowText" lastClr="000000"/>
      </a:dk1>
      <a:lt1>
        <a:sysClr val="window" lastClr="FFFFFF"/>
      </a:lt1>
      <a:dk2>
        <a:srgbClr val="4B5055"/>
      </a:dk2>
      <a:lt2>
        <a:srgbClr val="373CF5"/>
      </a:lt2>
      <a:accent1>
        <a:srgbClr val="3FB0FC"/>
      </a:accent1>
      <a:accent2>
        <a:srgbClr val="EF27FF"/>
      </a:accent2>
      <a:accent3>
        <a:srgbClr val="A91CEA"/>
      </a:accent3>
      <a:accent4>
        <a:srgbClr val="A5A5A5"/>
      </a:accent4>
      <a:accent5>
        <a:srgbClr val="EBE6E1"/>
      </a:accent5>
      <a:accent6>
        <a:srgbClr val="DCDCDC"/>
      </a:accent6>
      <a:hlink>
        <a:srgbClr val="EF27FF"/>
      </a:hlink>
      <a:folHlink>
        <a:srgbClr val="00ABE0"/>
      </a:folHlink>
    </a:clrScheme>
    <a:fontScheme name="Personnalisé 1">
      <a:majorFont>
        <a:latin typeface="Fira Sans Black"/>
        <a:ea typeface=""/>
        <a:cs typeface=""/>
      </a:majorFont>
      <a:minorFont>
        <a:latin typeface="Fira Sans"/>
        <a:ea typeface=""/>
        <a:cs typeface=""/>
      </a:minorFont>
    </a:fontScheme>
    <a:fmtScheme name="Solides discret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e1c92c-21ff-40fa-b529-58d93339239a">
      <Terms xmlns="http://schemas.microsoft.com/office/infopath/2007/PartnerControls"/>
    </lcf76f155ced4ddcb4097134ff3c332f>
    <TaxCatchAll xmlns="559fdad3-229c-4548-8a95-e6daaaa37bb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9611CAFB7CF4A8F87A832AA20E046" ma:contentTypeVersion="18" ma:contentTypeDescription="Crée un document." ma:contentTypeScope="" ma:versionID="4ae2780f18c3eedc2bd265982202ee32">
  <xsd:schema xmlns:xsd="http://www.w3.org/2001/XMLSchema" xmlns:xs="http://www.w3.org/2001/XMLSchema" xmlns:p="http://schemas.microsoft.com/office/2006/metadata/properties" xmlns:ns2="0ae1c92c-21ff-40fa-b529-58d93339239a" xmlns:ns3="559fdad3-229c-4548-8a95-e6daaaa37bbe" targetNamespace="http://schemas.microsoft.com/office/2006/metadata/properties" ma:root="true" ma:fieldsID="0b14b16d4b9d74cc553f8935976e0989" ns2:_="" ns3:_="">
    <xsd:import namespace="0ae1c92c-21ff-40fa-b529-58d93339239a"/>
    <xsd:import namespace="559fdad3-229c-4548-8a95-e6daaaa37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1c92c-21ff-40fa-b529-58d933392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8e37db17-1001-4eab-ad9f-4c3ff6e64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fdad3-229c-4548-8a95-e6daaaa37bb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dff3a0-83c9-4fb0-9f5a-af1cb8d1eea9}" ma:internalName="TaxCatchAll" ma:showField="CatchAllData" ma:web="559fdad3-229c-4548-8a95-e6daaaa37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87BDF4-E99A-4101-A641-7673C93334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D492E1-E8EC-4731-BDEE-C5042451AFFD}">
  <ds:schemaRefs>
    <ds:schemaRef ds:uri="http://schemas.microsoft.com/office/2006/metadata/properties"/>
    <ds:schemaRef ds:uri="http://schemas.microsoft.com/office/infopath/2007/PartnerControls"/>
    <ds:schemaRef ds:uri="0ae1c92c-21ff-40fa-b529-58d93339239a"/>
    <ds:schemaRef ds:uri="559fdad3-229c-4548-8a95-e6daaaa37bbe"/>
  </ds:schemaRefs>
</ds:datastoreItem>
</file>

<file path=customXml/itemProps3.xml><?xml version="1.0" encoding="utf-8"?>
<ds:datastoreItem xmlns:ds="http://schemas.openxmlformats.org/officeDocument/2006/customXml" ds:itemID="{4228273D-9544-40CF-9DAA-4B52FA3244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e1c92c-21ff-40fa-b529-58d93339239a"/>
    <ds:schemaRef ds:uri="559fdad3-229c-4548-8a95-e6daaaa37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7481</TotalTime>
  <Words>5</Words>
  <Application>Microsoft Office PowerPoint</Application>
  <PresentationFormat>Grand écran</PresentationFormat>
  <Paragraphs>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Fira Sans Black</vt:lpstr>
      <vt:lpstr>Fira Sans</vt:lpstr>
      <vt:lpstr>Calibri</vt:lpstr>
      <vt:lpstr>Version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Thierry Perrotin</dc:creator>
  <cp:keywords/>
  <dc:description/>
  <cp:lastModifiedBy>PERROTIN Thierry</cp:lastModifiedBy>
  <cp:revision>113</cp:revision>
  <cp:lastPrinted>2022-10-06T17:08:26Z</cp:lastPrinted>
  <dcterms:created xsi:type="dcterms:W3CDTF">2017-08-29T10:25:11Z</dcterms:created>
  <dcterms:modified xsi:type="dcterms:W3CDTF">2025-06-16T13:46:40Z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f93e5f-d3c2-49a7-ba94-15405423c204_Enabled">
    <vt:lpwstr>true</vt:lpwstr>
  </property>
  <property fmtid="{D5CDD505-2E9C-101B-9397-08002B2CF9AE}" pid="3" name="MSIP_Label_23f93e5f-d3c2-49a7-ba94-15405423c204_SetDate">
    <vt:lpwstr>2022-09-11T16:42:28Z</vt:lpwstr>
  </property>
  <property fmtid="{D5CDD505-2E9C-101B-9397-08002B2CF9AE}" pid="4" name="MSIP_Label_23f93e5f-d3c2-49a7-ba94-15405423c204_Method">
    <vt:lpwstr>Standard</vt:lpwstr>
  </property>
  <property fmtid="{D5CDD505-2E9C-101B-9397-08002B2CF9AE}" pid="5" name="MSIP_Label_23f93e5f-d3c2-49a7-ba94-15405423c204_Name">
    <vt:lpwstr>SE Internal</vt:lpwstr>
  </property>
  <property fmtid="{D5CDD505-2E9C-101B-9397-08002B2CF9AE}" pid="6" name="MSIP_Label_23f93e5f-d3c2-49a7-ba94-15405423c204_SiteId">
    <vt:lpwstr>6e51e1ad-c54b-4b39-b598-0ffe9ae68fef</vt:lpwstr>
  </property>
  <property fmtid="{D5CDD505-2E9C-101B-9397-08002B2CF9AE}" pid="7" name="MSIP_Label_23f93e5f-d3c2-49a7-ba94-15405423c204_ActionId">
    <vt:lpwstr>2650d491-3e30-45fb-bf6e-bac026c49d0b</vt:lpwstr>
  </property>
  <property fmtid="{D5CDD505-2E9C-101B-9397-08002B2CF9AE}" pid="8" name="MSIP_Label_23f93e5f-d3c2-49a7-ba94-15405423c204_ContentBits">
    <vt:lpwstr>2</vt:lpwstr>
  </property>
  <property fmtid="{D5CDD505-2E9C-101B-9397-08002B2CF9AE}" pid="9" name="ContentTypeId">
    <vt:lpwstr>0x0101002069611CAFB7CF4A8F87A832AA20E046</vt:lpwstr>
  </property>
  <property fmtid="{D5CDD505-2E9C-101B-9397-08002B2CF9AE}" pid="10" name="MediaServiceImageTags">
    <vt:lpwstr/>
  </property>
</Properties>
</file>