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  <p:sldId id="262" r:id="rId14"/>
    <p:sldId id="269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0058A5"/>
    <a:srgbClr val="0E7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982A8C-CEB2-3E45-A94C-EC9777112B25}" v="14" dt="2025-03-20T12:41:15.9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4694"/>
  </p:normalViewPr>
  <p:slideViewPr>
    <p:cSldViewPr snapToGrid="0">
      <p:cViewPr varScale="1">
        <p:scale>
          <a:sx n="110" d="100"/>
          <a:sy n="110" d="100"/>
        </p:scale>
        <p:origin x="1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ZZOLOTTO Isabelle" userId="c4914297-3f2d-4e0a-8c8d-5f9c7ad33800" providerId="ADAL" clId="{2B982A8C-CEB2-3E45-A94C-EC9777112B25}"/>
    <pc:docChg chg="custSel modSld">
      <pc:chgData name="BRAZZOLOTTO Isabelle" userId="c4914297-3f2d-4e0a-8c8d-5f9c7ad33800" providerId="ADAL" clId="{2B982A8C-CEB2-3E45-A94C-EC9777112B25}" dt="2025-03-20T12:41:15.917" v="26"/>
      <pc:docMkLst>
        <pc:docMk/>
      </pc:docMkLst>
      <pc:sldChg chg="modSp">
        <pc:chgData name="BRAZZOLOTTO Isabelle" userId="c4914297-3f2d-4e0a-8c8d-5f9c7ad33800" providerId="ADAL" clId="{2B982A8C-CEB2-3E45-A94C-EC9777112B25}" dt="2025-03-20T12:39:48.470" v="0" actId="14826"/>
        <pc:sldMkLst>
          <pc:docMk/>
          <pc:sldMk cId="3759605204" sldId="256"/>
        </pc:sldMkLst>
        <pc:picChg chg="mod">
          <ac:chgData name="BRAZZOLOTTO Isabelle" userId="c4914297-3f2d-4e0a-8c8d-5f9c7ad33800" providerId="ADAL" clId="{2B982A8C-CEB2-3E45-A94C-EC9777112B25}" dt="2025-03-20T12:39:48.470" v="0" actId="14826"/>
          <ac:picMkLst>
            <pc:docMk/>
            <pc:sldMk cId="3759605204" sldId="256"/>
            <ac:picMk id="2" creationId="{4D39191B-793F-1F10-D081-C64FD3FB3FED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00.805" v="4"/>
        <pc:sldMkLst>
          <pc:docMk/>
          <pc:sldMk cId="1140997803" sldId="257"/>
        </pc:sldMkLst>
        <pc:picChg chg="del">
          <ac:chgData name="BRAZZOLOTTO Isabelle" userId="c4914297-3f2d-4e0a-8c8d-5f9c7ad33800" providerId="ADAL" clId="{2B982A8C-CEB2-3E45-A94C-EC9777112B25}" dt="2025-03-20T12:39:59.618" v="3" actId="478"/>
          <ac:picMkLst>
            <pc:docMk/>
            <pc:sldMk cId="1140997803" sldId="257"/>
            <ac:picMk id="3" creationId="{D7AF53D9-26CF-3DDA-1FC1-13A98A5AD363}"/>
          </ac:picMkLst>
        </pc:picChg>
        <pc:picChg chg="add mod">
          <ac:chgData name="BRAZZOLOTTO Isabelle" userId="c4914297-3f2d-4e0a-8c8d-5f9c7ad33800" providerId="ADAL" clId="{2B982A8C-CEB2-3E45-A94C-EC9777112B25}" dt="2025-03-20T12:40:00.805" v="4"/>
          <ac:picMkLst>
            <pc:docMk/>
            <pc:sldMk cId="1140997803" sldId="257"/>
            <ac:picMk id="4" creationId="{AED92B87-EC22-E310-0BC8-780E1FE6086B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23.785" v="8"/>
        <pc:sldMkLst>
          <pc:docMk/>
          <pc:sldMk cId="3868258415" sldId="258"/>
        </pc:sldMkLst>
        <pc:picChg chg="del">
          <ac:chgData name="BRAZZOLOTTO Isabelle" userId="c4914297-3f2d-4e0a-8c8d-5f9c7ad33800" providerId="ADAL" clId="{2B982A8C-CEB2-3E45-A94C-EC9777112B25}" dt="2025-03-20T12:40:22.651" v="7" actId="478"/>
          <ac:picMkLst>
            <pc:docMk/>
            <pc:sldMk cId="3868258415" sldId="258"/>
            <ac:picMk id="3" creationId="{9042AC91-7A20-E89C-606D-EE39842D5472}"/>
          </ac:picMkLst>
        </pc:picChg>
        <pc:picChg chg="add mod">
          <ac:chgData name="BRAZZOLOTTO Isabelle" userId="c4914297-3f2d-4e0a-8c8d-5f9c7ad33800" providerId="ADAL" clId="{2B982A8C-CEB2-3E45-A94C-EC9777112B25}" dt="2025-03-20T12:40:23.785" v="8"/>
          <ac:picMkLst>
            <pc:docMk/>
            <pc:sldMk cId="3868258415" sldId="258"/>
            <ac:picMk id="4" creationId="{9FF555F6-E0A1-BBBA-866B-CD9C48533C2F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39.688" v="12"/>
        <pc:sldMkLst>
          <pc:docMk/>
          <pc:sldMk cId="180041879" sldId="259"/>
        </pc:sldMkLst>
        <pc:picChg chg="del">
          <ac:chgData name="BRAZZOLOTTO Isabelle" userId="c4914297-3f2d-4e0a-8c8d-5f9c7ad33800" providerId="ADAL" clId="{2B982A8C-CEB2-3E45-A94C-EC9777112B25}" dt="2025-03-20T12:40:38.347" v="11" actId="478"/>
          <ac:picMkLst>
            <pc:docMk/>
            <pc:sldMk cId="180041879" sldId="259"/>
            <ac:picMk id="3" creationId="{CCE7014E-25BD-70D1-F06D-6B187CAF029D}"/>
          </ac:picMkLst>
        </pc:picChg>
        <pc:picChg chg="add mod">
          <ac:chgData name="BRAZZOLOTTO Isabelle" userId="c4914297-3f2d-4e0a-8c8d-5f9c7ad33800" providerId="ADAL" clId="{2B982A8C-CEB2-3E45-A94C-EC9777112B25}" dt="2025-03-20T12:40:39.688" v="12"/>
          <ac:picMkLst>
            <pc:docMk/>
            <pc:sldMk cId="180041879" sldId="259"/>
            <ac:picMk id="4" creationId="{1CE61C1E-4A5A-B4C6-8E09-61CDB4277096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49.962" v="16"/>
        <pc:sldMkLst>
          <pc:docMk/>
          <pc:sldMk cId="3429133356" sldId="260"/>
        </pc:sldMkLst>
        <pc:picChg chg="del">
          <ac:chgData name="BRAZZOLOTTO Isabelle" userId="c4914297-3f2d-4e0a-8c8d-5f9c7ad33800" providerId="ADAL" clId="{2B982A8C-CEB2-3E45-A94C-EC9777112B25}" dt="2025-03-20T12:40:48.852" v="15" actId="478"/>
          <ac:picMkLst>
            <pc:docMk/>
            <pc:sldMk cId="3429133356" sldId="260"/>
            <ac:picMk id="3" creationId="{216B1F09-9084-F7CB-0A85-622A1E880763}"/>
          </ac:picMkLst>
        </pc:picChg>
        <pc:picChg chg="add mod">
          <ac:chgData name="BRAZZOLOTTO Isabelle" userId="c4914297-3f2d-4e0a-8c8d-5f9c7ad33800" providerId="ADAL" clId="{2B982A8C-CEB2-3E45-A94C-EC9777112B25}" dt="2025-03-20T12:40:49.962" v="16"/>
          <ac:picMkLst>
            <pc:docMk/>
            <pc:sldMk cId="3429133356" sldId="260"/>
            <ac:picMk id="4" creationId="{27CA5EF0-3605-714B-32F1-AD15B1582960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1:00.458" v="20"/>
        <pc:sldMkLst>
          <pc:docMk/>
          <pc:sldMk cId="2680911144" sldId="261"/>
        </pc:sldMkLst>
        <pc:picChg chg="del">
          <ac:chgData name="BRAZZOLOTTO Isabelle" userId="c4914297-3f2d-4e0a-8c8d-5f9c7ad33800" providerId="ADAL" clId="{2B982A8C-CEB2-3E45-A94C-EC9777112B25}" dt="2025-03-20T12:40:59.253" v="19" actId="478"/>
          <ac:picMkLst>
            <pc:docMk/>
            <pc:sldMk cId="2680911144" sldId="261"/>
            <ac:picMk id="3" creationId="{DC49B95D-6015-3611-095A-1047C05BE2CE}"/>
          </ac:picMkLst>
        </pc:picChg>
        <pc:picChg chg="add mod">
          <ac:chgData name="BRAZZOLOTTO Isabelle" userId="c4914297-3f2d-4e0a-8c8d-5f9c7ad33800" providerId="ADAL" clId="{2B982A8C-CEB2-3E45-A94C-EC9777112B25}" dt="2025-03-20T12:41:00.458" v="20"/>
          <ac:picMkLst>
            <pc:docMk/>
            <pc:sldMk cId="2680911144" sldId="261"/>
            <ac:picMk id="4" creationId="{1DB103B9-07E8-98AD-B40D-57017516413B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1:10.340" v="24"/>
        <pc:sldMkLst>
          <pc:docMk/>
          <pc:sldMk cId="294026284" sldId="262"/>
        </pc:sldMkLst>
        <pc:picChg chg="del">
          <ac:chgData name="BRAZZOLOTTO Isabelle" userId="c4914297-3f2d-4e0a-8c8d-5f9c7ad33800" providerId="ADAL" clId="{2B982A8C-CEB2-3E45-A94C-EC9777112B25}" dt="2025-03-20T12:41:09.163" v="23" actId="478"/>
          <ac:picMkLst>
            <pc:docMk/>
            <pc:sldMk cId="294026284" sldId="262"/>
            <ac:picMk id="3" creationId="{92F88549-6907-C865-0AB9-9BB077ADCB4C}"/>
          </ac:picMkLst>
        </pc:picChg>
        <pc:picChg chg="add mod">
          <ac:chgData name="BRAZZOLOTTO Isabelle" userId="c4914297-3f2d-4e0a-8c8d-5f9c7ad33800" providerId="ADAL" clId="{2B982A8C-CEB2-3E45-A94C-EC9777112B25}" dt="2025-03-20T12:41:10.340" v="24"/>
          <ac:picMkLst>
            <pc:docMk/>
            <pc:sldMk cId="294026284" sldId="262"/>
            <ac:picMk id="4" creationId="{E6A9C5C6-96BE-62A7-F1E8-962F287263A8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39:55.920" v="2"/>
        <pc:sldMkLst>
          <pc:docMk/>
          <pc:sldMk cId="3347883277" sldId="263"/>
        </pc:sldMkLst>
        <pc:picChg chg="del">
          <ac:chgData name="BRAZZOLOTTO Isabelle" userId="c4914297-3f2d-4e0a-8c8d-5f9c7ad33800" providerId="ADAL" clId="{2B982A8C-CEB2-3E45-A94C-EC9777112B25}" dt="2025-03-20T12:39:54.628" v="1" actId="478"/>
          <ac:picMkLst>
            <pc:docMk/>
            <pc:sldMk cId="3347883277" sldId="263"/>
            <ac:picMk id="2" creationId="{FE924BF8-A879-CB64-042F-F88127B036EB}"/>
          </ac:picMkLst>
        </pc:picChg>
        <pc:picChg chg="add mod">
          <ac:chgData name="BRAZZOLOTTO Isabelle" userId="c4914297-3f2d-4e0a-8c8d-5f9c7ad33800" providerId="ADAL" clId="{2B982A8C-CEB2-3E45-A94C-EC9777112B25}" dt="2025-03-20T12:39:55.920" v="2"/>
          <ac:picMkLst>
            <pc:docMk/>
            <pc:sldMk cId="3347883277" sldId="263"/>
            <ac:picMk id="4" creationId="{6116BF09-3EE5-5027-EFB9-EA8FBE6C4F5A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05.064" v="6"/>
        <pc:sldMkLst>
          <pc:docMk/>
          <pc:sldMk cId="1454995670" sldId="264"/>
        </pc:sldMkLst>
        <pc:picChg chg="del">
          <ac:chgData name="BRAZZOLOTTO Isabelle" userId="c4914297-3f2d-4e0a-8c8d-5f9c7ad33800" providerId="ADAL" clId="{2B982A8C-CEB2-3E45-A94C-EC9777112B25}" dt="2025-03-20T12:40:03.970" v="5" actId="478"/>
          <ac:picMkLst>
            <pc:docMk/>
            <pc:sldMk cId="1454995670" sldId="264"/>
            <ac:picMk id="3" creationId="{446C1035-C80E-013D-8350-DF5A63CE59D3}"/>
          </ac:picMkLst>
        </pc:picChg>
        <pc:picChg chg="add mod">
          <ac:chgData name="BRAZZOLOTTO Isabelle" userId="c4914297-3f2d-4e0a-8c8d-5f9c7ad33800" providerId="ADAL" clId="{2B982A8C-CEB2-3E45-A94C-EC9777112B25}" dt="2025-03-20T12:40:05.064" v="6"/>
          <ac:picMkLst>
            <pc:docMk/>
            <pc:sldMk cId="1454995670" sldId="264"/>
            <ac:picMk id="4" creationId="{C3A27EEB-68FD-6DBC-F8D1-F9DFCBA90BEF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30.622" v="10"/>
        <pc:sldMkLst>
          <pc:docMk/>
          <pc:sldMk cId="1145823201" sldId="265"/>
        </pc:sldMkLst>
        <pc:picChg chg="del">
          <ac:chgData name="BRAZZOLOTTO Isabelle" userId="c4914297-3f2d-4e0a-8c8d-5f9c7ad33800" providerId="ADAL" clId="{2B982A8C-CEB2-3E45-A94C-EC9777112B25}" dt="2025-03-20T12:40:28.715" v="9" actId="478"/>
          <ac:picMkLst>
            <pc:docMk/>
            <pc:sldMk cId="1145823201" sldId="265"/>
            <ac:picMk id="3" creationId="{00D548E4-B1A1-2017-857E-AF8B580F9C3B}"/>
          </ac:picMkLst>
        </pc:picChg>
        <pc:picChg chg="add mod">
          <ac:chgData name="BRAZZOLOTTO Isabelle" userId="c4914297-3f2d-4e0a-8c8d-5f9c7ad33800" providerId="ADAL" clId="{2B982A8C-CEB2-3E45-A94C-EC9777112B25}" dt="2025-03-20T12:40:30.622" v="10"/>
          <ac:picMkLst>
            <pc:docMk/>
            <pc:sldMk cId="1145823201" sldId="265"/>
            <ac:picMk id="4" creationId="{A960D5A1-F0EF-BC83-2C33-91E1F7C81B68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44.557" v="14"/>
        <pc:sldMkLst>
          <pc:docMk/>
          <pc:sldMk cId="3143259476" sldId="266"/>
        </pc:sldMkLst>
        <pc:picChg chg="del">
          <ac:chgData name="BRAZZOLOTTO Isabelle" userId="c4914297-3f2d-4e0a-8c8d-5f9c7ad33800" providerId="ADAL" clId="{2B982A8C-CEB2-3E45-A94C-EC9777112B25}" dt="2025-03-20T12:40:43.371" v="13" actId="478"/>
          <ac:picMkLst>
            <pc:docMk/>
            <pc:sldMk cId="3143259476" sldId="266"/>
            <ac:picMk id="3" creationId="{436BD7D9-9077-31EB-237F-A4D2B9AFD0D8}"/>
          </ac:picMkLst>
        </pc:picChg>
        <pc:picChg chg="add mod">
          <ac:chgData name="BRAZZOLOTTO Isabelle" userId="c4914297-3f2d-4e0a-8c8d-5f9c7ad33800" providerId="ADAL" clId="{2B982A8C-CEB2-3E45-A94C-EC9777112B25}" dt="2025-03-20T12:40:44.557" v="14"/>
          <ac:picMkLst>
            <pc:docMk/>
            <pc:sldMk cId="3143259476" sldId="266"/>
            <ac:picMk id="4" creationId="{FD218CE6-A8E8-CC7C-72D1-36C35C0C7B37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0:55.759" v="18"/>
        <pc:sldMkLst>
          <pc:docMk/>
          <pc:sldMk cId="2262420264" sldId="267"/>
        </pc:sldMkLst>
        <pc:picChg chg="del">
          <ac:chgData name="BRAZZOLOTTO Isabelle" userId="c4914297-3f2d-4e0a-8c8d-5f9c7ad33800" providerId="ADAL" clId="{2B982A8C-CEB2-3E45-A94C-EC9777112B25}" dt="2025-03-20T12:40:54.443" v="17" actId="478"/>
          <ac:picMkLst>
            <pc:docMk/>
            <pc:sldMk cId="2262420264" sldId="267"/>
            <ac:picMk id="3" creationId="{90A5B060-9DE5-1BD3-DAC7-904E4FD4664A}"/>
          </ac:picMkLst>
        </pc:picChg>
        <pc:picChg chg="add mod">
          <ac:chgData name="BRAZZOLOTTO Isabelle" userId="c4914297-3f2d-4e0a-8c8d-5f9c7ad33800" providerId="ADAL" clId="{2B982A8C-CEB2-3E45-A94C-EC9777112B25}" dt="2025-03-20T12:40:55.759" v="18"/>
          <ac:picMkLst>
            <pc:docMk/>
            <pc:sldMk cId="2262420264" sldId="267"/>
            <ac:picMk id="4" creationId="{D9B2AD1B-EFCE-4000-0C41-779BE6A5CCEB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1:05.813" v="22"/>
        <pc:sldMkLst>
          <pc:docMk/>
          <pc:sldMk cId="2263085921" sldId="268"/>
        </pc:sldMkLst>
        <pc:picChg chg="del">
          <ac:chgData name="BRAZZOLOTTO Isabelle" userId="c4914297-3f2d-4e0a-8c8d-5f9c7ad33800" providerId="ADAL" clId="{2B982A8C-CEB2-3E45-A94C-EC9777112B25}" dt="2025-03-20T12:41:04.635" v="21" actId="478"/>
          <ac:picMkLst>
            <pc:docMk/>
            <pc:sldMk cId="2263085921" sldId="268"/>
            <ac:picMk id="2" creationId="{52715D73-ED2F-667D-F3DD-3818C8AA6FA2}"/>
          </ac:picMkLst>
        </pc:picChg>
        <pc:picChg chg="add mod">
          <ac:chgData name="BRAZZOLOTTO Isabelle" userId="c4914297-3f2d-4e0a-8c8d-5f9c7ad33800" providerId="ADAL" clId="{2B982A8C-CEB2-3E45-A94C-EC9777112B25}" dt="2025-03-20T12:41:05.813" v="22"/>
          <ac:picMkLst>
            <pc:docMk/>
            <pc:sldMk cId="2263085921" sldId="268"/>
            <ac:picMk id="4" creationId="{01872D1D-FCDB-0E07-5F27-49857DE3B8B5}"/>
          </ac:picMkLst>
        </pc:picChg>
      </pc:sldChg>
      <pc:sldChg chg="addSp delSp modSp mod">
        <pc:chgData name="BRAZZOLOTTO Isabelle" userId="c4914297-3f2d-4e0a-8c8d-5f9c7ad33800" providerId="ADAL" clId="{2B982A8C-CEB2-3E45-A94C-EC9777112B25}" dt="2025-03-20T12:41:15.917" v="26"/>
        <pc:sldMkLst>
          <pc:docMk/>
          <pc:sldMk cId="1279700671" sldId="269"/>
        </pc:sldMkLst>
        <pc:picChg chg="add mod">
          <ac:chgData name="BRAZZOLOTTO Isabelle" userId="c4914297-3f2d-4e0a-8c8d-5f9c7ad33800" providerId="ADAL" clId="{2B982A8C-CEB2-3E45-A94C-EC9777112B25}" dt="2025-03-20T12:41:15.917" v="26"/>
          <ac:picMkLst>
            <pc:docMk/>
            <pc:sldMk cId="1279700671" sldId="269"/>
            <ac:picMk id="3" creationId="{3AB4D3DF-FF07-E53F-D818-D1CEA09D1DCF}"/>
          </ac:picMkLst>
        </pc:picChg>
        <pc:picChg chg="del">
          <ac:chgData name="BRAZZOLOTTO Isabelle" userId="c4914297-3f2d-4e0a-8c8d-5f9c7ad33800" providerId="ADAL" clId="{2B982A8C-CEB2-3E45-A94C-EC9777112B25}" dt="2025-03-20T12:41:14.699" v="25" actId="478"/>
          <ac:picMkLst>
            <pc:docMk/>
            <pc:sldMk cId="1279700671" sldId="269"/>
            <ac:picMk id="5" creationId="{1F0A0524-89C2-9E7F-AC59-A10E27FA9903}"/>
          </ac:picMkLst>
        </pc:picChg>
      </pc:sldChg>
    </pc:docChg>
  </pc:docChgLst>
  <pc:docChgLst>
    <pc:chgData name="BRAZZOLOTTO Isabelle" userId="c4914297-3f2d-4e0a-8c8d-5f9c7ad33800" providerId="ADAL" clId="{636CD526-BF87-354A-AD59-043327E7FCEA}"/>
    <pc:docChg chg="custSel modSld">
      <pc:chgData name="BRAZZOLOTTO Isabelle" userId="c4914297-3f2d-4e0a-8c8d-5f9c7ad33800" providerId="ADAL" clId="{636CD526-BF87-354A-AD59-043327E7FCEA}" dt="2023-09-20T09:29:49.883" v="70"/>
      <pc:docMkLst>
        <pc:docMk/>
      </pc:docMkLst>
      <pc:sldChg chg="addSp modSp mod">
        <pc:chgData name="BRAZZOLOTTO Isabelle" userId="c4914297-3f2d-4e0a-8c8d-5f9c7ad33800" providerId="ADAL" clId="{636CD526-BF87-354A-AD59-043327E7FCEA}" dt="2023-09-20T09:23:37.639" v="44" actId="12788"/>
        <pc:sldMkLst>
          <pc:docMk/>
          <pc:sldMk cId="3759605204" sldId="256"/>
        </pc:sldMkLst>
        <pc:picChg chg="add mod">
          <ac:chgData name="BRAZZOLOTTO Isabelle" userId="c4914297-3f2d-4e0a-8c8d-5f9c7ad33800" providerId="ADAL" clId="{636CD526-BF87-354A-AD59-043327E7FCEA}" dt="2023-09-20T09:23:15.415" v="38" actId="1076"/>
          <ac:picMkLst>
            <pc:docMk/>
            <pc:sldMk cId="3759605204" sldId="256"/>
            <ac:picMk id="3" creationId="{004E56C4-4FA0-FCAF-5A3E-5BA5CBFB1E5E}"/>
          </ac:picMkLst>
        </pc:picChg>
        <pc:picChg chg="mod">
          <ac:chgData name="BRAZZOLOTTO Isabelle" userId="c4914297-3f2d-4e0a-8c8d-5f9c7ad33800" providerId="ADAL" clId="{636CD526-BF87-354A-AD59-043327E7FCEA}" dt="2023-09-20T09:23:37.639" v="44" actId="12788"/>
          <ac:picMkLst>
            <pc:docMk/>
            <pc:sldMk cId="3759605204" sldId="256"/>
            <ac:picMk id="5" creationId="{CFC64E1E-3995-E063-8D70-9D8B350D2F36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50.340" v="48"/>
        <pc:sldMkLst>
          <pc:docMk/>
          <pc:sldMk cId="1140997803" sldId="257"/>
        </pc:sldMkLst>
        <pc:picChg chg="del">
          <ac:chgData name="BRAZZOLOTTO Isabelle" userId="c4914297-3f2d-4e0a-8c8d-5f9c7ad33800" providerId="ADAL" clId="{636CD526-BF87-354A-AD59-043327E7FCEA}" dt="2023-09-19T13:10:22.932" v="4" actId="478"/>
          <ac:picMkLst>
            <pc:docMk/>
            <pc:sldMk cId="1140997803" sldId="257"/>
            <ac:picMk id="2" creationId="{5DA17B6A-F984-D6DA-A84D-368F731A7E77}"/>
          </ac:picMkLst>
        </pc:picChg>
        <pc:picChg chg="add mod">
          <ac:chgData name="BRAZZOLOTTO Isabelle" userId="c4914297-3f2d-4e0a-8c8d-5f9c7ad33800" providerId="ADAL" clId="{636CD526-BF87-354A-AD59-043327E7FCEA}" dt="2023-09-20T09:23:50.340" v="48"/>
          <ac:picMkLst>
            <pc:docMk/>
            <pc:sldMk cId="1140997803" sldId="257"/>
            <ac:picMk id="2" creationId="{E91502C8-2449-DB23-5F9D-BA5D19987086}"/>
          </ac:picMkLst>
        </pc:picChg>
        <pc:picChg chg="add del mod">
          <ac:chgData name="BRAZZOLOTTO Isabelle" userId="c4914297-3f2d-4e0a-8c8d-5f9c7ad33800" providerId="ADAL" clId="{636CD526-BF87-354A-AD59-043327E7FCEA}" dt="2023-09-20T09:23:47.693" v="47" actId="478"/>
          <ac:picMkLst>
            <pc:docMk/>
            <pc:sldMk cId="1140997803" sldId="257"/>
            <ac:picMk id="3" creationId="{5427B64F-7C7A-4CA0-F822-B35608342040}"/>
          </ac:picMkLst>
        </pc:picChg>
        <pc:picChg chg="add mod">
          <ac:chgData name="BRAZZOLOTTO Isabelle" userId="c4914297-3f2d-4e0a-8c8d-5f9c7ad33800" providerId="ADAL" clId="{636CD526-BF87-354A-AD59-043327E7FCEA}" dt="2023-09-20T09:23:50.340" v="48"/>
          <ac:picMkLst>
            <pc:docMk/>
            <pc:sldMk cId="1140997803" sldId="257"/>
            <ac:picMk id="4" creationId="{82A0D2A0-84A6-1462-00ED-50A546E17884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40.387" v="52"/>
        <pc:sldMkLst>
          <pc:docMk/>
          <pc:sldMk cId="3868258415" sldId="258"/>
        </pc:sldMkLst>
        <pc:picChg chg="del">
          <ac:chgData name="BRAZZOLOTTO Isabelle" userId="c4914297-3f2d-4e0a-8c8d-5f9c7ad33800" providerId="ADAL" clId="{636CD526-BF87-354A-AD59-043327E7FCEA}" dt="2023-09-19T13:10:30.802" v="8" actId="478"/>
          <ac:picMkLst>
            <pc:docMk/>
            <pc:sldMk cId="3868258415" sldId="258"/>
            <ac:picMk id="2" creationId="{65728E8E-94FD-FB32-FC8B-EA918DD2CA0D}"/>
          </ac:picMkLst>
        </pc:picChg>
        <pc:picChg chg="add mod">
          <ac:chgData name="BRAZZOLOTTO Isabelle" userId="c4914297-3f2d-4e0a-8c8d-5f9c7ad33800" providerId="ADAL" clId="{636CD526-BF87-354A-AD59-043327E7FCEA}" dt="2023-09-20T09:24:40.387" v="52"/>
          <ac:picMkLst>
            <pc:docMk/>
            <pc:sldMk cId="3868258415" sldId="258"/>
            <ac:picMk id="2" creationId="{CB7DEB85-EE29-E5D5-2185-839922389E37}"/>
          </ac:picMkLst>
        </pc:picChg>
        <pc:picChg chg="add del mod">
          <ac:chgData name="BRAZZOLOTTO Isabelle" userId="c4914297-3f2d-4e0a-8c8d-5f9c7ad33800" providerId="ADAL" clId="{636CD526-BF87-354A-AD59-043327E7FCEA}" dt="2023-09-20T09:24:38.909" v="51" actId="478"/>
          <ac:picMkLst>
            <pc:docMk/>
            <pc:sldMk cId="3868258415" sldId="258"/>
            <ac:picMk id="3" creationId="{1D480A46-2914-A49A-509B-61F1C2382282}"/>
          </ac:picMkLst>
        </pc:picChg>
        <pc:picChg chg="add mod">
          <ac:chgData name="BRAZZOLOTTO Isabelle" userId="c4914297-3f2d-4e0a-8c8d-5f9c7ad33800" providerId="ADAL" clId="{636CD526-BF87-354A-AD59-043327E7FCEA}" dt="2023-09-20T09:24:40.387" v="52"/>
          <ac:picMkLst>
            <pc:docMk/>
            <pc:sldMk cId="3868258415" sldId="258"/>
            <ac:picMk id="4" creationId="{231FFCB8-2B82-BA48-AD2A-15319972AAA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53.153" v="56"/>
        <pc:sldMkLst>
          <pc:docMk/>
          <pc:sldMk cId="180041879" sldId="259"/>
        </pc:sldMkLst>
        <pc:picChg chg="add mod">
          <ac:chgData name="BRAZZOLOTTO Isabelle" userId="c4914297-3f2d-4e0a-8c8d-5f9c7ad33800" providerId="ADAL" clId="{636CD526-BF87-354A-AD59-043327E7FCEA}" dt="2023-09-20T09:24:53.153" v="56"/>
          <ac:picMkLst>
            <pc:docMk/>
            <pc:sldMk cId="180041879" sldId="259"/>
            <ac:picMk id="2" creationId="{91A0F17B-30B2-1653-0B9D-AD540BF62245}"/>
          </ac:picMkLst>
        </pc:picChg>
        <pc:picChg chg="del">
          <ac:chgData name="BRAZZOLOTTO Isabelle" userId="c4914297-3f2d-4e0a-8c8d-5f9c7ad33800" providerId="ADAL" clId="{636CD526-BF87-354A-AD59-043327E7FCEA}" dt="2023-09-19T13:10:43.066" v="12" actId="478"/>
          <ac:picMkLst>
            <pc:docMk/>
            <pc:sldMk cId="180041879" sldId="259"/>
            <ac:picMk id="2" creationId="{C5AFAA8F-EDAA-36CA-DBC9-13C50C398F36}"/>
          </ac:picMkLst>
        </pc:picChg>
        <pc:picChg chg="add del mod">
          <ac:chgData name="BRAZZOLOTTO Isabelle" userId="c4914297-3f2d-4e0a-8c8d-5f9c7ad33800" providerId="ADAL" clId="{636CD526-BF87-354A-AD59-043327E7FCEA}" dt="2023-09-20T09:24:52.173" v="55" actId="478"/>
          <ac:picMkLst>
            <pc:docMk/>
            <pc:sldMk cId="180041879" sldId="259"/>
            <ac:picMk id="3" creationId="{C13A7A56-B006-5760-32CE-9101CAD55B2C}"/>
          </ac:picMkLst>
        </pc:picChg>
        <pc:picChg chg="add mod">
          <ac:chgData name="BRAZZOLOTTO Isabelle" userId="c4914297-3f2d-4e0a-8c8d-5f9c7ad33800" providerId="ADAL" clId="{636CD526-BF87-354A-AD59-043327E7FCEA}" dt="2023-09-20T09:24:53.153" v="56"/>
          <ac:picMkLst>
            <pc:docMk/>
            <pc:sldMk cId="180041879" sldId="259"/>
            <ac:picMk id="4" creationId="{73C1B82B-EA04-0ED9-E615-E2B2A5E0E3B6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01.350" v="60"/>
        <pc:sldMkLst>
          <pc:docMk/>
          <pc:sldMk cId="3429133356" sldId="260"/>
        </pc:sldMkLst>
        <pc:picChg chg="del">
          <ac:chgData name="BRAZZOLOTTO Isabelle" userId="c4914297-3f2d-4e0a-8c8d-5f9c7ad33800" providerId="ADAL" clId="{636CD526-BF87-354A-AD59-043327E7FCEA}" dt="2023-09-19T13:10:52.818" v="16" actId="478"/>
          <ac:picMkLst>
            <pc:docMk/>
            <pc:sldMk cId="3429133356" sldId="260"/>
            <ac:picMk id="2" creationId="{240B1142-E0E3-254D-4082-5074A26E1883}"/>
          </ac:picMkLst>
        </pc:picChg>
        <pc:picChg chg="add mod">
          <ac:chgData name="BRAZZOLOTTO Isabelle" userId="c4914297-3f2d-4e0a-8c8d-5f9c7ad33800" providerId="ADAL" clId="{636CD526-BF87-354A-AD59-043327E7FCEA}" dt="2023-09-20T09:25:01.350" v="60"/>
          <ac:picMkLst>
            <pc:docMk/>
            <pc:sldMk cId="3429133356" sldId="260"/>
            <ac:picMk id="2" creationId="{8EB3E9F0-33CB-F6F5-9D5C-3284FB702794}"/>
          </ac:picMkLst>
        </pc:picChg>
        <pc:picChg chg="add del mod">
          <ac:chgData name="BRAZZOLOTTO Isabelle" userId="c4914297-3f2d-4e0a-8c8d-5f9c7ad33800" providerId="ADAL" clId="{636CD526-BF87-354A-AD59-043327E7FCEA}" dt="2023-09-20T09:25:00.445" v="59" actId="478"/>
          <ac:picMkLst>
            <pc:docMk/>
            <pc:sldMk cId="3429133356" sldId="260"/>
            <ac:picMk id="3" creationId="{A19B689B-76D5-0A7E-48B0-6EC249F9F7F5}"/>
          </ac:picMkLst>
        </pc:picChg>
        <pc:picChg chg="add mod">
          <ac:chgData name="BRAZZOLOTTO Isabelle" userId="c4914297-3f2d-4e0a-8c8d-5f9c7ad33800" providerId="ADAL" clId="{636CD526-BF87-354A-AD59-043327E7FCEA}" dt="2023-09-20T09:25:01.350" v="60"/>
          <ac:picMkLst>
            <pc:docMk/>
            <pc:sldMk cId="3429133356" sldId="260"/>
            <ac:picMk id="4" creationId="{3F157FE7-71D9-12E8-DA4D-67AA07A65E1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1.019" v="64"/>
        <pc:sldMkLst>
          <pc:docMk/>
          <pc:sldMk cId="2680911144" sldId="261"/>
        </pc:sldMkLst>
        <pc:picChg chg="add mod">
          <ac:chgData name="BRAZZOLOTTO Isabelle" userId="c4914297-3f2d-4e0a-8c8d-5f9c7ad33800" providerId="ADAL" clId="{636CD526-BF87-354A-AD59-043327E7FCEA}" dt="2023-09-20T09:25:11.019" v="64"/>
          <ac:picMkLst>
            <pc:docMk/>
            <pc:sldMk cId="2680911144" sldId="261"/>
            <ac:picMk id="2" creationId="{9493BBE9-F6EF-E841-9A8D-16B6E0D49822}"/>
          </ac:picMkLst>
        </pc:picChg>
        <pc:picChg chg="del">
          <ac:chgData name="BRAZZOLOTTO Isabelle" userId="c4914297-3f2d-4e0a-8c8d-5f9c7ad33800" providerId="ADAL" clId="{636CD526-BF87-354A-AD59-043327E7FCEA}" dt="2023-09-19T13:11:01.466" v="20" actId="478"/>
          <ac:picMkLst>
            <pc:docMk/>
            <pc:sldMk cId="2680911144" sldId="261"/>
            <ac:picMk id="2" creationId="{AA8F3693-8F06-FC90-7E42-B0054B862B7E}"/>
          </ac:picMkLst>
        </pc:picChg>
        <pc:picChg chg="add del mod">
          <ac:chgData name="BRAZZOLOTTO Isabelle" userId="c4914297-3f2d-4e0a-8c8d-5f9c7ad33800" providerId="ADAL" clId="{636CD526-BF87-354A-AD59-043327E7FCEA}" dt="2023-09-20T09:25:10.133" v="63" actId="478"/>
          <ac:picMkLst>
            <pc:docMk/>
            <pc:sldMk cId="2680911144" sldId="261"/>
            <ac:picMk id="3" creationId="{F5175A1B-D355-B4A8-308E-86C2CD805CC5}"/>
          </ac:picMkLst>
        </pc:picChg>
        <pc:picChg chg="add mod">
          <ac:chgData name="BRAZZOLOTTO Isabelle" userId="c4914297-3f2d-4e0a-8c8d-5f9c7ad33800" providerId="ADAL" clId="{636CD526-BF87-354A-AD59-043327E7FCEA}" dt="2023-09-20T09:25:11.019" v="64"/>
          <ac:picMkLst>
            <pc:docMk/>
            <pc:sldMk cId="2680911144" sldId="261"/>
            <ac:picMk id="4" creationId="{5FBE2965-467B-B282-E283-8F7A4FD6DE67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4.821" v="66"/>
        <pc:sldMkLst>
          <pc:docMk/>
          <pc:sldMk cId="294026284" sldId="262"/>
        </pc:sldMkLst>
        <pc:picChg chg="del">
          <ac:chgData name="BRAZZOLOTTO Isabelle" userId="c4914297-3f2d-4e0a-8c8d-5f9c7ad33800" providerId="ADAL" clId="{636CD526-BF87-354A-AD59-043327E7FCEA}" dt="2023-09-19T13:11:08.451" v="24" actId="478"/>
          <ac:picMkLst>
            <pc:docMk/>
            <pc:sldMk cId="294026284" sldId="262"/>
            <ac:picMk id="2" creationId="{5F45FEC3-9381-223A-18F7-9CE0D1525926}"/>
          </ac:picMkLst>
        </pc:picChg>
        <pc:picChg chg="add mod">
          <ac:chgData name="BRAZZOLOTTO Isabelle" userId="c4914297-3f2d-4e0a-8c8d-5f9c7ad33800" providerId="ADAL" clId="{636CD526-BF87-354A-AD59-043327E7FCEA}" dt="2023-09-20T09:25:14.821" v="66"/>
          <ac:picMkLst>
            <pc:docMk/>
            <pc:sldMk cId="294026284" sldId="262"/>
            <ac:picMk id="2" creationId="{CDE2AA6F-A589-BF49-576D-ABC18AC5A479}"/>
          </ac:picMkLst>
        </pc:picChg>
        <pc:picChg chg="add del mod">
          <ac:chgData name="BRAZZOLOTTO Isabelle" userId="c4914297-3f2d-4e0a-8c8d-5f9c7ad33800" providerId="ADAL" clId="{636CD526-BF87-354A-AD59-043327E7FCEA}" dt="2023-09-20T09:25:13.900" v="65" actId="478"/>
          <ac:picMkLst>
            <pc:docMk/>
            <pc:sldMk cId="294026284" sldId="262"/>
            <ac:picMk id="3" creationId="{34A03C98-9B2E-0FFE-32A4-70F7C925050B}"/>
          </ac:picMkLst>
        </pc:picChg>
        <pc:picChg chg="add mod">
          <ac:chgData name="BRAZZOLOTTO Isabelle" userId="c4914297-3f2d-4e0a-8c8d-5f9c7ad33800" providerId="ADAL" clId="{636CD526-BF87-354A-AD59-043327E7FCEA}" dt="2023-09-20T09:25:14.821" v="66"/>
          <ac:picMkLst>
            <pc:docMk/>
            <pc:sldMk cId="294026284" sldId="262"/>
            <ac:picMk id="4" creationId="{6D794B90-1368-23AD-BB93-F8E631807D4C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44.883" v="46"/>
        <pc:sldMkLst>
          <pc:docMk/>
          <pc:sldMk cId="3347883277" sldId="263"/>
        </pc:sldMkLst>
        <pc:picChg chg="del mod">
          <ac:chgData name="BRAZZOLOTTO Isabelle" userId="c4914297-3f2d-4e0a-8c8d-5f9c7ad33800" providerId="ADAL" clId="{636CD526-BF87-354A-AD59-043327E7FCEA}" dt="2023-09-20T09:23:43.453" v="45" actId="478"/>
          <ac:picMkLst>
            <pc:docMk/>
            <pc:sldMk cId="3347883277" sldId="263"/>
            <ac:picMk id="2" creationId="{A6F55C65-2360-6AB9-392E-D772308A2E9A}"/>
          </ac:picMkLst>
        </pc:picChg>
        <pc:picChg chg="add mod">
          <ac:chgData name="BRAZZOLOTTO Isabelle" userId="c4914297-3f2d-4e0a-8c8d-5f9c7ad33800" providerId="ADAL" clId="{636CD526-BF87-354A-AD59-043327E7FCEA}" dt="2023-09-20T09:23:44.883" v="46"/>
          <ac:picMkLst>
            <pc:docMk/>
            <pc:sldMk cId="3347883277" sldId="263"/>
            <ac:picMk id="3" creationId="{A06859C2-83BF-D7ED-7E48-285FDFD89709}"/>
          </ac:picMkLst>
        </pc:picChg>
        <pc:picChg chg="add mod">
          <ac:chgData name="BRAZZOLOTTO Isabelle" userId="c4914297-3f2d-4e0a-8c8d-5f9c7ad33800" providerId="ADAL" clId="{636CD526-BF87-354A-AD59-043327E7FCEA}" dt="2023-09-20T09:23:44.883" v="46"/>
          <ac:picMkLst>
            <pc:docMk/>
            <pc:sldMk cId="3347883277" sldId="263"/>
            <ac:picMk id="4" creationId="{4756C9F4-2F8F-7749-D47B-A60E041EA5ED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57.430" v="50"/>
        <pc:sldMkLst>
          <pc:docMk/>
          <pc:sldMk cId="1454995670" sldId="264"/>
        </pc:sldMkLst>
        <pc:picChg chg="add mod">
          <ac:chgData name="BRAZZOLOTTO Isabelle" userId="c4914297-3f2d-4e0a-8c8d-5f9c7ad33800" providerId="ADAL" clId="{636CD526-BF87-354A-AD59-043327E7FCEA}" dt="2023-09-20T09:23:57.430" v="50"/>
          <ac:picMkLst>
            <pc:docMk/>
            <pc:sldMk cId="1454995670" sldId="264"/>
            <ac:picMk id="2" creationId="{1D626594-E6FD-B3A6-FAAC-F3C32E4E8E4D}"/>
          </ac:picMkLst>
        </pc:picChg>
        <pc:picChg chg="del">
          <ac:chgData name="BRAZZOLOTTO Isabelle" userId="c4914297-3f2d-4e0a-8c8d-5f9c7ad33800" providerId="ADAL" clId="{636CD526-BF87-354A-AD59-043327E7FCEA}" dt="2023-09-19T13:10:26.594" v="6" actId="478"/>
          <ac:picMkLst>
            <pc:docMk/>
            <pc:sldMk cId="1454995670" sldId="264"/>
            <ac:picMk id="2" creationId="{2B25FCCC-C027-5F7E-FE29-DD1422726460}"/>
          </ac:picMkLst>
        </pc:picChg>
        <pc:picChg chg="add del mod">
          <ac:chgData name="BRAZZOLOTTO Isabelle" userId="c4914297-3f2d-4e0a-8c8d-5f9c7ad33800" providerId="ADAL" clId="{636CD526-BF87-354A-AD59-043327E7FCEA}" dt="2023-09-20T09:23:52.766" v="49" actId="478"/>
          <ac:picMkLst>
            <pc:docMk/>
            <pc:sldMk cId="1454995670" sldId="264"/>
            <ac:picMk id="3" creationId="{F8885E95-AF4F-952B-A74E-1F0DB5D6BD39}"/>
          </ac:picMkLst>
        </pc:picChg>
        <pc:picChg chg="add mod">
          <ac:chgData name="BRAZZOLOTTO Isabelle" userId="c4914297-3f2d-4e0a-8c8d-5f9c7ad33800" providerId="ADAL" clId="{636CD526-BF87-354A-AD59-043327E7FCEA}" dt="2023-09-20T09:23:57.430" v="50"/>
          <ac:picMkLst>
            <pc:docMk/>
            <pc:sldMk cId="1454995670" sldId="264"/>
            <ac:picMk id="4" creationId="{65426476-E676-32A2-A4C6-0DBBFE90BF8A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48.719" v="54"/>
        <pc:sldMkLst>
          <pc:docMk/>
          <pc:sldMk cId="1145823201" sldId="265"/>
        </pc:sldMkLst>
        <pc:picChg chg="del">
          <ac:chgData name="BRAZZOLOTTO Isabelle" userId="c4914297-3f2d-4e0a-8c8d-5f9c7ad33800" providerId="ADAL" clId="{636CD526-BF87-354A-AD59-043327E7FCEA}" dt="2023-09-19T13:10:39.146" v="10" actId="478"/>
          <ac:picMkLst>
            <pc:docMk/>
            <pc:sldMk cId="1145823201" sldId="265"/>
            <ac:picMk id="2" creationId="{BAB04B1F-251E-71AF-9D4E-D5BD6675C74A}"/>
          </ac:picMkLst>
        </pc:picChg>
        <pc:picChg chg="add mod">
          <ac:chgData name="BRAZZOLOTTO Isabelle" userId="c4914297-3f2d-4e0a-8c8d-5f9c7ad33800" providerId="ADAL" clId="{636CD526-BF87-354A-AD59-043327E7FCEA}" dt="2023-09-20T09:24:48.719" v="54"/>
          <ac:picMkLst>
            <pc:docMk/>
            <pc:sldMk cId="1145823201" sldId="265"/>
            <ac:picMk id="2" creationId="{C4BCF09C-37BC-1573-15AC-E03A20BD7576}"/>
          </ac:picMkLst>
        </pc:picChg>
        <pc:picChg chg="add del mod">
          <ac:chgData name="BRAZZOLOTTO Isabelle" userId="c4914297-3f2d-4e0a-8c8d-5f9c7ad33800" providerId="ADAL" clId="{636CD526-BF87-354A-AD59-043327E7FCEA}" dt="2023-09-20T09:24:47.509" v="53" actId="478"/>
          <ac:picMkLst>
            <pc:docMk/>
            <pc:sldMk cId="1145823201" sldId="265"/>
            <ac:picMk id="3" creationId="{8C3AB7A0-BF91-43FB-F0B7-CC449B136889}"/>
          </ac:picMkLst>
        </pc:picChg>
        <pc:picChg chg="add mod">
          <ac:chgData name="BRAZZOLOTTO Isabelle" userId="c4914297-3f2d-4e0a-8c8d-5f9c7ad33800" providerId="ADAL" clId="{636CD526-BF87-354A-AD59-043327E7FCEA}" dt="2023-09-20T09:24:48.719" v="54"/>
          <ac:picMkLst>
            <pc:docMk/>
            <pc:sldMk cId="1145823201" sldId="265"/>
            <ac:picMk id="4" creationId="{B76A8509-E7BC-900A-2D8B-BA412D6ED270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57.278" v="58"/>
        <pc:sldMkLst>
          <pc:docMk/>
          <pc:sldMk cId="3143259476" sldId="266"/>
        </pc:sldMkLst>
        <pc:picChg chg="add mod">
          <ac:chgData name="BRAZZOLOTTO Isabelle" userId="c4914297-3f2d-4e0a-8c8d-5f9c7ad33800" providerId="ADAL" clId="{636CD526-BF87-354A-AD59-043327E7FCEA}" dt="2023-09-20T09:24:57.278" v="58"/>
          <ac:picMkLst>
            <pc:docMk/>
            <pc:sldMk cId="3143259476" sldId="266"/>
            <ac:picMk id="2" creationId="{7C1D67B3-29E8-4594-6EB7-F9E9A67D515C}"/>
          </ac:picMkLst>
        </pc:picChg>
        <pc:picChg chg="del">
          <ac:chgData name="BRAZZOLOTTO Isabelle" userId="c4914297-3f2d-4e0a-8c8d-5f9c7ad33800" providerId="ADAL" clId="{636CD526-BF87-354A-AD59-043327E7FCEA}" dt="2023-09-19T13:10:47.571" v="14" actId="478"/>
          <ac:picMkLst>
            <pc:docMk/>
            <pc:sldMk cId="3143259476" sldId="266"/>
            <ac:picMk id="2" creationId="{D03B6DF3-9F72-FEE5-5957-BAABCE2E7DC9}"/>
          </ac:picMkLst>
        </pc:picChg>
        <pc:picChg chg="add del mod">
          <ac:chgData name="BRAZZOLOTTO Isabelle" userId="c4914297-3f2d-4e0a-8c8d-5f9c7ad33800" providerId="ADAL" clId="{636CD526-BF87-354A-AD59-043327E7FCEA}" dt="2023-09-20T09:24:56.292" v="57" actId="478"/>
          <ac:picMkLst>
            <pc:docMk/>
            <pc:sldMk cId="3143259476" sldId="266"/>
            <ac:picMk id="3" creationId="{011EBD48-1873-BFAD-ADB4-0DBF28E7016A}"/>
          </ac:picMkLst>
        </pc:picChg>
        <pc:picChg chg="add mod">
          <ac:chgData name="BRAZZOLOTTO Isabelle" userId="c4914297-3f2d-4e0a-8c8d-5f9c7ad33800" providerId="ADAL" clId="{636CD526-BF87-354A-AD59-043327E7FCEA}" dt="2023-09-20T09:24:57.278" v="58"/>
          <ac:picMkLst>
            <pc:docMk/>
            <pc:sldMk cId="3143259476" sldId="266"/>
            <ac:picMk id="4" creationId="{67803DE2-3456-DC19-2565-F5012520B928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07.070" v="62"/>
        <pc:sldMkLst>
          <pc:docMk/>
          <pc:sldMk cId="2262420264" sldId="267"/>
        </pc:sldMkLst>
        <pc:picChg chg="add mod">
          <ac:chgData name="BRAZZOLOTTO Isabelle" userId="c4914297-3f2d-4e0a-8c8d-5f9c7ad33800" providerId="ADAL" clId="{636CD526-BF87-354A-AD59-043327E7FCEA}" dt="2023-09-20T09:25:07.070" v="62"/>
          <ac:picMkLst>
            <pc:docMk/>
            <pc:sldMk cId="2262420264" sldId="267"/>
            <ac:picMk id="2" creationId="{08A28B2F-5EBD-09D4-4F95-0C6492AF87DE}"/>
          </ac:picMkLst>
        </pc:picChg>
        <pc:picChg chg="del">
          <ac:chgData name="BRAZZOLOTTO Isabelle" userId="c4914297-3f2d-4e0a-8c8d-5f9c7ad33800" providerId="ADAL" clId="{636CD526-BF87-354A-AD59-043327E7FCEA}" dt="2023-09-19T13:10:57.282" v="18" actId="478"/>
          <ac:picMkLst>
            <pc:docMk/>
            <pc:sldMk cId="2262420264" sldId="267"/>
            <ac:picMk id="2" creationId="{95B8D8AC-A6A4-935F-CC1E-73D666DBDF41}"/>
          </ac:picMkLst>
        </pc:picChg>
        <pc:picChg chg="add del mod">
          <ac:chgData name="BRAZZOLOTTO Isabelle" userId="c4914297-3f2d-4e0a-8c8d-5f9c7ad33800" providerId="ADAL" clId="{636CD526-BF87-354A-AD59-043327E7FCEA}" dt="2023-09-20T09:25:05.916" v="61" actId="478"/>
          <ac:picMkLst>
            <pc:docMk/>
            <pc:sldMk cId="2262420264" sldId="267"/>
            <ac:picMk id="3" creationId="{37C5D5A1-FB8D-C1BF-3988-7733A3D20BD2}"/>
          </ac:picMkLst>
        </pc:picChg>
        <pc:picChg chg="add mod">
          <ac:chgData name="BRAZZOLOTTO Isabelle" userId="c4914297-3f2d-4e0a-8c8d-5f9c7ad33800" providerId="ADAL" clId="{636CD526-BF87-354A-AD59-043327E7FCEA}" dt="2023-09-20T09:25:07.070" v="62"/>
          <ac:picMkLst>
            <pc:docMk/>
            <pc:sldMk cId="2262420264" sldId="267"/>
            <ac:picMk id="4" creationId="{43A5BFF4-2727-A74D-B3B1-38B99D6359F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9:49.883" v="70"/>
        <pc:sldMkLst>
          <pc:docMk/>
          <pc:sldMk cId="2263085921" sldId="268"/>
        </pc:sldMkLst>
        <pc:picChg chg="add del mod">
          <ac:chgData name="BRAZZOLOTTO Isabelle" userId="c4914297-3f2d-4e0a-8c8d-5f9c7ad33800" providerId="ADAL" clId="{636CD526-BF87-354A-AD59-043327E7FCEA}" dt="2023-09-20T09:29:48.961" v="69" actId="478"/>
          <ac:picMkLst>
            <pc:docMk/>
            <pc:sldMk cId="2263085921" sldId="268"/>
            <ac:picMk id="2" creationId="{FC8ACEB9-7F08-24BE-F626-70E1BC159475}"/>
          </ac:picMkLst>
        </pc:picChg>
        <pc:picChg chg="add mod">
          <ac:chgData name="BRAZZOLOTTO Isabelle" userId="c4914297-3f2d-4e0a-8c8d-5f9c7ad33800" providerId="ADAL" clId="{636CD526-BF87-354A-AD59-043327E7FCEA}" dt="2023-09-20T09:29:49.883" v="70"/>
          <ac:picMkLst>
            <pc:docMk/>
            <pc:sldMk cId="2263085921" sldId="268"/>
            <ac:picMk id="3" creationId="{68396F86-9ACA-A1A9-A929-02653C8C7555}"/>
          </ac:picMkLst>
        </pc:picChg>
        <pc:picChg chg="del">
          <ac:chgData name="BRAZZOLOTTO Isabelle" userId="c4914297-3f2d-4e0a-8c8d-5f9c7ad33800" providerId="ADAL" clId="{636CD526-BF87-354A-AD59-043327E7FCEA}" dt="2023-09-19T13:11:05.178" v="22" actId="478"/>
          <ac:picMkLst>
            <pc:docMk/>
            <pc:sldMk cId="2263085921" sldId="268"/>
            <ac:picMk id="3" creationId="{6C97D7B5-5EA8-F72B-1E3C-1B18910D8B79}"/>
          </ac:picMkLst>
        </pc:picChg>
        <pc:picChg chg="add mod">
          <ac:chgData name="BRAZZOLOTTO Isabelle" userId="c4914297-3f2d-4e0a-8c8d-5f9c7ad33800" providerId="ADAL" clId="{636CD526-BF87-354A-AD59-043327E7FCEA}" dt="2023-09-20T09:29:49.883" v="70"/>
          <ac:picMkLst>
            <pc:docMk/>
            <pc:sldMk cId="2263085921" sldId="268"/>
            <ac:picMk id="4" creationId="{D13358F6-F1B6-3B09-BEC0-1AA7FCABF919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9.048" v="68"/>
        <pc:sldMkLst>
          <pc:docMk/>
          <pc:sldMk cId="1279700671" sldId="269"/>
        </pc:sldMkLst>
        <pc:picChg chg="del">
          <ac:chgData name="BRAZZOLOTTO Isabelle" userId="c4914297-3f2d-4e0a-8c8d-5f9c7ad33800" providerId="ADAL" clId="{636CD526-BF87-354A-AD59-043327E7FCEA}" dt="2023-09-19T13:11:12.194" v="26" actId="478"/>
          <ac:picMkLst>
            <pc:docMk/>
            <pc:sldMk cId="1279700671" sldId="269"/>
            <ac:picMk id="2" creationId="{4C9D5AB1-B542-F6D2-032C-948B98055831}"/>
          </ac:picMkLst>
        </pc:picChg>
        <pc:picChg chg="add mod">
          <ac:chgData name="BRAZZOLOTTO Isabelle" userId="c4914297-3f2d-4e0a-8c8d-5f9c7ad33800" providerId="ADAL" clId="{636CD526-BF87-354A-AD59-043327E7FCEA}" dt="2023-09-20T09:25:19.048" v="68"/>
          <ac:picMkLst>
            <pc:docMk/>
            <pc:sldMk cId="1279700671" sldId="269"/>
            <ac:picMk id="2" creationId="{A392A467-5C53-97DD-9CF6-718B20339F85}"/>
          </ac:picMkLst>
        </pc:picChg>
        <pc:picChg chg="add del mod">
          <ac:chgData name="BRAZZOLOTTO Isabelle" userId="c4914297-3f2d-4e0a-8c8d-5f9c7ad33800" providerId="ADAL" clId="{636CD526-BF87-354A-AD59-043327E7FCEA}" dt="2023-09-20T09:25:18.069" v="67" actId="478"/>
          <ac:picMkLst>
            <pc:docMk/>
            <pc:sldMk cId="1279700671" sldId="269"/>
            <ac:picMk id="3" creationId="{301AC23C-9308-FED7-9D8B-63E014FA0145}"/>
          </ac:picMkLst>
        </pc:picChg>
        <pc:picChg chg="add mod">
          <ac:chgData name="BRAZZOLOTTO Isabelle" userId="c4914297-3f2d-4e0a-8c8d-5f9c7ad33800" providerId="ADAL" clId="{636CD526-BF87-354A-AD59-043327E7FCEA}" dt="2023-09-20T09:25:19.048" v="68"/>
          <ac:picMkLst>
            <pc:docMk/>
            <pc:sldMk cId="1279700671" sldId="269"/>
            <ac:picMk id="4" creationId="{BDE1E634-EABC-7EA4-7DB8-7BCA7A49BAC5}"/>
          </ac:picMkLst>
        </pc:picChg>
      </pc:sldChg>
    </pc:docChg>
  </pc:docChgLst>
  <pc:docChgLst>
    <pc:chgData name="BRAZZOLOTTO Isabelle" userId="c4914297-3f2d-4e0a-8c8d-5f9c7ad33800" providerId="ADAL" clId="{0B4E2DB9-61F9-B649-B82C-526C0E075A10}"/>
    <pc:docChg chg="custSel modSld">
      <pc:chgData name="BRAZZOLOTTO Isabelle" userId="c4914297-3f2d-4e0a-8c8d-5f9c7ad33800" providerId="ADAL" clId="{0B4E2DB9-61F9-B649-B82C-526C0E075A10}" dt="2024-04-08T15:08:01.754" v="34"/>
      <pc:docMkLst>
        <pc:docMk/>
      </pc:docMkLst>
      <pc:sldChg chg="addSp delSp modSp mod">
        <pc:chgData name="BRAZZOLOTTO Isabelle" userId="c4914297-3f2d-4e0a-8c8d-5f9c7ad33800" providerId="ADAL" clId="{0B4E2DB9-61F9-B649-B82C-526C0E075A10}" dt="2024-04-08T15:06:59.611" v="1"/>
        <pc:sldMkLst>
          <pc:docMk/>
          <pc:sldMk cId="3759605204" sldId="256"/>
        </pc:sldMkLst>
        <pc:picChg chg="add mod">
          <ac:chgData name="BRAZZOLOTTO Isabelle" userId="c4914297-3f2d-4e0a-8c8d-5f9c7ad33800" providerId="ADAL" clId="{0B4E2DB9-61F9-B649-B82C-526C0E075A10}" dt="2024-04-08T15:06:59.611" v="1"/>
          <ac:picMkLst>
            <pc:docMk/>
            <pc:sldMk cId="3759605204" sldId="256"/>
            <ac:picMk id="2" creationId="{4D39191B-793F-1F10-D081-C64FD3FB3FED}"/>
          </ac:picMkLst>
        </pc:picChg>
        <pc:picChg chg="del">
          <ac:chgData name="BRAZZOLOTTO Isabelle" userId="c4914297-3f2d-4e0a-8c8d-5f9c7ad33800" providerId="ADAL" clId="{0B4E2DB9-61F9-B649-B82C-526C0E075A10}" dt="2024-04-08T15:06:58.147" v="0" actId="478"/>
          <ac:picMkLst>
            <pc:docMk/>
            <pc:sldMk cId="3759605204" sldId="256"/>
            <ac:picMk id="3" creationId="{004E56C4-4FA0-FCAF-5A3E-5BA5CBFB1E5E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08.110" v="5"/>
        <pc:sldMkLst>
          <pc:docMk/>
          <pc:sldMk cId="1140997803" sldId="257"/>
        </pc:sldMkLst>
        <pc:picChg chg="add mod">
          <ac:chgData name="BRAZZOLOTTO Isabelle" userId="c4914297-3f2d-4e0a-8c8d-5f9c7ad33800" providerId="ADAL" clId="{0B4E2DB9-61F9-B649-B82C-526C0E075A10}" dt="2024-04-08T15:07:08.110" v="5"/>
          <ac:picMkLst>
            <pc:docMk/>
            <pc:sldMk cId="1140997803" sldId="257"/>
            <ac:picMk id="3" creationId="{D7AF53D9-26CF-3DDA-1FC1-13A98A5AD363}"/>
          </ac:picMkLst>
        </pc:picChg>
        <pc:picChg chg="del">
          <ac:chgData name="BRAZZOLOTTO Isabelle" userId="c4914297-3f2d-4e0a-8c8d-5f9c7ad33800" providerId="ADAL" clId="{0B4E2DB9-61F9-B649-B82C-526C0E075A10}" dt="2024-04-08T15:07:07.092" v="4" actId="478"/>
          <ac:picMkLst>
            <pc:docMk/>
            <pc:sldMk cId="1140997803" sldId="257"/>
            <ac:picMk id="4" creationId="{82A0D2A0-84A6-1462-00ED-50A546E17884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16.281" v="9"/>
        <pc:sldMkLst>
          <pc:docMk/>
          <pc:sldMk cId="3868258415" sldId="258"/>
        </pc:sldMkLst>
        <pc:picChg chg="add mod">
          <ac:chgData name="BRAZZOLOTTO Isabelle" userId="c4914297-3f2d-4e0a-8c8d-5f9c7ad33800" providerId="ADAL" clId="{0B4E2DB9-61F9-B649-B82C-526C0E075A10}" dt="2024-04-08T15:07:16.281" v="9"/>
          <ac:picMkLst>
            <pc:docMk/>
            <pc:sldMk cId="3868258415" sldId="258"/>
            <ac:picMk id="3" creationId="{9042AC91-7A20-E89C-606D-EE39842D5472}"/>
          </ac:picMkLst>
        </pc:picChg>
        <pc:picChg chg="del">
          <ac:chgData name="BRAZZOLOTTO Isabelle" userId="c4914297-3f2d-4e0a-8c8d-5f9c7ad33800" providerId="ADAL" clId="{0B4E2DB9-61F9-B649-B82C-526C0E075A10}" dt="2024-04-08T15:07:15.270" v="8" actId="478"/>
          <ac:picMkLst>
            <pc:docMk/>
            <pc:sldMk cId="3868258415" sldId="258"/>
            <ac:picMk id="4" creationId="{231FFCB8-2B82-BA48-AD2A-15319972AAA2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25.700" v="13"/>
        <pc:sldMkLst>
          <pc:docMk/>
          <pc:sldMk cId="180041879" sldId="259"/>
        </pc:sldMkLst>
        <pc:picChg chg="add mod">
          <ac:chgData name="BRAZZOLOTTO Isabelle" userId="c4914297-3f2d-4e0a-8c8d-5f9c7ad33800" providerId="ADAL" clId="{0B4E2DB9-61F9-B649-B82C-526C0E075A10}" dt="2024-04-08T15:07:25.700" v="13"/>
          <ac:picMkLst>
            <pc:docMk/>
            <pc:sldMk cId="180041879" sldId="259"/>
            <ac:picMk id="3" creationId="{CCE7014E-25BD-70D1-F06D-6B187CAF029D}"/>
          </ac:picMkLst>
        </pc:picChg>
        <pc:picChg chg="del">
          <ac:chgData name="BRAZZOLOTTO Isabelle" userId="c4914297-3f2d-4e0a-8c8d-5f9c7ad33800" providerId="ADAL" clId="{0B4E2DB9-61F9-B649-B82C-526C0E075A10}" dt="2024-04-08T15:07:24.645" v="12" actId="478"/>
          <ac:picMkLst>
            <pc:docMk/>
            <pc:sldMk cId="180041879" sldId="259"/>
            <ac:picMk id="4" creationId="{73C1B82B-EA04-0ED9-E615-E2B2A5E0E3B6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34.427" v="17"/>
        <pc:sldMkLst>
          <pc:docMk/>
          <pc:sldMk cId="3429133356" sldId="260"/>
        </pc:sldMkLst>
        <pc:picChg chg="add mod">
          <ac:chgData name="BRAZZOLOTTO Isabelle" userId="c4914297-3f2d-4e0a-8c8d-5f9c7ad33800" providerId="ADAL" clId="{0B4E2DB9-61F9-B649-B82C-526C0E075A10}" dt="2024-04-08T15:07:34.427" v="17"/>
          <ac:picMkLst>
            <pc:docMk/>
            <pc:sldMk cId="3429133356" sldId="260"/>
            <ac:picMk id="3" creationId="{216B1F09-9084-F7CB-0A85-622A1E880763}"/>
          </ac:picMkLst>
        </pc:picChg>
        <pc:picChg chg="del">
          <ac:chgData name="BRAZZOLOTTO Isabelle" userId="c4914297-3f2d-4e0a-8c8d-5f9c7ad33800" providerId="ADAL" clId="{0B4E2DB9-61F9-B649-B82C-526C0E075A10}" dt="2024-04-08T15:07:33.467" v="16" actId="478"/>
          <ac:picMkLst>
            <pc:docMk/>
            <pc:sldMk cId="3429133356" sldId="260"/>
            <ac:picMk id="4" creationId="{3F157FE7-71D9-12E8-DA4D-67AA07A65E12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43.002" v="21"/>
        <pc:sldMkLst>
          <pc:docMk/>
          <pc:sldMk cId="2680911144" sldId="261"/>
        </pc:sldMkLst>
        <pc:picChg chg="add mod">
          <ac:chgData name="BRAZZOLOTTO Isabelle" userId="c4914297-3f2d-4e0a-8c8d-5f9c7ad33800" providerId="ADAL" clId="{0B4E2DB9-61F9-B649-B82C-526C0E075A10}" dt="2024-04-08T15:07:43.002" v="21"/>
          <ac:picMkLst>
            <pc:docMk/>
            <pc:sldMk cId="2680911144" sldId="261"/>
            <ac:picMk id="3" creationId="{DC49B95D-6015-3611-095A-1047C05BE2CE}"/>
          </ac:picMkLst>
        </pc:picChg>
        <pc:picChg chg="del">
          <ac:chgData name="BRAZZOLOTTO Isabelle" userId="c4914297-3f2d-4e0a-8c8d-5f9c7ad33800" providerId="ADAL" clId="{0B4E2DB9-61F9-B649-B82C-526C0E075A10}" dt="2024-04-08T15:07:41.997" v="20" actId="478"/>
          <ac:picMkLst>
            <pc:docMk/>
            <pc:sldMk cId="2680911144" sldId="261"/>
            <ac:picMk id="4" creationId="{5FBE2965-467B-B282-E283-8F7A4FD6DE67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51.659" v="25"/>
        <pc:sldMkLst>
          <pc:docMk/>
          <pc:sldMk cId="294026284" sldId="262"/>
        </pc:sldMkLst>
        <pc:picChg chg="add mod">
          <ac:chgData name="BRAZZOLOTTO Isabelle" userId="c4914297-3f2d-4e0a-8c8d-5f9c7ad33800" providerId="ADAL" clId="{0B4E2DB9-61F9-B649-B82C-526C0E075A10}" dt="2024-04-08T15:07:51.659" v="25"/>
          <ac:picMkLst>
            <pc:docMk/>
            <pc:sldMk cId="294026284" sldId="262"/>
            <ac:picMk id="3" creationId="{92F88549-6907-C865-0AB9-9BB077ADCB4C}"/>
          </ac:picMkLst>
        </pc:picChg>
        <pc:picChg chg="del">
          <ac:chgData name="BRAZZOLOTTO Isabelle" userId="c4914297-3f2d-4e0a-8c8d-5f9c7ad33800" providerId="ADAL" clId="{0B4E2DB9-61F9-B649-B82C-526C0E075A10}" dt="2024-04-08T15:07:50.661" v="24" actId="478"/>
          <ac:picMkLst>
            <pc:docMk/>
            <pc:sldMk cId="294026284" sldId="262"/>
            <ac:picMk id="4" creationId="{6D794B90-1368-23AD-BB93-F8E631807D4C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04.659" v="3"/>
        <pc:sldMkLst>
          <pc:docMk/>
          <pc:sldMk cId="3347883277" sldId="263"/>
        </pc:sldMkLst>
        <pc:picChg chg="add mod">
          <ac:chgData name="BRAZZOLOTTO Isabelle" userId="c4914297-3f2d-4e0a-8c8d-5f9c7ad33800" providerId="ADAL" clId="{0B4E2DB9-61F9-B649-B82C-526C0E075A10}" dt="2024-04-08T15:07:04.659" v="3"/>
          <ac:picMkLst>
            <pc:docMk/>
            <pc:sldMk cId="3347883277" sldId="263"/>
            <ac:picMk id="2" creationId="{FE924BF8-A879-CB64-042F-F88127B036EB}"/>
          </ac:picMkLst>
        </pc:picChg>
        <pc:picChg chg="del">
          <ac:chgData name="BRAZZOLOTTO Isabelle" userId="c4914297-3f2d-4e0a-8c8d-5f9c7ad33800" providerId="ADAL" clId="{0B4E2DB9-61F9-B649-B82C-526C0E075A10}" dt="2024-04-08T15:07:03.525" v="2" actId="478"/>
          <ac:picMkLst>
            <pc:docMk/>
            <pc:sldMk cId="3347883277" sldId="263"/>
            <ac:picMk id="4" creationId="{4756C9F4-2F8F-7749-D47B-A60E041EA5ED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11.859" v="7"/>
        <pc:sldMkLst>
          <pc:docMk/>
          <pc:sldMk cId="1454995670" sldId="264"/>
        </pc:sldMkLst>
        <pc:picChg chg="add mod">
          <ac:chgData name="BRAZZOLOTTO Isabelle" userId="c4914297-3f2d-4e0a-8c8d-5f9c7ad33800" providerId="ADAL" clId="{0B4E2DB9-61F9-B649-B82C-526C0E075A10}" dt="2024-04-08T15:07:11.859" v="7"/>
          <ac:picMkLst>
            <pc:docMk/>
            <pc:sldMk cId="1454995670" sldId="264"/>
            <ac:picMk id="3" creationId="{446C1035-C80E-013D-8350-DF5A63CE59D3}"/>
          </ac:picMkLst>
        </pc:picChg>
        <pc:picChg chg="del">
          <ac:chgData name="BRAZZOLOTTO Isabelle" userId="c4914297-3f2d-4e0a-8c8d-5f9c7ad33800" providerId="ADAL" clId="{0B4E2DB9-61F9-B649-B82C-526C0E075A10}" dt="2024-04-08T15:07:10.949" v="6" actId="478"/>
          <ac:picMkLst>
            <pc:docMk/>
            <pc:sldMk cId="1454995670" sldId="264"/>
            <ac:picMk id="4" creationId="{65426476-E676-32A2-A4C6-0DBBFE90BF8A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21.987" v="11"/>
        <pc:sldMkLst>
          <pc:docMk/>
          <pc:sldMk cId="1145823201" sldId="265"/>
        </pc:sldMkLst>
        <pc:picChg chg="add mod">
          <ac:chgData name="BRAZZOLOTTO Isabelle" userId="c4914297-3f2d-4e0a-8c8d-5f9c7ad33800" providerId="ADAL" clId="{0B4E2DB9-61F9-B649-B82C-526C0E075A10}" dt="2024-04-08T15:07:21.987" v="11"/>
          <ac:picMkLst>
            <pc:docMk/>
            <pc:sldMk cId="1145823201" sldId="265"/>
            <ac:picMk id="3" creationId="{00D548E4-B1A1-2017-857E-AF8B580F9C3B}"/>
          </ac:picMkLst>
        </pc:picChg>
        <pc:picChg chg="del">
          <ac:chgData name="BRAZZOLOTTO Isabelle" userId="c4914297-3f2d-4e0a-8c8d-5f9c7ad33800" providerId="ADAL" clId="{0B4E2DB9-61F9-B649-B82C-526C0E075A10}" dt="2024-04-08T15:07:20.693" v="10" actId="478"/>
          <ac:picMkLst>
            <pc:docMk/>
            <pc:sldMk cId="1145823201" sldId="265"/>
            <ac:picMk id="4" creationId="{B76A8509-E7BC-900A-2D8B-BA412D6ED270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30.939" v="15"/>
        <pc:sldMkLst>
          <pc:docMk/>
          <pc:sldMk cId="3143259476" sldId="266"/>
        </pc:sldMkLst>
        <pc:picChg chg="add mod">
          <ac:chgData name="BRAZZOLOTTO Isabelle" userId="c4914297-3f2d-4e0a-8c8d-5f9c7ad33800" providerId="ADAL" clId="{0B4E2DB9-61F9-B649-B82C-526C0E075A10}" dt="2024-04-08T15:07:30.939" v="15"/>
          <ac:picMkLst>
            <pc:docMk/>
            <pc:sldMk cId="3143259476" sldId="266"/>
            <ac:picMk id="3" creationId="{436BD7D9-9077-31EB-237F-A4D2B9AFD0D8}"/>
          </ac:picMkLst>
        </pc:picChg>
        <pc:picChg chg="del">
          <ac:chgData name="BRAZZOLOTTO Isabelle" userId="c4914297-3f2d-4e0a-8c8d-5f9c7ad33800" providerId="ADAL" clId="{0B4E2DB9-61F9-B649-B82C-526C0E075A10}" dt="2024-04-08T15:07:30.045" v="14" actId="478"/>
          <ac:picMkLst>
            <pc:docMk/>
            <pc:sldMk cId="3143259476" sldId="266"/>
            <ac:picMk id="4" creationId="{67803DE2-3456-DC19-2565-F5012520B928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38.699" v="19"/>
        <pc:sldMkLst>
          <pc:docMk/>
          <pc:sldMk cId="2262420264" sldId="267"/>
        </pc:sldMkLst>
        <pc:picChg chg="add mod">
          <ac:chgData name="BRAZZOLOTTO Isabelle" userId="c4914297-3f2d-4e0a-8c8d-5f9c7ad33800" providerId="ADAL" clId="{0B4E2DB9-61F9-B649-B82C-526C0E075A10}" dt="2024-04-08T15:07:38.699" v="19"/>
          <ac:picMkLst>
            <pc:docMk/>
            <pc:sldMk cId="2262420264" sldId="267"/>
            <ac:picMk id="3" creationId="{90A5B060-9DE5-1BD3-DAC7-904E4FD4664A}"/>
          </ac:picMkLst>
        </pc:picChg>
        <pc:picChg chg="del">
          <ac:chgData name="BRAZZOLOTTO Isabelle" userId="c4914297-3f2d-4e0a-8c8d-5f9c7ad33800" providerId="ADAL" clId="{0B4E2DB9-61F9-B649-B82C-526C0E075A10}" dt="2024-04-08T15:07:37.740" v="18" actId="478"/>
          <ac:picMkLst>
            <pc:docMk/>
            <pc:sldMk cId="2262420264" sldId="267"/>
            <ac:picMk id="4" creationId="{43A5BFF4-2727-A74D-B3B1-38B99D6359F2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7:47.842" v="23"/>
        <pc:sldMkLst>
          <pc:docMk/>
          <pc:sldMk cId="2263085921" sldId="268"/>
        </pc:sldMkLst>
        <pc:picChg chg="add mod">
          <ac:chgData name="BRAZZOLOTTO Isabelle" userId="c4914297-3f2d-4e0a-8c8d-5f9c7ad33800" providerId="ADAL" clId="{0B4E2DB9-61F9-B649-B82C-526C0E075A10}" dt="2024-04-08T15:07:47.842" v="23"/>
          <ac:picMkLst>
            <pc:docMk/>
            <pc:sldMk cId="2263085921" sldId="268"/>
            <ac:picMk id="2" creationId="{52715D73-ED2F-667D-F3DD-3818C8AA6FA2}"/>
          </ac:picMkLst>
        </pc:picChg>
        <pc:picChg chg="del">
          <ac:chgData name="BRAZZOLOTTO Isabelle" userId="c4914297-3f2d-4e0a-8c8d-5f9c7ad33800" providerId="ADAL" clId="{0B4E2DB9-61F9-B649-B82C-526C0E075A10}" dt="2024-04-08T15:07:46.829" v="22" actId="478"/>
          <ac:picMkLst>
            <pc:docMk/>
            <pc:sldMk cId="2263085921" sldId="268"/>
            <ac:picMk id="4" creationId="{D13358F6-F1B6-3B09-BEC0-1AA7FCABF919}"/>
          </ac:picMkLst>
        </pc:picChg>
      </pc:sldChg>
      <pc:sldChg chg="addSp delSp modSp mod">
        <pc:chgData name="BRAZZOLOTTO Isabelle" userId="c4914297-3f2d-4e0a-8c8d-5f9c7ad33800" providerId="ADAL" clId="{0B4E2DB9-61F9-B649-B82C-526C0E075A10}" dt="2024-04-08T15:08:01.754" v="34"/>
        <pc:sldMkLst>
          <pc:docMk/>
          <pc:sldMk cId="1279700671" sldId="269"/>
        </pc:sldMkLst>
        <pc:picChg chg="add del mod">
          <ac:chgData name="BRAZZOLOTTO Isabelle" userId="c4914297-3f2d-4e0a-8c8d-5f9c7ad33800" providerId="ADAL" clId="{0B4E2DB9-61F9-B649-B82C-526C0E075A10}" dt="2024-04-08T15:08:00.724" v="33" actId="478"/>
          <ac:picMkLst>
            <pc:docMk/>
            <pc:sldMk cId="1279700671" sldId="269"/>
            <ac:picMk id="3" creationId="{3FED8789-C025-0F69-677C-5A5D486BB571}"/>
          </ac:picMkLst>
        </pc:picChg>
        <pc:picChg chg="del">
          <ac:chgData name="BRAZZOLOTTO Isabelle" userId="c4914297-3f2d-4e0a-8c8d-5f9c7ad33800" providerId="ADAL" clId="{0B4E2DB9-61F9-B649-B82C-526C0E075A10}" dt="2024-04-08T15:07:54.971" v="26" actId="478"/>
          <ac:picMkLst>
            <pc:docMk/>
            <pc:sldMk cId="1279700671" sldId="269"/>
            <ac:picMk id="4" creationId="{BDE1E634-EABC-7EA4-7DB8-7BCA7A49BAC5}"/>
          </ac:picMkLst>
        </pc:picChg>
        <pc:picChg chg="add mod">
          <ac:chgData name="BRAZZOLOTTO Isabelle" userId="c4914297-3f2d-4e0a-8c8d-5f9c7ad33800" providerId="ADAL" clId="{0B4E2DB9-61F9-B649-B82C-526C0E075A10}" dt="2024-04-08T15:08:01.754" v="34"/>
          <ac:picMkLst>
            <pc:docMk/>
            <pc:sldMk cId="1279700671" sldId="269"/>
            <ac:picMk id="5" creationId="{1F0A0524-89C2-9E7F-AC59-A10E27FA990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9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5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0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46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7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4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C64E1E-3995-E063-8D70-9D8B350D2F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D39191B-793F-1F10-D081-C64FD3FB3F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8A28B2F-5EBD-09D4-4F95-0C6492AF87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9B2AD1B-EFCE-4000-0C41-779BE6A5CC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493BBE9-F6EF-E841-9A8D-16B6E0D498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DB103B9-07E8-98AD-B40D-5701751641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396F86-9ACA-A1A9-A929-02653C8C75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1872D1D-FCDB-0E07-5F27-49857DE3B8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8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DE2AA6F-A589-BF49-576D-ABC18AC5A4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6A9C5C6-96BE-62A7-F1E8-962F287263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92A467-5C53-97DD-9CF6-718B20339F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AB4D3DF-FF07-E53F-D818-D1CEA09D1D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06859C2-83BF-D7ED-7E48-285FDFD8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116BF09-3EE5-5027-EFB9-EA8FBE6C4F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8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91502C8-2449-DB23-5F9D-BA5D19987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ED92B87-EC22-E310-0BC8-780E1FE608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9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D626594-E6FD-B3A6-FAAC-F3C32E4E8E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3A27EEB-68FD-6DBC-F8D1-F9DFCBA90B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B7DEB85-EE29-E5D5-2185-839922389E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FF555F6-E0A1-BBBA-866B-CD9C48533C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4BCF09C-37BC-1573-15AC-E03A20BD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960D5A1-F0EF-BC83-2C33-91E1F7C81B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1A0F17B-30B2-1653-0B9D-AD540BF622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CE61C1E-4A5A-B4C6-8E09-61CDB42770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 flipV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C1D67B3-29E8-4594-6EB7-F9E9A67D51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D218CE6-A8E8-CC7C-72D1-36C35C0C7B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3E9F0-33CB-F6F5-9D5C-3284FB7027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7CA5EF0-3605-714B-32F1-AD15B15829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3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eate a new document." ma:contentTypeScope="" ma:versionID="02f58d58d97ed9dedbcc0d0b27a8ce1b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95f2d612fa501644ce2f884d631dc1af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6FD534DF-A764-4A32-B77E-F3F3411BB75C}"/>
</file>

<file path=customXml/itemProps2.xml><?xml version="1.0" encoding="utf-8"?>
<ds:datastoreItem xmlns:ds="http://schemas.openxmlformats.org/officeDocument/2006/customXml" ds:itemID="{964C6D52-8A2C-47A5-866E-BE8F73F1EC9A}"/>
</file>

<file path=customXml/itemProps3.xml><?xml version="1.0" encoding="utf-8"?>
<ds:datastoreItem xmlns:ds="http://schemas.openxmlformats.org/officeDocument/2006/customXml" ds:itemID="{EB638862-BDFC-4EFD-A7EF-D6E5929D18B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48</TotalTime>
  <Words>28</Words>
  <Application>Microsoft Macintosh PowerPoint</Application>
  <PresentationFormat>Personnalisé</PresentationFormat>
  <Paragraphs>14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Fira Sans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BRAZZOLOTTO Isabelle</dc:creator>
  <cp:lastModifiedBy>BRAZZOLOTTO Isabelle</cp:lastModifiedBy>
  <cp:revision>2</cp:revision>
  <dcterms:created xsi:type="dcterms:W3CDTF">2023-03-20T10:39:31Z</dcterms:created>
  <dcterms:modified xsi:type="dcterms:W3CDTF">2025-03-20T12:41:20Z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</Properties>
</file>