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3" r:id="rId3"/>
    <p:sldId id="257" r:id="rId4"/>
    <p:sldId id="264" r:id="rId5"/>
    <p:sldId id="258" r:id="rId6"/>
    <p:sldId id="265" r:id="rId7"/>
    <p:sldId id="259" r:id="rId8"/>
    <p:sldId id="266" r:id="rId9"/>
    <p:sldId id="260" r:id="rId10"/>
    <p:sldId id="267" r:id="rId11"/>
    <p:sldId id="261" r:id="rId12"/>
    <p:sldId id="268" r:id="rId13"/>
    <p:sldId id="262" r:id="rId14"/>
    <p:sldId id="269" r:id="rId1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092"/>
    <a:srgbClr val="0058A5"/>
    <a:srgbClr val="0E7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E2EDB8-E06A-F749-AEA4-238B4D34BFDA}" v="14" dt="2025-03-20T12:49:35.9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65"/>
    <p:restoredTop sz="94685"/>
  </p:normalViewPr>
  <p:slideViewPr>
    <p:cSldViewPr snapToGrid="0">
      <p:cViewPr>
        <p:scale>
          <a:sx n="96" d="100"/>
          <a:sy n="96" d="100"/>
        </p:scale>
        <p:origin x="2608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ZZOLOTTO Isabelle" userId="c4914297-3f2d-4e0a-8c8d-5f9c7ad33800" providerId="ADAL" clId="{7FD3F5B4-182E-1F46-AA5E-2BDB1B635F26}"/>
    <pc:docChg chg="undo custSel modSld">
      <pc:chgData name="BRAZZOLOTTO Isabelle" userId="c4914297-3f2d-4e0a-8c8d-5f9c7ad33800" providerId="ADAL" clId="{7FD3F5B4-182E-1F46-AA5E-2BDB1B635F26}" dt="2024-04-08T14:59:51.868" v="59"/>
      <pc:docMkLst>
        <pc:docMk/>
      </pc:docMkLst>
      <pc:sldChg chg="modSp mod">
        <pc:chgData name="BRAZZOLOTTO Isabelle" userId="c4914297-3f2d-4e0a-8c8d-5f9c7ad33800" providerId="ADAL" clId="{7FD3F5B4-182E-1F46-AA5E-2BDB1B635F26}" dt="2024-04-08T14:58:22.520" v="33" actId="14826"/>
        <pc:sldMkLst>
          <pc:docMk/>
          <pc:sldMk cId="3759605204" sldId="256"/>
        </pc:sldMkLst>
        <pc:picChg chg="mod">
          <ac:chgData name="BRAZZOLOTTO Isabelle" userId="c4914297-3f2d-4e0a-8c8d-5f9c7ad33800" providerId="ADAL" clId="{7FD3F5B4-182E-1F46-AA5E-2BDB1B635F26}" dt="2024-04-08T14:58:22.520" v="33" actId="14826"/>
          <ac:picMkLst>
            <pc:docMk/>
            <pc:sldMk cId="3759605204" sldId="256"/>
            <ac:picMk id="3" creationId="{004E56C4-4FA0-FCAF-5A3E-5BA5CBFB1E5E}"/>
          </ac:picMkLst>
        </pc:picChg>
        <pc:picChg chg="mod">
          <ac:chgData name="BRAZZOLOTTO Isabelle" userId="c4914297-3f2d-4e0a-8c8d-5f9c7ad33800" providerId="ADAL" clId="{7FD3F5B4-182E-1F46-AA5E-2BDB1B635F26}" dt="2023-09-20T09:27:57.623" v="2" actId="14826"/>
          <ac:picMkLst>
            <pc:docMk/>
            <pc:sldMk cId="3759605204" sldId="256"/>
            <ac:picMk id="5" creationId="{CFC64E1E-3995-E063-8D70-9D8B350D2F36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8:34.254" v="37"/>
        <pc:sldMkLst>
          <pc:docMk/>
          <pc:sldMk cId="1140997803" sldId="257"/>
        </pc:sldMkLst>
        <pc:picChg chg="add mod">
          <ac:chgData name="BRAZZOLOTTO Isabelle" userId="c4914297-3f2d-4e0a-8c8d-5f9c7ad33800" providerId="ADAL" clId="{7FD3F5B4-182E-1F46-AA5E-2BDB1B635F26}" dt="2024-04-08T14:58:34.254" v="37"/>
          <ac:picMkLst>
            <pc:docMk/>
            <pc:sldMk cId="1140997803" sldId="257"/>
            <ac:picMk id="2" creationId="{DB55B3B6-CC41-3C04-DAB1-BDFB768FCA3B}"/>
          </ac:picMkLst>
        </pc:picChg>
        <pc:picChg chg="del">
          <ac:chgData name="BRAZZOLOTTO Isabelle" userId="c4914297-3f2d-4e0a-8c8d-5f9c7ad33800" providerId="ADAL" clId="{7FD3F5B4-182E-1F46-AA5E-2BDB1B635F26}" dt="2023-09-20T09:28:05.418" v="5" actId="478"/>
          <ac:picMkLst>
            <pc:docMk/>
            <pc:sldMk cId="1140997803" sldId="257"/>
            <ac:picMk id="2" creationId="{E91502C8-2449-DB23-5F9D-BA5D19987086}"/>
          </ac:picMkLst>
        </pc:picChg>
        <pc:picChg chg="add mod">
          <ac:chgData name="BRAZZOLOTTO Isabelle" userId="c4914297-3f2d-4e0a-8c8d-5f9c7ad33800" providerId="ADAL" clId="{7FD3F5B4-182E-1F46-AA5E-2BDB1B635F26}" dt="2023-09-20T09:28:06.414" v="6"/>
          <ac:picMkLst>
            <pc:docMk/>
            <pc:sldMk cId="1140997803" sldId="257"/>
            <ac:picMk id="3" creationId="{486A3AA1-F625-957D-D341-C96D0214F430}"/>
          </ac:picMkLst>
        </pc:picChg>
        <pc:picChg chg="del">
          <ac:chgData name="BRAZZOLOTTO Isabelle" userId="c4914297-3f2d-4e0a-8c8d-5f9c7ad33800" providerId="ADAL" clId="{7FD3F5B4-182E-1F46-AA5E-2BDB1B635F26}" dt="2024-04-08T14:58:33.085" v="36" actId="478"/>
          <ac:picMkLst>
            <pc:docMk/>
            <pc:sldMk cId="1140997803" sldId="257"/>
            <ac:picMk id="4" creationId="{82A0D2A0-84A6-1462-00ED-50A546E17884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9:51.868" v="59"/>
        <pc:sldMkLst>
          <pc:docMk/>
          <pc:sldMk cId="3868258415" sldId="258"/>
        </pc:sldMkLst>
        <pc:picChg chg="add mod">
          <ac:chgData name="BRAZZOLOTTO Isabelle" userId="c4914297-3f2d-4e0a-8c8d-5f9c7ad33800" providerId="ADAL" clId="{7FD3F5B4-182E-1F46-AA5E-2BDB1B635F26}" dt="2024-04-08T14:59:51.868" v="59"/>
          <ac:picMkLst>
            <pc:docMk/>
            <pc:sldMk cId="3868258415" sldId="258"/>
            <ac:picMk id="2" creationId="{39DD4E83-8529-CDE3-458F-6C883926A301}"/>
          </ac:picMkLst>
        </pc:picChg>
        <pc:picChg chg="del mod">
          <ac:chgData name="BRAZZOLOTTO Isabelle" userId="c4914297-3f2d-4e0a-8c8d-5f9c7ad33800" providerId="ADAL" clId="{7FD3F5B4-182E-1F46-AA5E-2BDB1B635F26}" dt="2023-09-20T09:28:12.466" v="10" actId="478"/>
          <ac:picMkLst>
            <pc:docMk/>
            <pc:sldMk cId="3868258415" sldId="258"/>
            <ac:picMk id="2" creationId="{CB7DEB85-EE29-E5D5-2185-839922389E37}"/>
          </ac:picMkLst>
        </pc:picChg>
        <pc:picChg chg="add mod">
          <ac:chgData name="BRAZZOLOTTO Isabelle" userId="c4914297-3f2d-4e0a-8c8d-5f9c7ad33800" providerId="ADAL" clId="{7FD3F5B4-182E-1F46-AA5E-2BDB1B635F26}" dt="2023-09-20T09:28:13.606" v="11"/>
          <ac:picMkLst>
            <pc:docMk/>
            <pc:sldMk cId="3868258415" sldId="258"/>
            <ac:picMk id="3" creationId="{E35CA375-1CDD-2030-7D9C-D6F346B7E66A}"/>
          </ac:picMkLst>
        </pc:picChg>
        <pc:picChg chg="del">
          <ac:chgData name="BRAZZOLOTTO Isabelle" userId="c4914297-3f2d-4e0a-8c8d-5f9c7ad33800" providerId="ADAL" clId="{7FD3F5B4-182E-1F46-AA5E-2BDB1B635F26}" dt="2024-04-08T14:58:43.955" v="40" actId="478"/>
          <ac:picMkLst>
            <pc:docMk/>
            <pc:sldMk cId="3868258415" sldId="258"/>
            <ac:picMk id="4" creationId="{231FFCB8-2B82-BA48-AD2A-15319972AAA2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9:47.332" v="57"/>
        <pc:sldMkLst>
          <pc:docMk/>
          <pc:sldMk cId="180041879" sldId="259"/>
        </pc:sldMkLst>
        <pc:picChg chg="del mod">
          <ac:chgData name="BRAZZOLOTTO Isabelle" userId="c4914297-3f2d-4e0a-8c8d-5f9c7ad33800" providerId="ADAL" clId="{7FD3F5B4-182E-1F46-AA5E-2BDB1B635F26}" dt="2023-09-20T09:28:21.436" v="15" actId="478"/>
          <ac:picMkLst>
            <pc:docMk/>
            <pc:sldMk cId="180041879" sldId="259"/>
            <ac:picMk id="2" creationId="{91A0F17B-30B2-1653-0B9D-AD540BF62245}"/>
          </ac:picMkLst>
        </pc:picChg>
        <pc:picChg chg="add mod">
          <ac:chgData name="BRAZZOLOTTO Isabelle" userId="c4914297-3f2d-4e0a-8c8d-5f9c7ad33800" providerId="ADAL" clId="{7FD3F5B4-182E-1F46-AA5E-2BDB1B635F26}" dt="2024-04-08T14:59:47.332" v="57"/>
          <ac:picMkLst>
            <pc:docMk/>
            <pc:sldMk cId="180041879" sldId="259"/>
            <ac:picMk id="2" creationId="{D092D177-82A6-7BDE-E8B2-E6B9FDC5E8A1}"/>
          </ac:picMkLst>
        </pc:picChg>
        <pc:picChg chg="add mod">
          <ac:chgData name="BRAZZOLOTTO Isabelle" userId="c4914297-3f2d-4e0a-8c8d-5f9c7ad33800" providerId="ADAL" clId="{7FD3F5B4-182E-1F46-AA5E-2BDB1B635F26}" dt="2023-09-20T09:28:22.488" v="16"/>
          <ac:picMkLst>
            <pc:docMk/>
            <pc:sldMk cId="180041879" sldId="259"/>
            <ac:picMk id="3" creationId="{908EB140-CAA4-BBBC-379A-5704D9142192}"/>
          </ac:picMkLst>
        </pc:picChg>
        <pc:picChg chg="del">
          <ac:chgData name="BRAZZOLOTTO Isabelle" userId="c4914297-3f2d-4e0a-8c8d-5f9c7ad33800" providerId="ADAL" clId="{7FD3F5B4-182E-1F46-AA5E-2BDB1B635F26}" dt="2024-04-08T14:58:50.100" v="42" actId="478"/>
          <ac:picMkLst>
            <pc:docMk/>
            <pc:sldMk cId="180041879" sldId="259"/>
            <ac:picMk id="4" creationId="{73C1B82B-EA04-0ED9-E615-E2B2A5E0E3B6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9:42.123" v="55"/>
        <pc:sldMkLst>
          <pc:docMk/>
          <pc:sldMk cId="3429133356" sldId="260"/>
        </pc:sldMkLst>
        <pc:picChg chg="del">
          <ac:chgData name="BRAZZOLOTTO Isabelle" userId="c4914297-3f2d-4e0a-8c8d-5f9c7ad33800" providerId="ADAL" clId="{7FD3F5B4-182E-1F46-AA5E-2BDB1B635F26}" dt="2023-09-20T09:28:29.178" v="19" actId="478"/>
          <ac:picMkLst>
            <pc:docMk/>
            <pc:sldMk cId="3429133356" sldId="260"/>
            <ac:picMk id="2" creationId="{8EB3E9F0-33CB-F6F5-9D5C-3284FB702794}"/>
          </ac:picMkLst>
        </pc:picChg>
        <pc:picChg chg="add mod">
          <ac:chgData name="BRAZZOLOTTO Isabelle" userId="c4914297-3f2d-4e0a-8c8d-5f9c7ad33800" providerId="ADAL" clId="{7FD3F5B4-182E-1F46-AA5E-2BDB1B635F26}" dt="2024-04-08T14:59:42.123" v="55"/>
          <ac:picMkLst>
            <pc:docMk/>
            <pc:sldMk cId="3429133356" sldId="260"/>
            <ac:picMk id="2" creationId="{ABBC0A21-084A-DBB6-388B-26E78147EB39}"/>
          </ac:picMkLst>
        </pc:picChg>
        <pc:picChg chg="add mod">
          <ac:chgData name="BRAZZOLOTTO Isabelle" userId="c4914297-3f2d-4e0a-8c8d-5f9c7ad33800" providerId="ADAL" clId="{7FD3F5B4-182E-1F46-AA5E-2BDB1B635F26}" dt="2023-09-20T09:28:30.174" v="20"/>
          <ac:picMkLst>
            <pc:docMk/>
            <pc:sldMk cId="3429133356" sldId="260"/>
            <ac:picMk id="3" creationId="{9FC2210E-B8D0-57B3-CBD5-4627E0C83710}"/>
          </ac:picMkLst>
        </pc:picChg>
        <pc:picChg chg="del">
          <ac:chgData name="BRAZZOLOTTO Isabelle" userId="c4914297-3f2d-4e0a-8c8d-5f9c7ad33800" providerId="ADAL" clId="{7FD3F5B4-182E-1F46-AA5E-2BDB1B635F26}" dt="2024-04-08T14:58:55.690" v="44" actId="478"/>
          <ac:picMkLst>
            <pc:docMk/>
            <pc:sldMk cId="3429133356" sldId="260"/>
            <ac:picMk id="4" creationId="{3F157FE7-71D9-12E8-DA4D-67AA07A65E12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9:37.248" v="53"/>
        <pc:sldMkLst>
          <pc:docMk/>
          <pc:sldMk cId="2680911144" sldId="261"/>
        </pc:sldMkLst>
        <pc:picChg chg="add mod">
          <ac:chgData name="BRAZZOLOTTO Isabelle" userId="c4914297-3f2d-4e0a-8c8d-5f9c7ad33800" providerId="ADAL" clId="{7FD3F5B4-182E-1F46-AA5E-2BDB1B635F26}" dt="2024-04-08T14:59:37.248" v="53"/>
          <ac:picMkLst>
            <pc:docMk/>
            <pc:sldMk cId="2680911144" sldId="261"/>
            <ac:picMk id="2" creationId="{255EAFD4-247C-138F-A430-EADE87C660CD}"/>
          </ac:picMkLst>
        </pc:picChg>
        <pc:picChg chg="del">
          <ac:chgData name="BRAZZOLOTTO Isabelle" userId="c4914297-3f2d-4e0a-8c8d-5f9c7ad33800" providerId="ADAL" clId="{7FD3F5B4-182E-1F46-AA5E-2BDB1B635F26}" dt="2023-09-20T09:28:38.211" v="23" actId="478"/>
          <ac:picMkLst>
            <pc:docMk/>
            <pc:sldMk cId="2680911144" sldId="261"/>
            <ac:picMk id="2" creationId="{9493BBE9-F6EF-E841-9A8D-16B6E0D49822}"/>
          </ac:picMkLst>
        </pc:picChg>
        <pc:picChg chg="add mod">
          <ac:chgData name="BRAZZOLOTTO Isabelle" userId="c4914297-3f2d-4e0a-8c8d-5f9c7ad33800" providerId="ADAL" clId="{7FD3F5B4-182E-1F46-AA5E-2BDB1B635F26}" dt="2023-09-20T09:28:39.147" v="24"/>
          <ac:picMkLst>
            <pc:docMk/>
            <pc:sldMk cId="2680911144" sldId="261"/>
            <ac:picMk id="3" creationId="{E3276F87-0C83-4292-681E-34331E7911F6}"/>
          </ac:picMkLst>
        </pc:picChg>
        <pc:picChg chg="del">
          <ac:chgData name="BRAZZOLOTTO Isabelle" userId="c4914297-3f2d-4e0a-8c8d-5f9c7ad33800" providerId="ADAL" clId="{7FD3F5B4-182E-1F46-AA5E-2BDB1B635F26}" dt="2024-04-08T14:59:01.314" v="46" actId="478"/>
          <ac:picMkLst>
            <pc:docMk/>
            <pc:sldMk cId="2680911144" sldId="261"/>
            <ac:picMk id="4" creationId="{5FBE2965-467B-B282-E283-8F7A4FD6DE67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9:13.935" v="51"/>
        <pc:sldMkLst>
          <pc:docMk/>
          <pc:sldMk cId="294026284" sldId="262"/>
        </pc:sldMkLst>
        <pc:picChg chg="add mod">
          <ac:chgData name="BRAZZOLOTTO Isabelle" userId="c4914297-3f2d-4e0a-8c8d-5f9c7ad33800" providerId="ADAL" clId="{7FD3F5B4-182E-1F46-AA5E-2BDB1B635F26}" dt="2024-04-08T14:59:13.935" v="51"/>
          <ac:picMkLst>
            <pc:docMk/>
            <pc:sldMk cId="294026284" sldId="262"/>
            <ac:picMk id="2" creationId="{2AEE9962-0A12-E8A5-B906-8B553A662423}"/>
          </ac:picMkLst>
        </pc:picChg>
        <pc:picChg chg="del">
          <ac:chgData name="BRAZZOLOTTO Isabelle" userId="c4914297-3f2d-4e0a-8c8d-5f9c7ad33800" providerId="ADAL" clId="{7FD3F5B4-182E-1F46-AA5E-2BDB1B635F26}" dt="2023-09-20T09:29:08.226" v="28" actId="478"/>
          <ac:picMkLst>
            <pc:docMk/>
            <pc:sldMk cId="294026284" sldId="262"/>
            <ac:picMk id="2" creationId="{CDE2AA6F-A589-BF49-576D-ABC18AC5A479}"/>
          </ac:picMkLst>
        </pc:picChg>
        <pc:picChg chg="add mod">
          <ac:chgData name="BRAZZOLOTTO Isabelle" userId="c4914297-3f2d-4e0a-8c8d-5f9c7ad33800" providerId="ADAL" clId="{7FD3F5B4-182E-1F46-AA5E-2BDB1B635F26}" dt="2023-09-20T09:29:08.819" v="29"/>
          <ac:picMkLst>
            <pc:docMk/>
            <pc:sldMk cId="294026284" sldId="262"/>
            <ac:picMk id="3" creationId="{25AE3E5F-355E-FE80-88E3-7998E3EBA9B1}"/>
          </ac:picMkLst>
        </pc:picChg>
        <pc:picChg chg="del">
          <ac:chgData name="BRAZZOLOTTO Isabelle" userId="c4914297-3f2d-4e0a-8c8d-5f9c7ad33800" providerId="ADAL" clId="{7FD3F5B4-182E-1F46-AA5E-2BDB1B635F26}" dt="2024-04-08T14:59:06.586" v="48" actId="478"/>
          <ac:picMkLst>
            <pc:docMk/>
            <pc:sldMk cId="294026284" sldId="262"/>
            <ac:picMk id="4" creationId="{6D794B90-1368-23AD-BB93-F8E631807D4C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8:29.047" v="35"/>
        <pc:sldMkLst>
          <pc:docMk/>
          <pc:sldMk cId="3347883277" sldId="263"/>
        </pc:sldMkLst>
        <pc:picChg chg="add mod">
          <ac:chgData name="BRAZZOLOTTO Isabelle" userId="c4914297-3f2d-4e0a-8c8d-5f9c7ad33800" providerId="ADAL" clId="{7FD3F5B4-182E-1F46-AA5E-2BDB1B635F26}" dt="2023-09-20T09:28:02.077" v="4"/>
          <ac:picMkLst>
            <pc:docMk/>
            <pc:sldMk cId="3347883277" sldId="263"/>
            <ac:picMk id="2" creationId="{1F3005D3-C373-89A1-7F59-150931E04ED1}"/>
          </ac:picMkLst>
        </pc:picChg>
        <pc:picChg chg="del">
          <ac:chgData name="BRAZZOLOTTO Isabelle" userId="c4914297-3f2d-4e0a-8c8d-5f9c7ad33800" providerId="ADAL" clId="{7FD3F5B4-182E-1F46-AA5E-2BDB1B635F26}" dt="2023-09-20T09:28:01.058" v="3" actId="478"/>
          <ac:picMkLst>
            <pc:docMk/>
            <pc:sldMk cId="3347883277" sldId="263"/>
            <ac:picMk id="3" creationId="{A06859C2-83BF-D7ED-7E48-285FDFD89709}"/>
          </ac:picMkLst>
        </pc:picChg>
        <pc:picChg chg="add mod">
          <ac:chgData name="BRAZZOLOTTO Isabelle" userId="c4914297-3f2d-4e0a-8c8d-5f9c7ad33800" providerId="ADAL" clId="{7FD3F5B4-182E-1F46-AA5E-2BDB1B635F26}" dt="2024-04-08T14:58:29.047" v="35"/>
          <ac:picMkLst>
            <pc:docMk/>
            <pc:sldMk cId="3347883277" sldId="263"/>
            <ac:picMk id="3" creationId="{BBF6C7F2-D02A-9600-B446-F560F0139925}"/>
          </ac:picMkLst>
        </pc:picChg>
        <pc:picChg chg="del">
          <ac:chgData name="BRAZZOLOTTO Isabelle" userId="c4914297-3f2d-4e0a-8c8d-5f9c7ad33800" providerId="ADAL" clId="{7FD3F5B4-182E-1F46-AA5E-2BDB1B635F26}" dt="2024-04-08T14:58:27.838" v="34" actId="478"/>
          <ac:picMkLst>
            <pc:docMk/>
            <pc:sldMk cId="3347883277" sldId="263"/>
            <ac:picMk id="4" creationId="{4756C9F4-2F8F-7749-D47B-A60E041EA5ED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8:40.184" v="39"/>
        <pc:sldMkLst>
          <pc:docMk/>
          <pc:sldMk cId="1454995670" sldId="264"/>
        </pc:sldMkLst>
        <pc:picChg chg="del">
          <ac:chgData name="BRAZZOLOTTO Isabelle" userId="c4914297-3f2d-4e0a-8c8d-5f9c7ad33800" providerId="ADAL" clId="{7FD3F5B4-182E-1F46-AA5E-2BDB1B635F26}" dt="2023-09-20T09:28:08.746" v="7" actId="478"/>
          <ac:picMkLst>
            <pc:docMk/>
            <pc:sldMk cId="1454995670" sldId="264"/>
            <ac:picMk id="2" creationId="{1D626594-E6FD-B3A6-FAAC-F3C32E4E8E4D}"/>
          </ac:picMkLst>
        </pc:picChg>
        <pc:picChg chg="add mod">
          <ac:chgData name="BRAZZOLOTTO Isabelle" userId="c4914297-3f2d-4e0a-8c8d-5f9c7ad33800" providerId="ADAL" clId="{7FD3F5B4-182E-1F46-AA5E-2BDB1B635F26}" dt="2024-04-08T14:58:40.184" v="39"/>
          <ac:picMkLst>
            <pc:docMk/>
            <pc:sldMk cId="1454995670" sldId="264"/>
            <ac:picMk id="2" creationId="{31F56250-5826-CB08-50E2-F34AA307072F}"/>
          </ac:picMkLst>
        </pc:picChg>
        <pc:picChg chg="add mod">
          <ac:chgData name="BRAZZOLOTTO Isabelle" userId="c4914297-3f2d-4e0a-8c8d-5f9c7ad33800" providerId="ADAL" clId="{7FD3F5B4-182E-1F46-AA5E-2BDB1B635F26}" dt="2023-09-20T09:28:09.833" v="8"/>
          <ac:picMkLst>
            <pc:docMk/>
            <pc:sldMk cId="1454995670" sldId="264"/>
            <ac:picMk id="3" creationId="{9F7B0E60-31FE-BF21-E693-CB59F6A717F6}"/>
          </ac:picMkLst>
        </pc:picChg>
        <pc:picChg chg="del">
          <ac:chgData name="BRAZZOLOTTO Isabelle" userId="c4914297-3f2d-4e0a-8c8d-5f9c7ad33800" providerId="ADAL" clId="{7FD3F5B4-182E-1F46-AA5E-2BDB1B635F26}" dt="2024-04-08T14:58:39.012" v="38" actId="478"/>
          <ac:picMkLst>
            <pc:docMk/>
            <pc:sldMk cId="1454995670" sldId="264"/>
            <ac:picMk id="4" creationId="{65426476-E676-32A2-A4C6-0DBBFE90BF8A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9:49.666" v="58"/>
        <pc:sldMkLst>
          <pc:docMk/>
          <pc:sldMk cId="1145823201" sldId="265"/>
        </pc:sldMkLst>
        <pc:picChg chg="add mod">
          <ac:chgData name="BRAZZOLOTTO Isabelle" userId="c4914297-3f2d-4e0a-8c8d-5f9c7ad33800" providerId="ADAL" clId="{7FD3F5B4-182E-1F46-AA5E-2BDB1B635F26}" dt="2024-04-08T14:59:49.666" v="58"/>
          <ac:picMkLst>
            <pc:docMk/>
            <pc:sldMk cId="1145823201" sldId="265"/>
            <ac:picMk id="2" creationId="{42668E77-7E7B-6BE8-845F-2E08E9EE9EF7}"/>
          </ac:picMkLst>
        </pc:picChg>
        <pc:picChg chg="del">
          <ac:chgData name="BRAZZOLOTTO Isabelle" userId="c4914297-3f2d-4e0a-8c8d-5f9c7ad33800" providerId="ADAL" clId="{7FD3F5B4-182E-1F46-AA5E-2BDB1B635F26}" dt="2023-09-20T09:28:17.321" v="12" actId="478"/>
          <ac:picMkLst>
            <pc:docMk/>
            <pc:sldMk cId="1145823201" sldId="265"/>
            <ac:picMk id="2" creationId="{C4BCF09C-37BC-1573-15AC-E03A20BD7576}"/>
          </ac:picMkLst>
        </pc:picChg>
        <pc:picChg chg="add mod">
          <ac:chgData name="BRAZZOLOTTO Isabelle" userId="c4914297-3f2d-4e0a-8c8d-5f9c7ad33800" providerId="ADAL" clId="{7FD3F5B4-182E-1F46-AA5E-2BDB1B635F26}" dt="2023-09-20T09:28:18.277" v="13"/>
          <ac:picMkLst>
            <pc:docMk/>
            <pc:sldMk cId="1145823201" sldId="265"/>
            <ac:picMk id="3" creationId="{B53B5413-42EA-B99A-4E9F-62DE5A5BFC00}"/>
          </ac:picMkLst>
        </pc:picChg>
        <pc:picChg chg="del">
          <ac:chgData name="BRAZZOLOTTO Isabelle" userId="c4914297-3f2d-4e0a-8c8d-5f9c7ad33800" providerId="ADAL" clId="{7FD3F5B4-182E-1F46-AA5E-2BDB1B635F26}" dt="2024-04-08T14:58:46.795" v="41" actId="478"/>
          <ac:picMkLst>
            <pc:docMk/>
            <pc:sldMk cId="1145823201" sldId="265"/>
            <ac:picMk id="4" creationId="{B76A8509-E7BC-900A-2D8B-BA412D6ED270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9:45.095" v="56"/>
        <pc:sldMkLst>
          <pc:docMk/>
          <pc:sldMk cId="3143259476" sldId="266"/>
        </pc:sldMkLst>
        <pc:picChg chg="add mod">
          <ac:chgData name="BRAZZOLOTTO Isabelle" userId="c4914297-3f2d-4e0a-8c8d-5f9c7ad33800" providerId="ADAL" clId="{7FD3F5B4-182E-1F46-AA5E-2BDB1B635F26}" dt="2024-04-08T14:59:45.095" v="56"/>
          <ac:picMkLst>
            <pc:docMk/>
            <pc:sldMk cId="3143259476" sldId="266"/>
            <ac:picMk id="2" creationId="{4D0C8E46-2364-1C3E-81F2-7F0D1715A1F5}"/>
          </ac:picMkLst>
        </pc:picChg>
        <pc:picChg chg="del">
          <ac:chgData name="BRAZZOLOTTO Isabelle" userId="c4914297-3f2d-4e0a-8c8d-5f9c7ad33800" providerId="ADAL" clId="{7FD3F5B4-182E-1F46-AA5E-2BDB1B635F26}" dt="2023-09-20T09:28:25.098" v="17" actId="478"/>
          <ac:picMkLst>
            <pc:docMk/>
            <pc:sldMk cId="3143259476" sldId="266"/>
            <ac:picMk id="2" creationId="{7C1D67B3-29E8-4594-6EB7-F9E9A67D515C}"/>
          </ac:picMkLst>
        </pc:picChg>
        <pc:picChg chg="add mod">
          <ac:chgData name="BRAZZOLOTTO Isabelle" userId="c4914297-3f2d-4e0a-8c8d-5f9c7ad33800" providerId="ADAL" clId="{7FD3F5B4-182E-1F46-AA5E-2BDB1B635F26}" dt="2023-09-20T09:28:26.037" v="18"/>
          <ac:picMkLst>
            <pc:docMk/>
            <pc:sldMk cId="3143259476" sldId="266"/>
            <ac:picMk id="3" creationId="{F121B863-82B1-6EA1-4E18-54327F975F50}"/>
          </ac:picMkLst>
        </pc:picChg>
        <pc:picChg chg="del">
          <ac:chgData name="BRAZZOLOTTO Isabelle" userId="c4914297-3f2d-4e0a-8c8d-5f9c7ad33800" providerId="ADAL" clId="{7FD3F5B4-182E-1F46-AA5E-2BDB1B635F26}" dt="2024-04-08T14:58:53.170" v="43" actId="478"/>
          <ac:picMkLst>
            <pc:docMk/>
            <pc:sldMk cId="3143259476" sldId="266"/>
            <ac:picMk id="4" creationId="{67803DE2-3456-DC19-2565-F5012520B928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9:39.617" v="54"/>
        <pc:sldMkLst>
          <pc:docMk/>
          <pc:sldMk cId="2262420264" sldId="267"/>
        </pc:sldMkLst>
        <pc:picChg chg="del">
          <ac:chgData name="BRAZZOLOTTO Isabelle" userId="c4914297-3f2d-4e0a-8c8d-5f9c7ad33800" providerId="ADAL" clId="{7FD3F5B4-182E-1F46-AA5E-2BDB1B635F26}" dt="2023-09-20T09:28:32.307" v="21" actId="478"/>
          <ac:picMkLst>
            <pc:docMk/>
            <pc:sldMk cId="2262420264" sldId="267"/>
            <ac:picMk id="2" creationId="{08A28B2F-5EBD-09D4-4F95-0C6492AF87DE}"/>
          </ac:picMkLst>
        </pc:picChg>
        <pc:picChg chg="add mod">
          <ac:chgData name="BRAZZOLOTTO Isabelle" userId="c4914297-3f2d-4e0a-8c8d-5f9c7ad33800" providerId="ADAL" clId="{7FD3F5B4-182E-1F46-AA5E-2BDB1B635F26}" dt="2024-04-08T14:59:39.617" v="54"/>
          <ac:picMkLst>
            <pc:docMk/>
            <pc:sldMk cId="2262420264" sldId="267"/>
            <ac:picMk id="2" creationId="{0D5398F1-810B-0E54-9414-68E94E855733}"/>
          </ac:picMkLst>
        </pc:picChg>
        <pc:picChg chg="add mod">
          <ac:chgData name="BRAZZOLOTTO Isabelle" userId="c4914297-3f2d-4e0a-8c8d-5f9c7ad33800" providerId="ADAL" clId="{7FD3F5B4-182E-1F46-AA5E-2BDB1B635F26}" dt="2023-09-20T09:28:33.261" v="22"/>
          <ac:picMkLst>
            <pc:docMk/>
            <pc:sldMk cId="2262420264" sldId="267"/>
            <ac:picMk id="3" creationId="{A3505B16-4514-648E-9E98-A2BAB91120E2}"/>
          </ac:picMkLst>
        </pc:picChg>
        <pc:picChg chg="del">
          <ac:chgData name="BRAZZOLOTTO Isabelle" userId="c4914297-3f2d-4e0a-8c8d-5f9c7ad33800" providerId="ADAL" clId="{7FD3F5B4-182E-1F46-AA5E-2BDB1B635F26}" dt="2024-04-08T14:58:58.636" v="45" actId="478"/>
          <ac:picMkLst>
            <pc:docMk/>
            <pc:sldMk cId="2262420264" sldId="267"/>
            <ac:picMk id="4" creationId="{43A5BFF4-2727-A74D-B3B1-38B99D6359F2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9:34.793" v="52"/>
        <pc:sldMkLst>
          <pc:docMk/>
          <pc:sldMk cId="2263085921" sldId="268"/>
        </pc:sldMkLst>
        <pc:picChg chg="add mod">
          <ac:chgData name="BRAZZOLOTTO Isabelle" userId="c4914297-3f2d-4e0a-8c8d-5f9c7ad33800" providerId="ADAL" clId="{7FD3F5B4-182E-1F46-AA5E-2BDB1B635F26}" dt="2024-04-08T14:59:34.793" v="52"/>
          <ac:picMkLst>
            <pc:docMk/>
            <pc:sldMk cId="2263085921" sldId="268"/>
            <ac:picMk id="2" creationId="{74F36DF9-85D5-7FB1-446E-EBD679845AD5}"/>
          </ac:picMkLst>
        </pc:picChg>
        <pc:picChg chg="del">
          <ac:chgData name="BRAZZOLOTTO Isabelle" userId="c4914297-3f2d-4e0a-8c8d-5f9c7ad33800" providerId="ADAL" clId="{7FD3F5B4-182E-1F46-AA5E-2BDB1B635F26}" dt="2023-09-20T09:28:51.281" v="25" actId="478"/>
          <ac:picMkLst>
            <pc:docMk/>
            <pc:sldMk cId="2263085921" sldId="268"/>
            <ac:picMk id="2" creationId="{FC8ACEB9-7F08-24BE-F626-70E1BC159475}"/>
          </ac:picMkLst>
        </pc:picChg>
        <pc:picChg chg="add mod">
          <ac:chgData name="BRAZZOLOTTO Isabelle" userId="c4914297-3f2d-4e0a-8c8d-5f9c7ad33800" providerId="ADAL" clId="{7FD3F5B4-182E-1F46-AA5E-2BDB1B635F26}" dt="2023-09-20T09:28:52.402" v="26"/>
          <ac:picMkLst>
            <pc:docMk/>
            <pc:sldMk cId="2263085921" sldId="268"/>
            <ac:picMk id="3" creationId="{FFE768F3-D1B0-B9ED-DD67-5EED7DB50085}"/>
          </ac:picMkLst>
        </pc:picChg>
        <pc:picChg chg="add del mod">
          <ac:chgData name="BRAZZOLOTTO Isabelle" userId="c4914297-3f2d-4e0a-8c8d-5f9c7ad33800" providerId="ADAL" clId="{7FD3F5B4-182E-1F46-AA5E-2BDB1B635F26}" dt="2024-04-08T14:59:04.002" v="47" actId="478"/>
          <ac:picMkLst>
            <pc:docMk/>
            <pc:sldMk cId="2263085921" sldId="268"/>
            <ac:picMk id="4" creationId="{2A94D882-E671-136E-D302-F87243B93EF6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4-04-08T14:59:11.683" v="50"/>
        <pc:sldMkLst>
          <pc:docMk/>
          <pc:sldMk cId="1279700671" sldId="269"/>
        </pc:sldMkLst>
        <pc:picChg chg="del mod">
          <ac:chgData name="BRAZZOLOTTO Isabelle" userId="c4914297-3f2d-4e0a-8c8d-5f9c7ad33800" providerId="ADAL" clId="{7FD3F5B4-182E-1F46-AA5E-2BDB1B635F26}" dt="2023-09-20T09:29:11.977" v="31" actId="478"/>
          <ac:picMkLst>
            <pc:docMk/>
            <pc:sldMk cId="1279700671" sldId="269"/>
            <ac:picMk id="2" creationId="{A392A467-5C53-97DD-9CF6-718B20339F85}"/>
          </ac:picMkLst>
        </pc:picChg>
        <pc:picChg chg="add mod">
          <ac:chgData name="BRAZZOLOTTO Isabelle" userId="c4914297-3f2d-4e0a-8c8d-5f9c7ad33800" providerId="ADAL" clId="{7FD3F5B4-182E-1F46-AA5E-2BDB1B635F26}" dt="2024-04-08T14:59:11.683" v="50"/>
          <ac:picMkLst>
            <pc:docMk/>
            <pc:sldMk cId="1279700671" sldId="269"/>
            <ac:picMk id="2" creationId="{CDA954BE-ED77-C458-26A4-B04B4CEF717F}"/>
          </ac:picMkLst>
        </pc:picChg>
        <pc:picChg chg="add mod">
          <ac:chgData name="BRAZZOLOTTO Isabelle" userId="c4914297-3f2d-4e0a-8c8d-5f9c7ad33800" providerId="ADAL" clId="{7FD3F5B4-182E-1F46-AA5E-2BDB1B635F26}" dt="2023-09-20T09:29:12.876" v="32"/>
          <ac:picMkLst>
            <pc:docMk/>
            <pc:sldMk cId="1279700671" sldId="269"/>
            <ac:picMk id="3" creationId="{5ED67F8E-7FA8-FD8A-0A15-352C1183242A}"/>
          </ac:picMkLst>
        </pc:picChg>
        <pc:picChg chg="del">
          <ac:chgData name="BRAZZOLOTTO Isabelle" userId="c4914297-3f2d-4e0a-8c8d-5f9c7ad33800" providerId="ADAL" clId="{7FD3F5B4-182E-1F46-AA5E-2BDB1B635F26}" dt="2024-04-08T14:59:09.235" v="49" actId="478"/>
          <ac:picMkLst>
            <pc:docMk/>
            <pc:sldMk cId="1279700671" sldId="269"/>
            <ac:picMk id="4" creationId="{BDE1E634-EABC-7EA4-7DB8-7BCA7A49BAC5}"/>
          </ac:picMkLst>
        </pc:picChg>
      </pc:sldChg>
    </pc:docChg>
  </pc:docChgLst>
  <pc:docChgLst>
    <pc:chgData name="BRAZZOLOTTO Isabelle" userId="c4914297-3f2d-4e0a-8c8d-5f9c7ad33800" providerId="ADAL" clId="{5FE2EDB8-E06A-F749-AEA4-238B4D34BFDA}"/>
    <pc:docChg chg="custSel modSld">
      <pc:chgData name="BRAZZOLOTTO Isabelle" userId="c4914297-3f2d-4e0a-8c8d-5f9c7ad33800" providerId="ADAL" clId="{5FE2EDB8-E06A-F749-AEA4-238B4D34BFDA}" dt="2025-03-20T12:49:35.982" v="32"/>
      <pc:docMkLst>
        <pc:docMk/>
      </pc:docMkLst>
      <pc:sldChg chg="addSp delSp modSp mod">
        <pc:chgData name="BRAZZOLOTTO Isabelle" userId="c4914297-3f2d-4e0a-8c8d-5f9c7ad33800" providerId="ADAL" clId="{5FE2EDB8-E06A-F749-AEA4-238B4D34BFDA}" dt="2025-03-20T12:42:00.620" v="1"/>
        <pc:sldMkLst>
          <pc:docMk/>
          <pc:sldMk cId="3759605204" sldId="256"/>
        </pc:sldMkLst>
        <pc:picChg chg="add mod">
          <ac:chgData name="BRAZZOLOTTO Isabelle" userId="c4914297-3f2d-4e0a-8c8d-5f9c7ad33800" providerId="ADAL" clId="{5FE2EDB8-E06A-F749-AEA4-238B4D34BFDA}" dt="2025-03-20T12:42:00.620" v="1"/>
          <ac:picMkLst>
            <pc:docMk/>
            <pc:sldMk cId="3759605204" sldId="256"/>
            <ac:picMk id="2" creationId="{A419C29D-40D0-5A3B-A44B-EBFA0296FB3C}"/>
          </ac:picMkLst>
        </pc:picChg>
        <pc:picChg chg="del">
          <ac:chgData name="BRAZZOLOTTO Isabelle" userId="c4914297-3f2d-4e0a-8c8d-5f9c7ad33800" providerId="ADAL" clId="{5FE2EDB8-E06A-F749-AEA4-238B4D34BFDA}" dt="2025-03-20T12:41:59.412" v="0" actId="478"/>
          <ac:picMkLst>
            <pc:docMk/>
            <pc:sldMk cId="3759605204" sldId="256"/>
            <ac:picMk id="3" creationId="{004E56C4-4FA0-FCAF-5A3E-5BA5CBFB1E5E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2:37.124" v="8" actId="1035"/>
        <pc:sldMkLst>
          <pc:docMk/>
          <pc:sldMk cId="1140997803" sldId="257"/>
        </pc:sldMkLst>
        <pc:picChg chg="del">
          <ac:chgData name="BRAZZOLOTTO Isabelle" userId="c4914297-3f2d-4e0a-8c8d-5f9c7ad33800" providerId="ADAL" clId="{5FE2EDB8-E06A-F749-AEA4-238B4D34BFDA}" dt="2025-03-20T12:42:33.748" v="5" actId="478"/>
          <ac:picMkLst>
            <pc:docMk/>
            <pc:sldMk cId="1140997803" sldId="257"/>
            <ac:picMk id="2" creationId="{DB55B3B6-CC41-3C04-DAB1-BDFB768FCA3B}"/>
          </ac:picMkLst>
        </pc:picChg>
        <pc:picChg chg="add mod">
          <ac:chgData name="BRAZZOLOTTO Isabelle" userId="c4914297-3f2d-4e0a-8c8d-5f9c7ad33800" providerId="ADAL" clId="{5FE2EDB8-E06A-F749-AEA4-238B4D34BFDA}" dt="2025-03-20T12:42:37.124" v="8" actId="1035"/>
          <ac:picMkLst>
            <pc:docMk/>
            <pc:sldMk cId="1140997803" sldId="257"/>
            <ac:picMk id="4" creationId="{50C89555-ECD5-ACA8-97CA-A24724C50E3E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2:54.515" v="12"/>
        <pc:sldMkLst>
          <pc:docMk/>
          <pc:sldMk cId="3868258415" sldId="258"/>
        </pc:sldMkLst>
        <pc:picChg chg="del">
          <ac:chgData name="BRAZZOLOTTO Isabelle" userId="c4914297-3f2d-4e0a-8c8d-5f9c7ad33800" providerId="ADAL" clId="{5FE2EDB8-E06A-F749-AEA4-238B4D34BFDA}" dt="2025-03-20T12:42:53.372" v="11" actId="478"/>
          <ac:picMkLst>
            <pc:docMk/>
            <pc:sldMk cId="3868258415" sldId="258"/>
            <ac:picMk id="2" creationId="{39DD4E83-8529-CDE3-458F-6C883926A301}"/>
          </ac:picMkLst>
        </pc:picChg>
        <pc:picChg chg="add mod">
          <ac:chgData name="BRAZZOLOTTO Isabelle" userId="c4914297-3f2d-4e0a-8c8d-5f9c7ad33800" providerId="ADAL" clId="{5FE2EDB8-E06A-F749-AEA4-238B4D34BFDA}" dt="2025-03-20T12:42:54.515" v="12"/>
          <ac:picMkLst>
            <pc:docMk/>
            <pc:sldMk cId="3868258415" sldId="258"/>
            <ac:picMk id="4" creationId="{DCAB5A5B-AB4C-FEE3-173F-38A754C13457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3:03.725" v="16"/>
        <pc:sldMkLst>
          <pc:docMk/>
          <pc:sldMk cId="180041879" sldId="259"/>
        </pc:sldMkLst>
        <pc:picChg chg="del">
          <ac:chgData name="BRAZZOLOTTO Isabelle" userId="c4914297-3f2d-4e0a-8c8d-5f9c7ad33800" providerId="ADAL" clId="{5FE2EDB8-E06A-F749-AEA4-238B4D34BFDA}" dt="2025-03-20T12:43:02.732" v="15" actId="478"/>
          <ac:picMkLst>
            <pc:docMk/>
            <pc:sldMk cId="180041879" sldId="259"/>
            <ac:picMk id="2" creationId="{D092D177-82A6-7BDE-E8B2-E6B9FDC5E8A1}"/>
          </ac:picMkLst>
        </pc:picChg>
        <pc:picChg chg="add mod">
          <ac:chgData name="BRAZZOLOTTO Isabelle" userId="c4914297-3f2d-4e0a-8c8d-5f9c7ad33800" providerId="ADAL" clId="{5FE2EDB8-E06A-F749-AEA4-238B4D34BFDA}" dt="2025-03-20T12:43:03.725" v="16"/>
          <ac:picMkLst>
            <pc:docMk/>
            <pc:sldMk cId="180041879" sldId="259"/>
            <ac:picMk id="4" creationId="{81A2CF62-4810-F200-0999-9598D2929A9B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3:12.275" v="20"/>
        <pc:sldMkLst>
          <pc:docMk/>
          <pc:sldMk cId="3429133356" sldId="260"/>
        </pc:sldMkLst>
        <pc:picChg chg="del">
          <ac:chgData name="BRAZZOLOTTO Isabelle" userId="c4914297-3f2d-4e0a-8c8d-5f9c7ad33800" providerId="ADAL" clId="{5FE2EDB8-E06A-F749-AEA4-238B4D34BFDA}" dt="2025-03-20T12:43:11.436" v="19" actId="478"/>
          <ac:picMkLst>
            <pc:docMk/>
            <pc:sldMk cId="3429133356" sldId="260"/>
            <ac:picMk id="2" creationId="{ABBC0A21-084A-DBB6-388B-26E78147EB39}"/>
          </ac:picMkLst>
        </pc:picChg>
        <pc:picChg chg="add mod">
          <ac:chgData name="BRAZZOLOTTO Isabelle" userId="c4914297-3f2d-4e0a-8c8d-5f9c7ad33800" providerId="ADAL" clId="{5FE2EDB8-E06A-F749-AEA4-238B4D34BFDA}" dt="2025-03-20T12:43:12.275" v="20"/>
          <ac:picMkLst>
            <pc:docMk/>
            <pc:sldMk cId="3429133356" sldId="260"/>
            <ac:picMk id="4" creationId="{C685609E-1354-098C-71F8-81E7455D26EF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3:43.791" v="24"/>
        <pc:sldMkLst>
          <pc:docMk/>
          <pc:sldMk cId="2680911144" sldId="261"/>
        </pc:sldMkLst>
        <pc:picChg chg="del">
          <ac:chgData name="BRAZZOLOTTO Isabelle" userId="c4914297-3f2d-4e0a-8c8d-5f9c7ad33800" providerId="ADAL" clId="{5FE2EDB8-E06A-F749-AEA4-238B4D34BFDA}" dt="2025-03-20T12:43:42.837" v="23" actId="478"/>
          <ac:picMkLst>
            <pc:docMk/>
            <pc:sldMk cId="2680911144" sldId="261"/>
            <ac:picMk id="2" creationId="{255EAFD4-247C-138F-A430-EADE87C660CD}"/>
          </ac:picMkLst>
        </pc:picChg>
        <pc:picChg chg="add mod">
          <ac:chgData name="BRAZZOLOTTO Isabelle" userId="c4914297-3f2d-4e0a-8c8d-5f9c7ad33800" providerId="ADAL" clId="{5FE2EDB8-E06A-F749-AEA4-238B4D34BFDA}" dt="2025-03-20T12:43:43.791" v="24"/>
          <ac:picMkLst>
            <pc:docMk/>
            <pc:sldMk cId="2680911144" sldId="261"/>
            <ac:picMk id="4" creationId="{AC65A34C-BF73-9DAB-D491-C3830DCCC1BF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9:30.992" v="30" actId="1035"/>
        <pc:sldMkLst>
          <pc:docMk/>
          <pc:sldMk cId="294026284" sldId="262"/>
        </pc:sldMkLst>
        <pc:picChg chg="del">
          <ac:chgData name="BRAZZOLOTTO Isabelle" userId="c4914297-3f2d-4e0a-8c8d-5f9c7ad33800" providerId="ADAL" clId="{5FE2EDB8-E06A-F749-AEA4-238B4D34BFDA}" dt="2025-03-20T12:49:26.935" v="27" actId="478"/>
          <ac:picMkLst>
            <pc:docMk/>
            <pc:sldMk cId="294026284" sldId="262"/>
            <ac:picMk id="2" creationId="{2AEE9962-0A12-E8A5-B906-8B553A662423}"/>
          </ac:picMkLst>
        </pc:picChg>
        <pc:picChg chg="add mod">
          <ac:chgData name="BRAZZOLOTTO Isabelle" userId="c4914297-3f2d-4e0a-8c8d-5f9c7ad33800" providerId="ADAL" clId="{5FE2EDB8-E06A-F749-AEA4-238B4D34BFDA}" dt="2025-03-20T12:49:30.992" v="30" actId="1035"/>
          <ac:picMkLst>
            <pc:docMk/>
            <pc:sldMk cId="294026284" sldId="262"/>
            <ac:picMk id="4" creationId="{55AF4AD1-4F8E-9260-1EE7-45CCE4F58A40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2:19.957" v="4" actId="1036"/>
        <pc:sldMkLst>
          <pc:docMk/>
          <pc:sldMk cId="3347883277" sldId="263"/>
        </pc:sldMkLst>
        <pc:picChg chg="del">
          <ac:chgData name="BRAZZOLOTTO Isabelle" userId="c4914297-3f2d-4e0a-8c8d-5f9c7ad33800" providerId="ADAL" clId="{5FE2EDB8-E06A-F749-AEA4-238B4D34BFDA}" dt="2025-03-20T12:42:03.579" v="2" actId="478"/>
          <ac:picMkLst>
            <pc:docMk/>
            <pc:sldMk cId="3347883277" sldId="263"/>
            <ac:picMk id="3" creationId="{BBF6C7F2-D02A-9600-B446-F560F0139925}"/>
          </ac:picMkLst>
        </pc:picChg>
        <pc:picChg chg="add mod">
          <ac:chgData name="BRAZZOLOTTO Isabelle" userId="c4914297-3f2d-4e0a-8c8d-5f9c7ad33800" providerId="ADAL" clId="{5FE2EDB8-E06A-F749-AEA4-238B4D34BFDA}" dt="2025-03-20T12:42:19.957" v="4" actId="1036"/>
          <ac:picMkLst>
            <pc:docMk/>
            <pc:sldMk cId="3347883277" sldId="263"/>
            <ac:picMk id="4" creationId="{71F8B6A3-FB3C-F83F-65CF-D080E5E592F7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2:43.823" v="10"/>
        <pc:sldMkLst>
          <pc:docMk/>
          <pc:sldMk cId="1454995670" sldId="264"/>
        </pc:sldMkLst>
        <pc:picChg chg="del">
          <ac:chgData name="BRAZZOLOTTO Isabelle" userId="c4914297-3f2d-4e0a-8c8d-5f9c7ad33800" providerId="ADAL" clId="{5FE2EDB8-E06A-F749-AEA4-238B4D34BFDA}" dt="2025-03-20T12:42:40.955" v="9" actId="478"/>
          <ac:picMkLst>
            <pc:docMk/>
            <pc:sldMk cId="1454995670" sldId="264"/>
            <ac:picMk id="2" creationId="{31F56250-5826-CB08-50E2-F34AA307072F}"/>
          </ac:picMkLst>
        </pc:picChg>
        <pc:picChg chg="add mod">
          <ac:chgData name="BRAZZOLOTTO Isabelle" userId="c4914297-3f2d-4e0a-8c8d-5f9c7ad33800" providerId="ADAL" clId="{5FE2EDB8-E06A-F749-AEA4-238B4D34BFDA}" dt="2025-03-20T12:42:43.823" v="10"/>
          <ac:picMkLst>
            <pc:docMk/>
            <pc:sldMk cId="1454995670" sldId="264"/>
            <ac:picMk id="4" creationId="{2BC8D14E-BDA1-840B-CB6B-E7B34D756210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2:59.163" v="14"/>
        <pc:sldMkLst>
          <pc:docMk/>
          <pc:sldMk cId="1145823201" sldId="265"/>
        </pc:sldMkLst>
        <pc:picChg chg="del">
          <ac:chgData name="BRAZZOLOTTO Isabelle" userId="c4914297-3f2d-4e0a-8c8d-5f9c7ad33800" providerId="ADAL" clId="{5FE2EDB8-E06A-F749-AEA4-238B4D34BFDA}" dt="2025-03-20T12:42:58.164" v="13" actId="478"/>
          <ac:picMkLst>
            <pc:docMk/>
            <pc:sldMk cId="1145823201" sldId="265"/>
            <ac:picMk id="2" creationId="{42668E77-7E7B-6BE8-845F-2E08E9EE9EF7}"/>
          </ac:picMkLst>
        </pc:picChg>
        <pc:picChg chg="add mod">
          <ac:chgData name="BRAZZOLOTTO Isabelle" userId="c4914297-3f2d-4e0a-8c8d-5f9c7ad33800" providerId="ADAL" clId="{5FE2EDB8-E06A-F749-AEA4-238B4D34BFDA}" dt="2025-03-20T12:42:59.163" v="14"/>
          <ac:picMkLst>
            <pc:docMk/>
            <pc:sldMk cId="1145823201" sldId="265"/>
            <ac:picMk id="4" creationId="{9B007C8C-20DC-0976-8166-7F4E0EC9DFCB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3:07.876" v="18"/>
        <pc:sldMkLst>
          <pc:docMk/>
          <pc:sldMk cId="3143259476" sldId="266"/>
        </pc:sldMkLst>
        <pc:picChg chg="del">
          <ac:chgData name="BRAZZOLOTTO Isabelle" userId="c4914297-3f2d-4e0a-8c8d-5f9c7ad33800" providerId="ADAL" clId="{5FE2EDB8-E06A-F749-AEA4-238B4D34BFDA}" dt="2025-03-20T12:43:06.852" v="17" actId="478"/>
          <ac:picMkLst>
            <pc:docMk/>
            <pc:sldMk cId="3143259476" sldId="266"/>
            <ac:picMk id="2" creationId="{4D0C8E46-2364-1C3E-81F2-7F0D1715A1F5}"/>
          </ac:picMkLst>
        </pc:picChg>
        <pc:picChg chg="add mod">
          <ac:chgData name="BRAZZOLOTTO Isabelle" userId="c4914297-3f2d-4e0a-8c8d-5f9c7ad33800" providerId="ADAL" clId="{5FE2EDB8-E06A-F749-AEA4-238B4D34BFDA}" dt="2025-03-20T12:43:07.876" v="18"/>
          <ac:picMkLst>
            <pc:docMk/>
            <pc:sldMk cId="3143259476" sldId="266"/>
            <ac:picMk id="4" creationId="{F0370AD2-104E-D488-214E-B50855C61541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3:39.117" v="22"/>
        <pc:sldMkLst>
          <pc:docMk/>
          <pc:sldMk cId="2262420264" sldId="267"/>
        </pc:sldMkLst>
        <pc:picChg chg="del">
          <ac:chgData name="BRAZZOLOTTO Isabelle" userId="c4914297-3f2d-4e0a-8c8d-5f9c7ad33800" providerId="ADAL" clId="{5FE2EDB8-E06A-F749-AEA4-238B4D34BFDA}" dt="2025-03-20T12:43:15.876" v="21" actId="478"/>
          <ac:picMkLst>
            <pc:docMk/>
            <pc:sldMk cId="2262420264" sldId="267"/>
            <ac:picMk id="2" creationId="{0D5398F1-810B-0E54-9414-68E94E855733}"/>
          </ac:picMkLst>
        </pc:picChg>
        <pc:picChg chg="add mod">
          <ac:chgData name="BRAZZOLOTTO Isabelle" userId="c4914297-3f2d-4e0a-8c8d-5f9c7ad33800" providerId="ADAL" clId="{5FE2EDB8-E06A-F749-AEA4-238B4D34BFDA}" dt="2025-03-20T12:43:39.117" v="22"/>
          <ac:picMkLst>
            <pc:docMk/>
            <pc:sldMk cId="2262420264" sldId="267"/>
            <ac:picMk id="4" creationId="{A1D9CB0D-F3CB-E123-1557-C8238B868CBC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9:24.511" v="26"/>
        <pc:sldMkLst>
          <pc:docMk/>
          <pc:sldMk cId="2263085921" sldId="268"/>
        </pc:sldMkLst>
        <pc:picChg chg="del">
          <ac:chgData name="BRAZZOLOTTO Isabelle" userId="c4914297-3f2d-4e0a-8c8d-5f9c7ad33800" providerId="ADAL" clId="{5FE2EDB8-E06A-F749-AEA4-238B4D34BFDA}" dt="2025-03-20T12:49:23.488" v="25" actId="478"/>
          <ac:picMkLst>
            <pc:docMk/>
            <pc:sldMk cId="2263085921" sldId="268"/>
            <ac:picMk id="2" creationId="{74F36DF9-85D5-7FB1-446E-EBD679845AD5}"/>
          </ac:picMkLst>
        </pc:picChg>
        <pc:picChg chg="add mod">
          <ac:chgData name="BRAZZOLOTTO Isabelle" userId="c4914297-3f2d-4e0a-8c8d-5f9c7ad33800" providerId="ADAL" clId="{5FE2EDB8-E06A-F749-AEA4-238B4D34BFDA}" dt="2025-03-20T12:49:24.511" v="26"/>
          <ac:picMkLst>
            <pc:docMk/>
            <pc:sldMk cId="2263085921" sldId="268"/>
            <ac:picMk id="4" creationId="{B3D3FD25-7F3D-FCF8-1D8A-CF7BC6C3E3D1}"/>
          </ac:picMkLst>
        </pc:picChg>
      </pc:sldChg>
      <pc:sldChg chg="addSp delSp modSp mod">
        <pc:chgData name="BRAZZOLOTTO Isabelle" userId="c4914297-3f2d-4e0a-8c8d-5f9c7ad33800" providerId="ADAL" clId="{5FE2EDB8-E06A-F749-AEA4-238B4D34BFDA}" dt="2025-03-20T12:49:35.982" v="32"/>
        <pc:sldMkLst>
          <pc:docMk/>
          <pc:sldMk cId="1279700671" sldId="269"/>
        </pc:sldMkLst>
        <pc:picChg chg="del">
          <ac:chgData name="BRAZZOLOTTO Isabelle" userId="c4914297-3f2d-4e0a-8c8d-5f9c7ad33800" providerId="ADAL" clId="{5FE2EDB8-E06A-F749-AEA4-238B4D34BFDA}" dt="2025-03-20T12:49:35.039" v="31" actId="478"/>
          <ac:picMkLst>
            <pc:docMk/>
            <pc:sldMk cId="1279700671" sldId="269"/>
            <ac:picMk id="2" creationId="{CDA954BE-ED77-C458-26A4-B04B4CEF717F}"/>
          </ac:picMkLst>
        </pc:picChg>
        <pc:picChg chg="add mod">
          <ac:chgData name="BRAZZOLOTTO Isabelle" userId="c4914297-3f2d-4e0a-8c8d-5f9c7ad33800" providerId="ADAL" clId="{5FE2EDB8-E06A-F749-AEA4-238B4D34BFDA}" dt="2025-03-20T12:49:35.982" v="32"/>
          <ac:picMkLst>
            <pc:docMk/>
            <pc:sldMk cId="1279700671" sldId="269"/>
            <ac:picMk id="4" creationId="{76200075-F9ED-978D-0859-70133F7E23A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07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49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359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06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46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3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83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3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76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727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5306A-D926-3D48-AE1E-01B31235F478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747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C64E1E-3995-E063-8D70-9D8B350D2F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419C29D-40D0-5A3B-A44B-EBFA0296FB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605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3505B16-4514-648E-9E98-A2BAB91120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1D9CB0D-F3CB-E123-1557-C8238B868C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420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3276F87-0C83-4292-681E-34331E791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C65A34C-BF73-9DAB-D491-C3830DCCC1B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11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FE768F3-D1B0-B9ED-DD67-5EED7DB500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3D3FD25-7F3D-FCF8-1D8A-CF7BC6C3E3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85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5AE3E5F-355E-FE80-88E3-7998E3EBA9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5AF4AD1-4F8E-9260-1EE7-45CCE4F58A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6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ED67F8E-7FA8-FD8A-0A15-352C118324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6200075-F9ED-978D-0859-70133F7E23A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0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F3005D3-C373-89A1-7F59-150931E04E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1F8B6A3-FB3C-F83F-65CF-D080E5E592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802445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8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86A3AA1-F625-957D-D341-C96D0214F4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0C89555-ECD5-ACA8-97CA-A24724C50E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97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F7B0E60-31FE-BF21-E693-CB59F6A717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BC8D14E-BDA1-840B-CB6B-E7B34D7562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9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35CA375-1CDD-2030-7D9C-D6F346B7E6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CAB5A5B-AB4C-FEE3-173F-38A754C134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5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53B5413-42EA-B99A-4E9F-62DE5A5BFC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B007C8C-20DC-0976-8166-7F4E0EC9DFC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23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08EB140-CAA4-BBBC-379A-5704D91421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1A2CF62-4810-F200-0999-9598D2929A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 flipV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121B863-82B1-6EA1-4E18-54327F975F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0370AD2-104E-D488-214E-B50855C615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5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FC2210E-B8D0-57B3-CBD5-4627E0C837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685609E-1354-098C-71F8-81E7455D26E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696"/>
            <a:ext cx="2346158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333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eate a new document." ma:contentTypeScope="" ma:versionID="02f58d58d97ed9dedbcc0d0b27a8ce1b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95f2d612fa501644ce2f884d631dc1af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Props1.xml><?xml version="1.0" encoding="utf-8"?>
<ds:datastoreItem xmlns:ds="http://schemas.openxmlformats.org/officeDocument/2006/customXml" ds:itemID="{F71093EF-95F8-4AB3-91FB-B9884ABEB705}"/>
</file>

<file path=customXml/itemProps2.xml><?xml version="1.0" encoding="utf-8"?>
<ds:datastoreItem xmlns:ds="http://schemas.openxmlformats.org/officeDocument/2006/customXml" ds:itemID="{C6B3A684-112A-43FC-82F1-1A6E93136995}"/>
</file>

<file path=customXml/itemProps3.xml><?xml version="1.0" encoding="utf-8"?>
<ds:datastoreItem xmlns:ds="http://schemas.openxmlformats.org/officeDocument/2006/customXml" ds:itemID="{7963B789-EAD2-478D-ADA3-6734BD33889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50</TotalTime>
  <Words>28</Words>
  <Application>Microsoft Macintosh PowerPoint</Application>
  <PresentationFormat>Personnalisé</PresentationFormat>
  <Paragraphs>14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Fira Sans Black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BRAZZOLOTTO Isabelle</dc:creator>
  <cp:lastModifiedBy>BRAZZOLOTTO Isabelle</cp:lastModifiedBy>
  <cp:revision>3</cp:revision>
  <dcterms:created xsi:type="dcterms:W3CDTF">2023-03-20T10:39:31Z</dcterms:created>
  <dcterms:modified xsi:type="dcterms:W3CDTF">2025-03-20T12:49:43Z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0x0101002069611CAFB7CF4A8F87A832AA20E046</vt:lpwstr>
  </property>
</Properties>
</file>