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1"/>
  </p:sldMasterIdLst>
  <p:notesMasterIdLst>
    <p:notesMasterId r:id="rId8"/>
  </p:notesMasterIdLst>
  <p:sldIdLst>
    <p:sldId id="334" r:id="rId2"/>
    <p:sldId id="330" r:id="rId3"/>
    <p:sldId id="328" r:id="rId4"/>
    <p:sldId id="331" r:id="rId5"/>
    <p:sldId id="332" r:id="rId6"/>
    <p:sldId id="333" r:id="rId7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14" userDrawn="1">
          <p15:clr>
            <a:srgbClr val="A4A3A4"/>
          </p15:clr>
        </p15:guide>
        <p15:guide id="3" orient="horz" pos="854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3482"/>
    <a:srgbClr val="272572"/>
    <a:srgbClr val="465F9D"/>
    <a:srgbClr val="FAF0E6"/>
    <a:srgbClr val="EBC49E"/>
    <a:srgbClr val="00AC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39"/>
    <p:restoredTop sz="94660"/>
  </p:normalViewPr>
  <p:slideViewPr>
    <p:cSldViewPr showGuides="1">
      <p:cViewPr varScale="1">
        <p:scale>
          <a:sx n="169" d="100"/>
          <a:sy n="169" d="100"/>
        </p:scale>
        <p:origin x="912" y="184"/>
      </p:cViewPr>
      <p:guideLst>
        <p:guide orient="horz" pos="1620"/>
        <p:guide orient="horz" pos="214"/>
        <p:guide orient="horz" pos="854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19/08/2024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DE9C94A-38A5-9E3A-3B46-2C5B526B8E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381" y="4016"/>
            <a:ext cx="9139237" cy="513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83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6A4A60EE-9D13-3442-9796-E718C6343EC1}" type="datetime1">
              <a:rPr lang="fr-FR" cap="all" smtClean="0"/>
              <a:pPr/>
              <a:t>19/08/2024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850" y="1707654"/>
            <a:ext cx="8424334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724193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528" y="1563638"/>
            <a:ext cx="2520000" cy="288032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251C71F6-E0A6-1740-B64F-38F332886BAF}" type="datetime1">
              <a:rPr lang="fr-FR" cap="all" smtClean="0"/>
              <a:pPr/>
              <a:t>19/08/2024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</p:spTree>
    <p:extLst>
      <p:ext uri="{BB962C8B-B14F-4D97-AF65-F5344CB8AC3E}">
        <p14:creationId xmlns:p14="http://schemas.microsoft.com/office/powerpoint/2010/main" val="288813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5E6183FC-BA60-7C49-ABF3-B50982741576}" type="datetime1">
              <a:rPr lang="fr-FR" cap="all" smtClean="0"/>
              <a:pPr/>
              <a:t>19/08/2024</a:t>
            </a:fld>
            <a:endParaRPr lang="fr-FR" cap="all" dirty="0"/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3528" y="1707654"/>
            <a:ext cx="2556471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75856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691346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8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0597CDB5-73DC-8641-8CC1-FAD9379FD627}" type="datetime1">
              <a:rPr lang="fr-FR" cap="all" smtClean="0"/>
              <a:pPr/>
              <a:t>19/08/2024</a:t>
            </a:fld>
            <a:endParaRPr lang="fr-FR" cap="all" dirty="0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31840" y="1707654"/>
            <a:ext cx="5616624" cy="288032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077185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8E1290DD-BE4D-794B-919C-D565D1B9C67D}" type="datetime1">
              <a:rPr lang="fr-FR" cap="all" smtClean="0"/>
              <a:pPr/>
              <a:t>19/08/2024</a:t>
            </a:fld>
            <a:endParaRPr lang="fr-FR" cap="all" dirty="0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323528" y="1707654"/>
            <a:ext cx="5761038" cy="2879725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2044116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0" y="2139702"/>
            <a:ext cx="8424000" cy="2293224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92075" indent="0">
              <a:spcBef>
                <a:spcPts val="500"/>
              </a:spcBef>
              <a:spcAft>
                <a:spcPts val="0"/>
              </a:spcAft>
              <a:buNone/>
              <a:tabLst/>
              <a:defRPr sz="18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D7698221-35EF-134F-B87A-568DECC70F29}" type="datetime1">
              <a:rPr lang="fr-FR" cap="all" smtClean="0"/>
              <a:pPr/>
              <a:t>19/08/2024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59E47F1-2102-D14D-B946-BF6EDB3FDA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80000" y="179999"/>
            <a:ext cx="216305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1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093D364F-5A36-B93E-E950-AB597EC3D1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14388"/>
            <a:ext cx="9144000" cy="4329112"/>
          </a:xfrm>
          <a:prstGeom prst="rect">
            <a:avLst/>
          </a:prstGeom>
        </p:spPr>
      </p:pic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64285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ysClr val="windowText" lastClr="000000"/>
                </a:solidFill>
              </a:defRPr>
            </a:lvl1pPr>
          </a:lstStyle>
          <a:p>
            <a:fld id="{5F7325A3-5315-1B4B-A0D9-112471EB5837}" type="datetime1">
              <a:rPr lang="fr-FR" cap="all" smtClean="0"/>
              <a:pPr/>
              <a:t>19/08/2024</a:t>
            </a:fld>
            <a:endParaRPr lang="fr-FR" cap="all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ysClr val="windowText" lastClr="000000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6546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4EA19884-7A29-DC4E-9311-A62E54788E52}" type="datetime1">
              <a:rPr lang="fr-FR" smtClean="0"/>
              <a:t>19/08/2024</a:t>
            </a:fld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0000" y="360000"/>
            <a:ext cx="2700000" cy="270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F927FF3-1B2D-5244-B021-F0D282DFE5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0000" y="359999"/>
            <a:ext cx="3780000" cy="270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0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0" y="1707654"/>
            <a:ext cx="8424863" cy="29523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8000" y="108000"/>
            <a:ext cx="540000" cy="540000"/>
          </a:xfrm>
          <a:prstGeom prst="rect">
            <a:avLst/>
          </a:prstGeom>
        </p:spPr>
      </p:pic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682801"/>
            <a:ext cx="8424863" cy="5399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5703" y="4783500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B858D49A-5A7A-574D-A0ED-52B5C1EFA876}" type="datetime1">
              <a:rPr lang="fr-FR" cap="all" smtClean="0"/>
              <a:pPr/>
              <a:t>19/08/2024</a:t>
            </a:fld>
            <a:endParaRPr lang="fr-FR" cap="all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CF162A95-DBF3-EB4D-94A9-B525B12195C6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8000" y="108000"/>
            <a:ext cx="72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92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hdr="0"/>
  <p:txStyles>
    <p:titleStyle>
      <a:lvl1pPr marL="14288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25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075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tabLst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351450" indent="-17145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3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1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927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202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E4F9C7A-68E5-0042-9946-4669E134DC3E}" type="datetime1">
              <a:rPr lang="fr-FR" cap="all" smtClean="0"/>
              <a:t>19/08/2024</a:t>
            </a:fld>
            <a:endParaRPr lang="fr-FR" cap="all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AB48ED5-418C-F640-8AB7-E75C104C25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7FECE53A-9267-D842-B87E-F184AF518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7883A4E-11C3-A343-86BD-29780D88B2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2503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A8FAAC2-ECC7-674E-BA6D-9C8C798446C6}" type="datetime1">
              <a:rPr lang="fr-FR" cap="all" smtClean="0">
                <a:solidFill>
                  <a:schemeClr val="bg1"/>
                </a:solidFill>
              </a:rPr>
              <a:t>19/08/2024</a:t>
            </a:fld>
            <a:endParaRPr lang="fr-FR" cap="all" dirty="0">
              <a:solidFill>
                <a:schemeClr val="bg1"/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Titre de partie</a:t>
            </a:r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chemeClr val="bg1"/>
                </a:solidFill>
              </a:rPr>
              <a:pPr/>
              <a:t>3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453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FF5838E-2EB6-D842-9098-9F664E4D4E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F062354-586A-2148-939E-36D4AD9976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C553D7-AA5E-904F-93FB-3459212A93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e la date 1">
            <a:extLst>
              <a:ext uri="{FF2B5EF4-FFF2-40B4-BE49-F238E27FC236}">
                <a16:creationId xmlns:a16="http://schemas.microsoft.com/office/drawing/2014/main" id="{E45A732E-432A-CB4E-9BAD-E9025E01C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3850" y="4797631"/>
            <a:ext cx="1170000" cy="345869"/>
          </a:xfrm>
        </p:spPr>
        <p:txBody>
          <a:bodyPr/>
          <a:lstStyle/>
          <a:p>
            <a:fld id="{BD43F710-A1AE-7747-9628-B3862EF0B7E9}" type="datetime1">
              <a:rPr lang="fr-FR" cap="all" smtClean="0"/>
              <a:t>19/08/2024</a:t>
            </a:fld>
            <a:endParaRPr lang="fr-FR" cap="all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68F9E10-0847-C84E-A00D-4E630B5DE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1515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BBE627C-BEA7-5246-AC1C-78BC25740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3FCDBF5D-AC41-8541-8587-FD1227BBF6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408DF94F-7EC8-514F-BD30-2DE91B81306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2CFB02D-EF7F-1043-83B7-22E52266F620}" type="datetime1">
              <a:rPr lang="fr-FR" cap="all" smtClean="0"/>
              <a:t>19/08/2024</a:t>
            </a:fld>
            <a:endParaRPr lang="fr-FR" cap="all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03952D2-3403-3743-8665-FE29451B1F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803410A-B25D-634A-B8FB-9F3C11EC4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823D707D-8BC0-4E47-8096-D447F3115ED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668177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B541DB9-CBE0-D942-AF40-638D19B4F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7FAA981-6A9A-DE4E-8025-BF76DD408C7A}" type="datetime1">
              <a:rPr lang="fr-FR" cap="all" smtClean="0"/>
              <a:t>19/08/2024</a:t>
            </a:fld>
            <a:endParaRPr lang="fr-FR" cap="all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09C574B-C106-A742-A6F7-1B7EBDA49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3F687843-9CAA-4344-9ACB-74B175375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898847"/>
      </p:ext>
    </p:extLst>
  </p:cSld>
  <p:clrMapOvr>
    <a:masterClrMapping/>
  </p:clrMapOvr>
</p:sld>
</file>

<file path=ppt/theme/theme1.xml><?xml version="1.0" encoding="utf-8"?>
<a:theme xmlns:a="http://schemas.openxmlformats.org/drawingml/2006/main" name="PREMIER MINISTR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nalisé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20" id="{37C1200E-3D4A-7543-846E-734EA9CAF17D}" vid="{7797F982-CCA4-DB4D-AC08-18BFB5329DA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PREMIER MINISTRE</Template>
  <TotalTime>123</TotalTime>
  <Words>13</Words>
  <Application>Microsoft Macintosh PowerPoint</Application>
  <PresentationFormat>Affichage à l'écran (16:9)</PresentationFormat>
  <Paragraphs>11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9" baseType="lpstr">
      <vt:lpstr>Arial</vt:lpstr>
      <vt:lpstr>Wingdings</vt:lpstr>
      <vt:lpstr>PREMIER MINISTRE</vt:lpstr>
      <vt:lpstr>Présentation PowerPoint</vt:lpstr>
      <vt:lpstr>Présentation PowerPoint</vt:lpstr>
      <vt:lpstr>Titre de partie</vt:lpstr>
      <vt:lpstr>Présentation PowerPoint</vt:lpstr>
      <vt:lpstr>Présentation PowerPoint</vt:lpstr>
      <vt:lpstr>Présentation PowerPoint</vt:lpstr>
    </vt:vector>
  </TitlesOfParts>
  <Manager>Client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Laura Garzaro</dc:creator>
  <cp:lastModifiedBy>Microsoft Office User</cp:lastModifiedBy>
  <cp:revision>20</cp:revision>
  <dcterms:created xsi:type="dcterms:W3CDTF">2021-08-03T12:18:52Z</dcterms:created>
  <dcterms:modified xsi:type="dcterms:W3CDTF">2024-08-19T08:31:21Z</dcterms:modified>
</cp:coreProperties>
</file>