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0" r:id="rId4"/>
    <p:sldId id="257" r:id="rId5"/>
    <p:sldId id="259" r:id="rId6"/>
    <p:sldId id="261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62" d="100"/>
          <a:sy n="62" d="100"/>
        </p:scale>
        <p:origin x="2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9E471CEF-2FC6-D0CC-299B-770A05A70A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69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FA0FF2-1A99-17E5-07BF-539A1E45E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1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7CB5159-BA55-D344-17EE-C1CFE28292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8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6207B90-EDDA-6038-BB4A-3DE29932C1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0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77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B336323B-4630-3BEF-69E7-8A56554AA078}"/>
              </a:ext>
            </a:extLst>
          </p:cNvPr>
          <p:cNvSpPr txBox="1"/>
          <p:nvPr/>
        </p:nvSpPr>
        <p:spPr>
          <a:xfrm>
            <a:off x="1954531" y="5029200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Marianne ExtraBold" panose="02000000000000000000" pitchFamily="2" charset="0"/>
              </a:rPr>
              <a:t>Lorem ipsum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FE24C1C-E384-D2A5-3614-D162CC8D1681}"/>
              </a:ext>
            </a:extLst>
          </p:cNvPr>
          <p:cNvSpPr txBox="1"/>
          <p:nvPr/>
        </p:nvSpPr>
        <p:spPr>
          <a:xfrm>
            <a:off x="2057399" y="6473279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F8603CF-0247-D4EC-D77F-DDBD59BCD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747" y="1358264"/>
            <a:ext cx="7476506" cy="220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3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6744402-7C38-D874-A9E1-7B4909C6FF0E}"/>
              </a:ext>
            </a:extLst>
          </p:cNvPr>
          <p:cNvSpPr txBox="1"/>
          <p:nvPr/>
        </p:nvSpPr>
        <p:spPr>
          <a:xfrm>
            <a:off x="1954531" y="3897086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Marianne ExtraBold" panose="02000000000000000000" pitchFamily="2" charset="0"/>
              </a:rPr>
              <a:t>Lorem ipsum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D0746B6-8FE8-ADB9-D4C4-58765766F0B4}"/>
              </a:ext>
            </a:extLst>
          </p:cNvPr>
          <p:cNvSpPr txBox="1"/>
          <p:nvPr/>
        </p:nvSpPr>
        <p:spPr>
          <a:xfrm>
            <a:off x="2057399" y="5341165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821344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1DED04D-457E-404D-E4EF-1EFA4635C2EA}"/>
              </a:ext>
            </a:extLst>
          </p:cNvPr>
          <p:cNvSpPr txBox="1"/>
          <p:nvPr/>
        </p:nvSpPr>
        <p:spPr>
          <a:xfrm>
            <a:off x="2057400" y="10500993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807075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E1CC600C-FAAC-999A-2536-ED41C3344F3B}"/>
              </a:ext>
            </a:extLst>
          </p:cNvPr>
          <p:cNvSpPr txBox="1"/>
          <p:nvPr/>
        </p:nvSpPr>
        <p:spPr>
          <a:xfrm>
            <a:off x="1954531" y="5029200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Marianne ExtraBold" panose="02000000000000000000" pitchFamily="2" charset="0"/>
              </a:rPr>
              <a:t>Lorem ipsum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F326024-A03E-90B0-8A73-34CDC8B3C3FE}"/>
              </a:ext>
            </a:extLst>
          </p:cNvPr>
          <p:cNvSpPr txBox="1"/>
          <p:nvPr/>
        </p:nvSpPr>
        <p:spPr>
          <a:xfrm>
            <a:off x="2057399" y="6473279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C0CA96-345E-F794-D3BC-B69F7CDD4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747" y="1358264"/>
            <a:ext cx="7476506" cy="220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20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6949CEF-6987-71B7-6F7C-6DB36B056748}"/>
              </a:ext>
            </a:extLst>
          </p:cNvPr>
          <p:cNvSpPr txBox="1"/>
          <p:nvPr/>
        </p:nvSpPr>
        <p:spPr>
          <a:xfrm>
            <a:off x="1954531" y="3897086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Marianne ExtraBold" panose="02000000000000000000" pitchFamily="2" charset="0"/>
              </a:rPr>
              <a:t>Lorem ipsum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28F4D65-8BD9-8253-0E68-C6766CC60227}"/>
              </a:ext>
            </a:extLst>
          </p:cNvPr>
          <p:cNvSpPr txBox="1"/>
          <p:nvPr/>
        </p:nvSpPr>
        <p:spPr>
          <a:xfrm>
            <a:off x="2057399" y="5341165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158186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25FB6DE-A248-32D2-55DB-EB5A04C91C43}"/>
              </a:ext>
            </a:extLst>
          </p:cNvPr>
          <p:cNvSpPr txBox="1"/>
          <p:nvPr/>
        </p:nvSpPr>
        <p:spPr>
          <a:xfrm>
            <a:off x="2057400" y="10500993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  <a:latin typeface="Marianne" panose="02000000000000000000" pitchFamily="2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7565219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1066</TotalTime>
  <Words>20</Words>
  <Application>Microsoft Macintosh PowerPoint</Application>
  <PresentationFormat>Personnalisé</PresentationFormat>
  <Paragraphs>10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7</cp:revision>
  <dcterms:created xsi:type="dcterms:W3CDTF">2024-08-07T13:21:01Z</dcterms:created>
  <dcterms:modified xsi:type="dcterms:W3CDTF">2024-08-08T08:06:35Z</dcterms:modified>
</cp:coreProperties>
</file>