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  <p:sldId id="263" r:id="rId6"/>
    <p:sldId id="257" r:id="rId7"/>
    <p:sldId id="264" r:id="rId8"/>
    <p:sldId id="258" r:id="rId9"/>
    <p:sldId id="265" r:id="rId10"/>
    <p:sldId id="259" r:id="rId11"/>
    <p:sldId id="266" r:id="rId12"/>
    <p:sldId id="260" r:id="rId13"/>
    <p:sldId id="267" r:id="rId14"/>
    <p:sldId id="261" r:id="rId15"/>
    <p:sldId id="268" r:id="rId16"/>
    <p:sldId id="262" r:id="rId17"/>
    <p:sldId id="269" r:id="rId18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2092"/>
    <a:srgbClr val="0058A5"/>
    <a:srgbClr val="0E7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3753B0-7F38-415B-8BD3-C45FBF715BBE}" v="16" dt="2024-07-10T16:13:07.7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/>
    <p:restoredTop sz="94694"/>
  </p:normalViewPr>
  <p:slideViewPr>
    <p:cSldViewPr snapToGrid="0">
      <p:cViewPr varScale="1">
        <p:scale>
          <a:sx n="94" d="100"/>
          <a:sy n="94" d="100"/>
        </p:scale>
        <p:origin x="11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RAMIDAS Naoki" userId="7c5be367-84e4-4809-9d20-9632c4b47193" providerId="ADAL" clId="{473753B0-7F38-415B-8BD3-C45FBF715BBE}"/>
    <pc:docChg chg="custSel modSld">
      <pc:chgData name="KERAMIDAS Naoki" userId="7c5be367-84e4-4809-9d20-9632c4b47193" providerId="ADAL" clId="{473753B0-7F38-415B-8BD3-C45FBF715BBE}" dt="2024-07-10T16:13:07.767" v="27"/>
      <pc:docMkLst>
        <pc:docMk/>
      </pc:docMkLst>
      <pc:sldChg chg="modSp">
        <pc:chgData name="KERAMIDAS Naoki" userId="7c5be367-84e4-4809-9d20-9632c4b47193" providerId="ADAL" clId="{473753B0-7F38-415B-8BD3-C45FBF715BBE}" dt="2024-07-10T16:12:27.019" v="0" actId="14826"/>
        <pc:sldMkLst>
          <pc:docMk/>
          <pc:sldMk cId="3759605204" sldId="256"/>
        </pc:sldMkLst>
        <pc:picChg chg="mod">
          <ac:chgData name="KERAMIDAS Naoki" userId="7c5be367-84e4-4809-9d20-9632c4b47193" providerId="ADAL" clId="{473753B0-7F38-415B-8BD3-C45FBF715BBE}" dt="2024-07-10T16:12:27.019" v="0" actId="14826"/>
          <ac:picMkLst>
            <pc:docMk/>
            <pc:sldMk cId="3759605204" sldId="256"/>
            <ac:picMk id="3" creationId="{004E56C4-4FA0-FCAF-5A3E-5BA5CBFB1E5E}"/>
          </ac:picMkLst>
        </pc:picChg>
      </pc:sldChg>
      <pc:sldChg chg="addSp delSp modSp mod">
        <pc:chgData name="KERAMIDAS Naoki" userId="7c5be367-84e4-4809-9d20-9632c4b47193" providerId="ADAL" clId="{473753B0-7F38-415B-8BD3-C45FBF715BBE}" dt="2024-07-10T16:12:38.001" v="5"/>
        <pc:sldMkLst>
          <pc:docMk/>
          <pc:sldMk cId="1140997803" sldId="257"/>
        </pc:sldMkLst>
        <pc:picChg chg="add mod">
          <ac:chgData name="KERAMIDAS Naoki" userId="7c5be367-84e4-4809-9d20-9632c4b47193" providerId="ADAL" clId="{473753B0-7F38-415B-8BD3-C45FBF715BBE}" dt="2024-07-10T16:12:38.001" v="5"/>
          <ac:picMkLst>
            <pc:docMk/>
            <pc:sldMk cId="1140997803" sldId="257"/>
            <ac:picMk id="3" creationId="{6A66B675-C469-679D-DCD3-BC05D14BD94D}"/>
          </ac:picMkLst>
        </pc:picChg>
        <pc:picChg chg="del">
          <ac:chgData name="KERAMIDAS Naoki" userId="7c5be367-84e4-4809-9d20-9632c4b47193" providerId="ADAL" clId="{473753B0-7F38-415B-8BD3-C45FBF715BBE}" dt="2024-07-10T16:12:37.648" v="4" actId="478"/>
          <ac:picMkLst>
            <pc:docMk/>
            <pc:sldMk cId="1140997803" sldId="257"/>
            <ac:picMk id="4" creationId="{82A0D2A0-84A6-1462-00ED-50A546E17884}"/>
          </ac:picMkLst>
        </pc:picChg>
      </pc:sldChg>
      <pc:sldChg chg="addSp delSp modSp mod">
        <pc:chgData name="KERAMIDAS Naoki" userId="7c5be367-84e4-4809-9d20-9632c4b47193" providerId="ADAL" clId="{473753B0-7F38-415B-8BD3-C45FBF715BBE}" dt="2024-07-10T16:12:42.942" v="9"/>
        <pc:sldMkLst>
          <pc:docMk/>
          <pc:sldMk cId="3868258415" sldId="258"/>
        </pc:sldMkLst>
        <pc:picChg chg="add mod">
          <ac:chgData name="KERAMIDAS Naoki" userId="7c5be367-84e4-4809-9d20-9632c4b47193" providerId="ADAL" clId="{473753B0-7F38-415B-8BD3-C45FBF715BBE}" dt="2024-07-10T16:12:42.942" v="9"/>
          <ac:picMkLst>
            <pc:docMk/>
            <pc:sldMk cId="3868258415" sldId="258"/>
            <ac:picMk id="3" creationId="{DD951671-64E1-136A-D5B6-4550AF50AADF}"/>
          </ac:picMkLst>
        </pc:picChg>
        <pc:picChg chg="del">
          <ac:chgData name="KERAMIDAS Naoki" userId="7c5be367-84e4-4809-9d20-9632c4b47193" providerId="ADAL" clId="{473753B0-7F38-415B-8BD3-C45FBF715BBE}" dt="2024-07-10T16:12:42.628" v="8" actId="478"/>
          <ac:picMkLst>
            <pc:docMk/>
            <pc:sldMk cId="3868258415" sldId="258"/>
            <ac:picMk id="4" creationId="{231FFCB8-2B82-BA48-AD2A-15319972AAA2}"/>
          </ac:picMkLst>
        </pc:picChg>
      </pc:sldChg>
      <pc:sldChg chg="addSp delSp modSp mod">
        <pc:chgData name="KERAMIDAS Naoki" userId="7c5be367-84e4-4809-9d20-9632c4b47193" providerId="ADAL" clId="{473753B0-7F38-415B-8BD3-C45FBF715BBE}" dt="2024-07-10T16:12:48.288" v="13"/>
        <pc:sldMkLst>
          <pc:docMk/>
          <pc:sldMk cId="180041879" sldId="259"/>
        </pc:sldMkLst>
        <pc:picChg chg="add mod">
          <ac:chgData name="KERAMIDAS Naoki" userId="7c5be367-84e4-4809-9d20-9632c4b47193" providerId="ADAL" clId="{473753B0-7F38-415B-8BD3-C45FBF715BBE}" dt="2024-07-10T16:12:48.288" v="13"/>
          <ac:picMkLst>
            <pc:docMk/>
            <pc:sldMk cId="180041879" sldId="259"/>
            <ac:picMk id="3" creationId="{2E666DE0-8C9C-3A40-C6CF-46AD55BAF14E}"/>
          </ac:picMkLst>
        </pc:picChg>
        <pc:picChg chg="del">
          <ac:chgData name="KERAMIDAS Naoki" userId="7c5be367-84e4-4809-9d20-9632c4b47193" providerId="ADAL" clId="{473753B0-7F38-415B-8BD3-C45FBF715BBE}" dt="2024-07-10T16:12:47.942" v="12" actId="478"/>
          <ac:picMkLst>
            <pc:docMk/>
            <pc:sldMk cId="180041879" sldId="259"/>
            <ac:picMk id="4" creationId="{73C1B82B-EA04-0ED9-E615-E2B2A5E0E3B6}"/>
          </ac:picMkLst>
        </pc:picChg>
      </pc:sldChg>
      <pc:sldChg chg="addSp delSp modSp mod">
        <pc:chgData name="KERAMIDAS Naoki" userId="7c5be367-84e4-4809-9d20-9632c4b47193" providerId="ADAL" clId="{473753B0-7F38-415B-8BD3-C45FBF715BBE}" dt="2024-07-10T16:12:53.835" v="17"/>
        <pc:sldMkLst>
          <pc:docMk/>
          <pc:sldMk cId="3429133356" sldId="260"/>
        </pc:sldMkLst>
        <pc:picChg chg="add mod">
          <ac:chgData name="KERAMIDAS Naoki" userId="7c5be367-84e4-4809-9d20-9632c4b47193" providerId="ADAL" clId="{473753B0-7F38-415B-8BD3-C45FBF715BBE}" dt="2024-07-10T16:12:53.835" v="17"/>
          <ac:picMkLst>
            <pc:docMk/>
            <pc:sldMk cId="3429133356" sldId="260"/>
            <ac:picMk id="3" creationId="{6C452D0B-1EBC-BE31-A8DA-A91A60DAB609}"/>
          </ac:picMkLst>
        </pc:picChg>
        <pc:picChg chg="del">
          <ac:chgData name="KERAMIDAS Naoki" userId="7c5be367-84e4-4809-9d20-9632c4b47193" providerId="ADAL" clId="{473753B0-7F38-415B-8BD3-C45FBF715BBE}" dt="2024-07-10T16:12:53.484" v="16" actId="478"/>
          <ac:picMkLst>
            <pc:docMk/>
            <pc:sldMk cId="3429133356" sldId="260"/>
            <ac:picMk id="4" creationId="{3F157FE7-71D9-12E8-DA4D-67AA07A65E12}"/>
          </ac:picMkLst>
        </pc:picChg>
      </pc:sldChg>
      <pc:sldChg chg="addSp delSp modSp mod">
        <pc:chgData name="KERAMIDAS Naoki" userId="7c5be367-84e4-4809-9d20-9632c4b47193" providerId="ADAL" clId="{473753B0-7F38-415B-8BD3-C45FBF715BBE}" dt="2024-07-10T16:12:59.844" v="21"/>
        <pc:sldMkLst>
          <pc:docMk/>
          <pc:sldMk cId="2680911144" sldId="261"/>
        </pc:sldMkLst>
        <pc:picChg chg="add mod">
          <ac:chgData name="KERAMIDAS Naoki" userId="7c5be367-84e4-4809-9d20-9632c4b47193" providerId="ADAL" clId="{473753B0-7F38-415B-8BD3-C45FBF715BBE}" dt="2024-07-10T16:12:59.844" v="21"/>
          <ac:picMkLst>
            <pc:docMk/>
            <pc:sldMk cId="2680911144" sldId="261"/>
            <ac:picMk id="3" creationId="{69399289-C42D-FC4D-17A4-11828A95927A}"/>
          </ac:picMkLst>
        </pc:picChg>
        <pc:picChg chg="del">
          <ac:chgData name="KERAMIDAS Naoki" userId="7c5be367-84e4-4809-9d20-9632c4b47193" providerId="ADAL" clId="{473753B0-7F38-415B-8BD3-C45FBF715BBE}" dt="2024-07-10T16:12:59.510" v="20" actId="478"/>
          <ac:picMkLst>
            <pc:docMk/>
            <pc:sldMk cId="2680911144" sldId="261"/>
            <ac:picMk id="4" creationId="{5FBE2965-467B-B282-E283-8F7A4FD6DE67}"/>
          </ac:picMkLst>
        </pc:picChg>
      </pc:sldChg>
      <pc:sldChg chg="addSp delSp modSp mod">
        <pc:chgData name="KERAMIDAS Naoki" userId="7c5be367-84e4-4809-9d20-9632c4b47193" providerId="ADAL" clId="{473753B0-7F38-415B-8BD3-C45FBF715BBE}" dt="2024-07-10T16:13:05.454" v="25"/>
        <pc:sldMkLst>
          <pc:docMk/>
          <pc:sldMk cId="294026284" sldId="262"/>
        </pc:sldMkLst>
        <pc:picChg chg="add mod">
          <ac:chgData name="KERAMIDAS Naoki" userId="7c5be367-84e4-4809-9d20-9632c4b47193" providerId="ADAL" clId="{473753B0-7F38-415B-8BD3-C45FBF715BBE}" dt="2024-07-10T16:13:05.454" v="25"/>
          <ac:picMkLst>
            <pc:docMk/>
            <pc:sldMk cId="294026284" sldId="262"/>
            <ac:picMk id="3" creationId="{26D64308-BB2F-208F-3D1F-DFEA72FDA865}"/>
          </ac:picMkLst>
        </pc:picChg>
        <pc:picChg chg="del">
          <ac:chgData name="KERAMIDAS Naoki" userId="7c5be367-84e4-4809-9d20-9632c4b47193" providerId="ADAL" clId="{473753B0-7F38-415B-8BD3-C45FBF715BBE}" dt="2024-07-10T16:13:05.146" v="24" actId="478"/>
          <ac:picMkLst>
            <pc:docMk/>
            <pc:sldMk cId="294026284" sldId="262"/>
            <ac:picMk id="4" creationId="{6D794B90-1368-23AD-BB93-F8E631807D4C}"/>
          </ac:picMkLst>
        </pc:picChg>
      </pc:sldChg>
      <pc:sldChg chg="addSp delSp modSp mod">
        <pc:chgData name="KERAMIDAS Naoki" userId="7c5be367-84e4-4809-9d20-9632c4b47193" providerId="ADAL" clId="{473753B0-7F38-415B-8BD3-C45FBF715BBE}" dt="2024-07-10T16:12:35.390" v="3"/>
        <pc:sldMkLst>
          <pc:docMk/>
          <pc:sldMk cId="3347883277" sldId="263"/>
        </pc:sldMkLst>
        <pc:picChg chg="add mod">
          <ac:chgData name="KERAMIDAS Naoki" userId="7c5be367-84e4-4809-9d20-9632c4b47193" providerId="ADAL" clId="{473753B0-7F38-415B-8BD3-C45FBF715BBE}" dt="2024-07-10T16:12:30.772" v="1"/>
          <ac:picMkLst>
            <pc:docMk/>
            <pc:sldMk cId="3347883277" sldId="263"/>
            <ac:picMk id="2" creationId="{6D863B59-E478-F6CF-012A-FC47FC3A8E1E}"/>
          </ac:picMkLst>
        </pc:picChg>
        <pc:picChg chg="del">
          <ac:chgData name="KERAMIDAS Naoki" userId="7c5be367-84e4-4809-9d20-9632c4b47193" providerId="ADAL" clId="{473753B0-7F38-415B-8BD3-C45FBF715BBE}" dt="2024-07-10T16:12:34.802" v="2" actId="478"/>
          <ac:picMkLst>
            <pc:docMk/>
            <pc:sldMk cId="3347883277" sldId="263"/>
            <ac:picMk id="4" creationId="{4756C9F4-2F8F-7749-D47B-A60E041EA5ED}"/>
          </ac:picMkLst>
        </pc:picChg>
        <pc:picChg chg="add mod">
          <ac:chgData name="KERAMIDAS Naoki" userId="7c5be367-84e4-4809-9d20-9632c4b47193" providerId="ADAL" clId="{473753B0-7F38-415B-8BD3-C45FBF715BBE}" dt="2024-07-10T16:12:35.390" v="3"/>
          <ac:picMkLst>
            <pc:docMk/>
            <pc:sldMk cId="3347883277" sldId="263"/>
            <ac:picMk id="5" creationId="{1D7458D9-7E33-2CE0-6945-D11241D5A77B}"/>
          </ac:picMkLst>
        </pc:picChg>
      </pc:sldChg>
      <pc:sldChg chg="addSp delSp modSp mod">
        <pc:chgData name="KERAMIDAS Naoki" userId="7c5be367-84e4-4809-9d20-9632c4b47193" providerId="ADAL" clId="{473753B0-7F38-415B-8BD3-C45FBF715BBE}" dt="2024-07-10T16:12:40.338" v="7"/>
        <pc:sldMkLst>
          <pc:docMk/>
          <pc:sldMk cId="1454995670" sldId="264"/>
        </pc:sldMkLst>
        <pc:picChg chg="add mod">
          <ac:chgData name="KERAMIDAS Naoki" userId="7c5be367-84e4-4809-9d20-9632c4b47193" providerId="ADAL" clId="{473753B0-7F38-415B-8BD3-C45FBF715BBE}" dt="2024-07-10T16:12:40.338" v="7"/>
          <ac:picMkLst>
            <pc:docMk/>
            <pc:sldMk cId="1454995670" sldId="264"/>
            <ac:picMk id="3" creationId="{00238BBA-140D-BA7C-CE0D-B5CCBBA9A5F7}"/>
          </ac:picMkLst>
        </pc:picChg>
        <pc:picChg chg="del">
          <ac:chgData name="KERAMIDAS Naoki" userId="7c5be367-84e4-4809-9d20-9632c4b47193" providerId="ADAL" clId="{473753B0-7F38-415B-8BD3-C45FBF715BBE}" dt="2024-07-10T16:12:40.042" v="6" actId="478"/>
          <ac:picMkLst>
            <pc:docMk/>
            <pc:sldMk cId="1454995670" sldId="264"/>
            <ac:picMk id="4" creationId="{65426476-E676-32A2-A4C6-0DBBFE90BF8A}"/>
          </ac:picMkLst>
        </pc:picChg>
      </pc:sldChg>
      <pc:sldChg chg="addSp delSp modSp mod">
        <pc:chgData name="KERAMIDAS Naoki" userId="7c5be367-84e4-4809-9d20-9632c4b47193" providerId="ADAL" clId="{473753B0-7F38-415B-8BD3-C45FBF715BBE}" dt="2024-07-10T16:12:45.593" v="11"/>
        <pc:sldMkLst>
          <pc:docMk/>
          <pc:sldMk cId="1145823201" sldId="265"/>
        </pc:sldMkLst>
        <pc:picChg chg="add mod">
          <ac:chgData name="KERAMIDAS Naoki" userId="7c5be367-84e4-4809-9d20-9632c4b47193" providerId="ADAL" clId="{473753B0-7F38-415B-8BD3-C45FBF715BBE}" dt="2024-07-10T16:12:45.593" v="11"/>
          <ac:picMkLst>
            <pc:docMk/>
            <pc:sldMk cId="1145823201" sldId="265"/>
            <ac:picMk id="3" creationId="{787D7353-E5C2-F781-B469-A7646C62E34F}"/>
          </ac:picMkLst>
        </pc:picChg>
        <pc:picChg chg="del">
          <ac:chgData name="KERAMIDAS Naoki" userId="7c5be367-84e4-4809-9d20-9632c4b47193" providerId="ADAL" clId="{473753B0-7F38-415B-8BD3-C45FBF715BBE}" dt="2024-07-10T16:12:45.267" v="10" actId="478"/>
          <ac:picMkLst>
            <pc:docMk/>
            <pc:sldMk cId="1145823201" sldId="265"/>
            <ac:picMk id="4" creationId="{B76A8509-E7BC-900A-2D8B-BA412D6ED270}"/>
          </ac:picMkLst>
        </pc:picChg>
      </pc:sldChg>
      <pc:sldChg chg="addSp delSp modSp mod">
        <pc:chgData name="KERAMIDAS Naoki" userId="7c5be367-84e4-4809-9d20-9632c4b47193" providerId="ADAL" clId="{473753B0-7F38-415B-8BD3-C45FBF715BBE}" dt="2024-07-10T16:12:50.987" v="15"/>
        <pc:sldMkLst>
          <pc:docMk/>
          <pc:sldMk cId="3143259476" sldId="266"/>
        </pc:sldMkLst>
        <pc:picChg chg="add mod">
          <ac:chgData name="KERAMIDAS Naoki" userId="7c5be367-84e4-4809-9d20-9632c4b47193" providerId="ADAL" clId="{473753B0-7F38-415B-8BD3-C45FBF715BBE}" dt="2024-07-10T16:12:50.987" v="15"/>
          <ac:picMkLst>
            <pc:docMk/>
            <pc:sldMk cId="3143259476" sldId="266"/>
            <ac:picMk id="3" creationId="{3381F35D-B878-3E3C-F3C8-7363B58BAA2E}"/>
          </ac:picMkLst>
        </pc:picChg>
        <pc:picChg chg="del">
          <ac:chgData name="KERAMIDAS Naoki" userId="7c5be367-84e4-4809-9d20-9632c4b47193" providerId="ADAL" clId="{473753B0-7F38-415B-8BD3-C45FBF715BBE}" dt="2024-07-10T16:12:50.655" v="14" actId="478"/>
          <ac:picMkLst>
            <pc:docMk/>
            <pc:sldMk cId="3143259476" sldId="266"/>
            <ac:picMk id="4" creationId="{67803DE2-3456-DC19-2565-F5012520B928}"/>
          </ac:picMkLst>
        </pc:picChg>
      </pc:sldChg>
      <pc:sldChg chg="addSp delSp modSp mod">
        <pc:chgData name="KERAMIDAS Naoki" userId="7c5be367-84e4-4809-9d20-9632c4b47193" providerId="ADAL" clId="{473753B0-7F38-415B-8BD3-C45FBF715BBE}" dt="2024-07-10T16:12:56.763" v="19"/>
        <pc:sldMkLst>
          <pc:docMk/>
          <pc:sldMk cId="2262420264" sldId="267"/>
        </pc:sldMkLst>
        <pc:picChg chg="add mod">
          <ac:chgData name="KERAMIDAS Naoki" userId="7c5be367-84e4-4809-9d20-9632c4b47193" providerId="ADAL" clId="{473753B0-7F38-415B-8BD3-C45FBF715BBE}" dt="2024-07-10T16:12:56.763" v="19"/>
          <ac:picMkLst>
            <pc:docMk/>
            <pc:sldMk cId="2262420264" sldId="267"/>
            <ac:picMk id="3" creationId="{44394532-C838-66BE-149A-6C4B11E2ADD8}"/>
          </ac:picMkLst>
        </pc:picChg>
        <pc:picChg chg="del">
          <ac:chgData name="KERAMIDAS Naoki" userId="7c5be367-84e4-4809-9d20-9632c4b47193" providerId="ADAL" clId="{473753B0-7F38-415B-8BD3-C45FBF715BBE}" dt="2024-07-10T16:12:56.436" v="18" actId="478"/>
          <ac:picMkLst>
            <pc:docMk/>
            <pc:sldMk cId="2262420264" sldId="267"/>
            <ac:picMk id="4" creationId="{43A5BFF4-2727-A74D-B3B1-38B99D6359F2}"/>
          </ac:picMkLst>
        </pc:picChg>
      </pc:sldChg>
      <pc:sldChg chg="addSp delSp modSp mod">
        <pc:chgData name="KERAMIDAS Naoki" userId="7c5be367-84e4-4809-9d20-9632c4b47193" providerId="ADAL" clId="{473753B0-7F38-415B-8BD3-C45FBF715BBE}" dt="2024-07-10T16:13:02.941" v="23"/>
        <pc:sldMkLst>
          <pc:docMk/>
          <pc:sldMk cId="2263085921" sldId="268"/>
        </pc:sldMkLst>
        <pc:picChg chg="add mod">
          <ac:chgData name="KERAMIDAS Naoki" userId="7c5be367-84e4-4809-9d20-9632c4b47193" providerId="ADAL" clId="{473753B0-7F38-415B-8BD3-C45FBF715BBE}" dt="2024-07-10T16:13:02.941" v="23"/>
          <ac:picMkLst>
            <pc:docMk/>
            <pc:sldMk cId="2263085921" sldId="268"/>
            <ac:picMk id="2" creationId="{C9C97DE1-60ED-15EC-F651-4FAE3FBB468C}"/>
          </ac:picMkLst>
        </pc:picChg>
        <pc:picChg chg="del">
          <ac:chgData name="KERAMIDAS Naoki" userId="7c5be367-84e4-4809-9d20-9632c4b47193" providerId="ADAL" clId="{473753B0-7F38-415B-8BD3-C45FBF715BBE}" dt="2024-07-10T16:13:02.359" v="22" actId="478"/>
          <ac:picMkLst>
            <pc:docMk/>
            <pc:sldMk cId="2263085921" sldId="268"/>
            <ac:picMk id="4" creationId="{D13358F6-F1B6-3B09-BEC0-1AA7FCABF919}"/>
          </ac:picMkLst>
        </pc:picChg>
      </pc:sldChg>
      <pc:sldChg chg="addSp delSp modSp mod">
        <pc:chgData name="KERAMIDAS Naoki" userId="7c5be367-84e4-4809-9d20-9632c4b47193" providerId="ADAL" clId="{473753B0-7F38-415B-8BD3-C45FBF715BBE}" dt="2024-07-10T16:13:07.767" v="27"/>
        <pc:sldMkLst>
          <pc:docMk/>
          <pc:sldMk cId="1279700671" sldId="269"/>
        </pc:sldMkLst>
        <pc:picChg chg="add mod">
          <ac:chgData name="KERAMIDAS Naoki" userId="7c5be367-84e4-4809-9d20-9632c4b47193" providerId="ADAL" clId="{473753B0-7F38-415B-8BD3-C45FBF715BBE}" dt="2024-07-10T16:13:07.767" v="27"/>
          <ac:picMkLst>
            <pc:docMk/>
            <pc:sldMk cId="1279700671" sldId="269"/>
            <ac:picMk id="3" creationId="{ABFEEA5F-744D-6D6C-E526-E84FD659EAA4}"/>
          </ac:picMkLst>
        </pc:picChg>
        <pc:picChg chg="del">
          <ac:chgData name="KERAMIDAS Naoki" userId="7c5be367-84e4-4809-9d20-9632c4b47193" providerId="ADAL" clId="{473753B0-7F38-415B-8BD3-C45FBF715BBE}" dt="2024-07-10T16:13:07.440" v="26" actId="478"/>
          <ac:picMkLst>
            <pc:docMk/>
            <pc:sldMk cId="1279700671" sldId="269"/>
            <ac:picMk id="4" creationId="{BDE1E634-EABC-7EA4-7DB8-7BCA7A49BAC5}"/>
          </ac:picMkLst>
        </pc:picChg>
      </pc:sldChg>
    </pc:docChg>
  </pc:docChgLst>
  <pc:docChgLst>
    <pc:chgData name="BRAZZOLOTTO Isabelle" userId="c4914297-3f2d-4e0a-8c8d-5f9c7ad33800" providerId="ADAL" clId="{636CD526-BF87-354A-AD59-043327E7FCEA}"/>
    <pc:docChg chg="custSel modSld">
      <pc:chgData name="BRAZZOLOTTO Isabelle" userId="c4914297-3f2d-4e0a-8c8d-5f9c7ad33800" providerId="ADAL" clId="{636CD526-BF87-354A-AD59-043327E7FCEA}" dt="2023-09-20T09:29:49.883" v="70"/>
      <pc:docMkLst>
        <pc:docMk/>
      </pc:docMkLst>
      <pc:sldChg chg="addSp modSp mod">
        <pc:chgData name="BRAZZOLOTTO Isabelle" userId="c4914297-3f2d-4e0a-8c8d-5f9c7ad33800" providerId="ADAL" clId="{636CD526-BF87-354A-AD59-043327E7FCEA}" dt="2023-09-20T09:23:37.639" v="44" actId="12788"/>
        <pc:sldMkLst>
          <pc:docMk/>
          <pc:sldMk cId="3759605204" sldId="256"/>
        </pc:sldMkLst>
        <pc:picChg chg="add mod">
          <ac:chgData name="BRAZZOLOTTO Isabelle" userId="c4914297-3f2d-4e0a-8c8d-5f9c7ad33800" providerId="ADAL" clId="{636CD526-BF87-354A-AD59-043327E7FCEA}" dt="2023-09-20T09:23:15.415" v="38" actId="1076"/>
          <ac:picMkLst>
            <pc:docMk/>
            <pc:sldMk cId="3759605204" sldId="256"/>
            <ac:picMk id="3" creationId="{004E56C4-4FA0-FCAF-5A3E-5BA5CBFB1E5E}"/>
          </ac:picMkLst>
        </pc:picChg>
        <pc:picChg chg="mod">
          <ac:chgData name="BRAZZOLOTTO Isabelle" userId="c4914297-3f2d-4e0a-8c8d-5f9c7ad33800" providerId="ADAL" clId="{636CD526-BF87-354A-AD59-043327E7FCEA}" dt="2023-09-20T09:23:37.639" v="44" actId="12788"/>
          <ac:picMkLst>
            <pc:docMk/>
            <pc:sldMk cId="3759605204" sldId="256"/>
            <ac:picMk id="5" creationId="{CFC64E1E-3995-E063-8D70-9D8B350D2F36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3:50.340" v="48"/>
        <pc:sldMkLst>
          <pc:docMk/>
          <pc:sldMk cId="1140997803" sldId="257"/>
        </pc:sldMkLst>
        <pc:picChg chg="del">
          <ac:chgData name="BRAZZOLOTTO Isabelle" userId="c4914297-3f2d-4e0a-8c8d-5f9c7ad33800" providerId="ADAL" clId="{636CD526-BF87-354A-AD59-043327E7FCEA}" dt="2023-09-19T13:10:22.932" v="4" actId="478"/>
          <ac:picMkLst>
            <pc:docMk/>
            <pc:sldMk cId="1140997803" sldId="257"/>
            <ac:picMk id="2" creationId="{5DA17B6A-F984-D6DA-A84D-368F731A7E77}"/>
          </ac:picMkLst>
        </pc:picChg>
        <pc:picChg chg="add mod">
          <ac:chgData name="BRAZZOLOTTO Isabelle" userId="c4914297-3f2d-4e0a-8c8d-5f9c7ad33800" providerId="ADAL" clId="{636CD526-BF87-354A-AD59-043327E7FCEA}" dt="2023-09-20T09:23:50.340" v="48"/>
          <ac:picMkLst>
            <pc:docMk/>
            <pc:sldMk cId="1140997803" sldId="257"/>
            <ac:picMk id="2" creationId="{E91502C8-2449-DB23-5F9D-BA5D19987086}"/>
          </ac:picMkLst>
        </pc:picChg>
        <pc:picChg chg="add del mod">
          <ac:chgData name="BRAZZOLOTTO Isabelle" userId="c4914297-3f2d-4e0a-8c8d-5f9c7ad33800" providerId="ADAL" clId="{636CD526-BF87-354A-AD59-043327E7FCEA}" dt="2023-09-20T09:23:47.693" v="47" actId="478"/>
          <ac:picMkLst>
            <pc:docMk/>
            <pc:sldMk cId="1140997803" sldId="257"/>
            <ac:picMk id="3" creationId="{5427B64F-7C7A-4CA0-F822-B35608342040}"/>
          </ac:picMkLst>
        </pc:picChg>
        <pc:picChg chg="add mod">
          <ac:chgData name="BRAZZOLOTTO Isabelle" userId="c4914297-3f2d-4e0a-8c8d-5f9c7ad33800" providerId="ADAL" clId="{636CD526-BF87-354A-AD59-043327E7FCEA}" dt="2023-09-20T09:23:50.340" v="48"/>
          <ac:picMkLst>
            <pc:docMk/>
            <pc:sldMk cId="1140997803" sldId="257"/>
            <ac:picMk id="4" creationId="{82A0D2A0-84A6-1462-00ED-50A546E17884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4:40.387" v="52"/>
        <pc:sldMkLst>
          <pc:docMk/>
          <pc:sldMk cId="3868258415" sldId="258"/>
        </pc:sldMkLst>
        <pc:picChg chg="del">
          <ac:chgData name="BRAZZOLOTTO Isabelle" userId="c4914297-3f2d-4e0a-8c8d-5f9c7ad33800" providerId="ADAL" clId="{636CD526-BF87-354A-AD59-043327E7FCEA}" dt="2023-09-19T13:10:30.802" v="8" actId="478"/>
          <ac:picMkLst>
            <pc:docMk/>
            <pc:sldMk cId="3868258415" sldId="258"/>
            <ac:picMk id="2" creationId="{65728E8E-94FD-FB32-FC8B-EA918DD2CA0D}"/>
          </ac:picMkLst>
        </pc:picChg>
        <pc:picChg chg="add mod">
          <ac:chgData name="BRAZZOLOTTO Isabelle" userId="c4914297-3f2d-4e0a-8c8d-5f9c7ad33800" providerId="ADAL" clId="{636CD526-BF87-354A-AD59-043327E7FCEA}" dt="2023-09-20T09:24:40.387" v="52"/>
          <ac:picMkLst>
            <pc:docMk/>
            <pc:sldMk cId="3868258415" sldId="258"/>
            <ac:picMk id="2" creationId="{CB7DEB85-EE29-E5D5-2185-839922389E37}"/>
          </ac:picMkLst>
        </pc:picChg>
        <pc:picChg chg="add del mod">
          <ac:chgData name="BRAZZOLOTTO Isabelle" userId="c4914297-3f2d-4e0a-8c8d-5f9c7ad33800" providerId="ADAL" clId="{636CD526-BF87-354A-AD59-043327E7FCEA}" dt="2023-09-20T09:24:38.909" v="51" actId="478"/>
          <ac:picMkLst>
            <pc:docMk/>
            <pc:sldMk cId="3868258415" sldId="258"/>
            <ac:picMk id="3" creationId="{1D480A46-2914-A49A-509B-61F1C2382282}"/>
          </ac:picMkLst>
        </pc:picChg>
        <pc:picChg chg="add mod">
          <ac:chgData name="BRAZZOLOTTO Isabelle" userId="c4914297-3f2d-4e0a-8c8d-5f9c7ad33800" providerId="ADAL" clId="{636CD526-BF87-354A-AD59-043327E7FCEA}" dt="2023-09-20T09:24:40.387" v="52"/>
          <ac:picMkLst>
            <pc:docMk/>
            <pc:sldMk cId="3868258415" sldId="258"/>
            <ac:picMk id="4" creationId="{231FFCB8-2B82-BA48-AD2A-15319972AAA2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4:53.153" v="56"/>
        <pc:sldMkLst>
          <pc:docMk/>
          <pc:sldMk cId="180041879" sldId="259"/>
        </pc:sldMkLst>
        <pc:picChg chg="add mod">
          <ac:chgData name="BRAZZOLOTTO Isabelle" userId="c4914297-3f2d-4e0a-8c8d-5f9c7ad33800" providerId="ADAL" clId="{636CD526-BF87-354A-AD59-043327E7FCEA}" dt="2023-09-20T09:24:53.153" v="56"/>
          <ac:picMkLst>
            <pc:docMk/>
            <pc:sldMk cId="180041879" sldId="259"/>
            <ac:picMk id="2" creationId="{91A0F17B-30B2-1653-0B9D-AD540BF62245}"/>
          </ac:picMkLst>
        </pc:picChg>
        <pc:picChg chg="del">
          <ac:chgData name="BRAZZOLOTTO Isabelle" userId="c4914297-3f2d-4e0a-8c8d-5f9c7ad33800" providerId="ADAL" clId="{636CD526-BF87-354A-AD59-043327E7FCEA}" dt="2023-09-19T13:10:43.066" v="12" actId="478"/>
          <ac:picMkLst>
            <pc:docMk/>
            <pc:sldMk cId="180041879" sldId="259"/>
            <ac:picMk id="2" creationId="{C5AFAA8F-EDAA-36CA-DBC9-13C50C398F36}"/>
          </ac:picMkLst>
        </pc:picChg>
        <pc:picChg chg="add del mod">
          <ac:chgData name="BRAZZOLOTTO Isabelle" userId="c4914297-3f2d-4e0a-8c8d-5f9c7ad33800" providerId="ADAL" clId="{636CD526-BF87-354A-AD59-043327E7FCEA}" dt="2023-09-20T09:24:52.173" v="55" actId="478"/>
          <ac:picMkLst>
            <pc:docMk/>
            <pc:sldMk cId="180041879" sldId="259"/>
            <ac:picMk id="3" creationId="{C13A7A56-B006-5760-32CE-9101CAD55B2C}"/>
          </ac:picMkLst>
        </pc:picChg>
        <pc:picChg chg="add mod">
          <ac:chgData name="BRAZZOLOTTO Isabelle" userId="c4914297-3f2d-4e0a-8c8d-5f9c7ad33800" providerId="ADAL" clId="{636CD526-BF87-354A-AD59-043327E7FCEA}" dt="2023-09-20T09:24:53.153" v="56"/>
          <ac:picMkLst>
            <pc:docMk/>
            <pc:sldMk cId="180041879" sldId="259"/>
            <ac:picMk id="4" creationId="{73C1B82B-EA04-0ED9-E615-E2B2A5E0E3B6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5:01.350" v="60"/>
        <pc:sldMkLst>
          <pc:docMk/>
          <pc:sldMk cId="3429133356" sldId="260"/>
        </pc:sldMkLst>
        <pc:picChg chg="del">
          <ac:chgData name="BRAZZOLOTTO Isabelle" userId="c4914297-3f2d-4e0a-8c8d-5f9c7ad33800" providerId="ADAL" clId="{636CD526-BF87-354A-AD59-043327E7FCEA}" dt="2023-09-19T13:10:52.818" v="16" actId="478"/>
          <ac:picMkLst>
            <pc:docMk/>
            <pc:sldMk cId="3429133356" sldId="260"/>
            <ac:picMk id="2" creationId="{240B1142-E0E3-254D-4082-5074A26E1883}"/>
          </ac:picMkLst>
        </pc:picChg>
        <pc:picChg chg="add mod">
          <ac:chgData name="BRAZZOLOTTO Isabelle" userId="c4914297-3f2d-4e0a-8c8d-5f9c7ad33800" providerId="ADAL" clId="{636CD526-BF87-354A-AD59-043327E7FCEA}" dt="2023-09-20T09:25:01.350" v="60"/>
          <ac:picMkLst>
            <pc:docMk/>
            <pc:sldMk cId="3429133356" sldId="260"/>
            <ac:picMk id="2" creationId="{8EB3E9F0-33CB-F6F5-9D5C-3284FB702794}"/>
          </ac:picMkLst>
        </pc:picChg>
        <pc:picChg chg="add del mod">
          <ac:chgData name="BRAZZOLOTTO Isabelle" userId="c4914297-3f2d-4e0a-8c8d-5f9c7ad33800" providerId="ADAL" clId="{636CD526-BF87-354A-AD59-043327E7FCEA}" dt="2023-09-20T09:25:00.445" v="59" actId="478"/>
          <ac:picMkLst>
            <pc:docMk/>
            <pc:sldMk cId="3429133356" sldId="260"/>
            <ac:picMk id="3" creationId="{A19B689B-76D5-0A7E-48B0-6EC249F9F7F5}"/>
          </ac:picMkLst>
        </pc:picChg>
        <pc:picChg chg="add mod">
          <ac:chgData name="BRAZZOLOTTO Isabelle" userId="c4914297-3f2d-4e0a-8c8d-5f9c7ad33800" providerId="ADAL" clId="{636CD526-BF87-354A-AD59-043327E7FCEA}" dt="2023-09-20T09:25:01.350" v="60"/>
          <ac:picMkLst>
            <pc:docMk/>
            <pc:sldMk cId="3429133356" sldId="260"/>
            <ac:picMk id="4" creationId="{3F157FE7-71D9-12E8-DA4D-67AA07A65E12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5:11.019" v="64"/>
        <pc:sldMkLst>
          <pc:docMk/>
          <pc:sldMk cId="2680911144" sldId="261"/>
        </pc:sldMkLst>
        <pc:picChg chg="add mod">
          <ac:chgData name="BRAZZOLOTTO Isabelle" userId="c4914297-3f2d-4e0a-8c8d-5f9c7ad33800" providerId="ADAL" clId="{636CD526-BF87-354A-AD59-043327E7FCEA}" dt="2023-09-20T09:25:11.019" v="64"/>
          <ac:picMkLst>
            <pc:docMk/>
            <pc:sldMk cId="2680911144" sldId="261"/>
            <ac:picMk id="2" creationId="{9493BBE9-F6EF-E841-9A8D-16B6E0D49822}"/>
          </ac:picMkLst>
        </pc:picChg>
        <pc:picChg chg="del">
          <ac:chgData name="BRAZZOLOTTO Isabelle" userId="c4914297-3f2d-4e0a-8c8d-5f9c7ad33800" providerId="ADAL" clId="{636CD526-BF87-354A-AD59-043327E7FCEA}" dt="2023-09-19T13:11:01.466" v="20" actId="478"/>
          <ac:picMkLst>
            <pc:docMk/>
            <pc:sldMk cId="2680911144" sldId="261"/>
            <ac:picMk id="2" creationId="{AA8F3693-8F06-FC90-7E42-B0054B862B7E}"/>
          </ac:picMkLst>
        </pc:picChg>
        <pc:picChg chg="add del mod">
          <ac:chgData name="BRAZZOLOTTO Isabelle" userId="c4914297-3f2d-4e0a-8c8d-5f9c7ad33800" providerId="ADAL" clId="{636CD526-BF87-354A-AD59-043327E7FCEA}" dt="2023-09-20T09:25:10.133" v="63" actId="478"/>
          <ac:picMkLst>
            <pc:docMk/>
            <pc:sldMk cId="2680911144" sldId="261"/>
            <ac:picMk id="3" creationId="{F5175A1B-D355-B4A8-308E-86C2CD805CC5}"/>
          </ac:picMkLst>
        </pc:picChg>
        <pc:picChg chg="add mod">
          <ac:chgData name="BRAZZOLOTTO Isabelle" userId="c4914297-3f2d-4e0a-8c8d-5f9c7ad33800" providerId="ADAL" clId="{636CD526-BF87-354A-AD59-043327E7FCEA}" dt="2023-09-20T09:25:11.019" v="64"/>
          <ac:picMkLst>
            <pc:docMk/>
            <pc:sldMk cId="2680911144" sldId="261"/>
            <ac:picMk id="4" creationId="{5FBE2965-467B-B282-E283-8F7A4FD6DE67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5:14.821" v="66"/>
        <pc:sldMkLst>
          <pc:docMk/>
          <pc:sldMk cId="294026284" sldId="262"/>
        </pc:sldMkLst>
        <pc:picChg chg="del">
          <ac:chgData name="BRAZZOLOTTO Isabelle" userId="c4914297-3f2d-4e0a-8c8d-5f9c7ad33800" providerId="ADAL" clId="{636CD526-BF87-354A-AD59-043327E7FCEA}" dt="2023-09-19T13:11:08.451" v="24" actId="478"/>
          <ac:picMkLst>
            <pc:docMk/>
            <pc:sldMk cId="294026284" sldId="262"/>
            <ac:picMk id="2" creationId="{5F45FEC3-9381-223A-18F7-9CE0D1525926}"/>
          </ac:picMkLst>
        </pc:picChg>
        <pc:picChg chg="add mod">
          <ac:chgData name="BRAZZOLOTTO Isabelle" userId="c4914297-3f2d-4e0a-8c8d-5f9c7ad33800" providerId="ADAL" clId="{636CD526-BF87-354A-AD59-043327E7FCEA}" dt="2023-09-20T09:25:14.821" v="66"/>
          <ac:picMkLst>
            <pc:docMk/>
            <pc:sldMk cId="294026284" sldId="262"/>
            <ac:picMk id="2" creationId="{CDE2AA6F-A589-BF49-576D-ABC18AC5A479}"/>
          </ac:picMkLst>
        </pc:picChg>
        <pc:picChg chg="add del mod">
          <ac:chgData name="BRAZZOLOTTO Isabelle" userId="c4914297-3f2d-4e0a-8c8d-5f9c7ad33800" providerId="ADAL" clId="{636CD526-BF87-354A-AD59-043327E7FCEA}" dt="2023-09-20T09:25:13.900" v="65" actId="478"/>
          <ac:picMkLst>
            <pc:docMk/>
            <pc:sldMk cId="294026284" sldId="262"/>
            <ac:picMk id="3" creationId="{34A03C98-9B2E-0FFE-32A4-70F7C925050B}"/>
          </ac:picMkLst>
        </pc:picChg>
        <pc:picChg chg="add mod">
          <ac:chgData name="BRAZZOLOTTO Isabelle" userId="c4914297-3f2d-4e0a-8c8d-5f9c7ad33800" providerId="ADAL" clId="{636CD526-BF87-354A-AD59-043327E7FCEA}" dt="2023-09-20T09:25:14.821" v="66"/>
          <ac:picMkLst>
            <pc:docMk/>
            <pc:sldMk cId="294026284" sldId="262"/>
            <ac:picMk id="4" creationId="{6D794B90-1368-23AD-BB93-F8E631807D4C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3:44.883" v="46"/>
        <pc:sldMkLst>
          <pc:docMk/>
          <pc:sldMk cId="3347883277" sldId="263"/>
        </pc:sldMkLst>
        <pc:picChg chg="del mod">
          <ac:chgData name="BRAZZOLOTTO Isabelle" userId="c4914297-3f2d-4e0a-8c8d-5f9c7ad33800" providerId="ADAL" clId="{636CD526-BF87-354A-AD59-043327E7FCEA}" dt="2023-09-20T09:23:43.453" v="45" actId="478"/>
          <ac:picMkLst>
            <pc:docMk/>
            <pc:sldMk cId="3347883277" sldId="263"/>
            <ac:picMk id="2" creationId="{A6F55C65-2360-6AB9-392E-D772308A2E9A}"/>
          </ac:picMkLst>
        </pc:picChg>
        <pc:picChg chg="add mod">
          <ac:chgData name="BRAZZOLOTTO Isabelle" userId="c4914297-3f2d-4e0a-8c8d-5f9c7ad33800" providerId="ADAL" clId="{636CD526-BF87-354A-AD59-043327E7FCEA}" dt="2023-09-20T09:23:44.883" v="46"/>
          <ac:picMkLst>
            <pc:docMk/>
            <pc:sldMk cId="3347883277" sldId="263"/>
            <ac:picMk id="3" creationId="{A06859C2-83BF-D7ED-7E48-285FDFD89709}"/>
          </ac:picMkLst>
        </pc:picChg>
        <pc:picChg chg="add mod">
          <ac:chgData name="BRAZZOLOTTO Isabelle" userId="c4914297-3f2d-4e0a-8c8d-5f9c7ad33800" providerId="ADAL" clId="{636CD526-BF87-354A-AD59-043327E7FCEA}" dt="2023-09-20T09:23:44.883" v="46"/>
          <ac:picMkLst>
            <pc:docMk/>
            <pc:sldMk cId="3347883277" sldId="263"/>
            <ac:picMk id="4" creationId="{4756C9F4-2F8F-7749-D47B-A60E041EA5ED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3:57.430" v="50"/>
        <pc:sldMkLst>
          <pc:docMk/>
          <pc:sldMk cId="1454995670" sldId="264"/>
        </pc:sldMkLst>
        <pc:picChg chg="add mod">
          <ac:chgData name="BRAZZOLOTTO Isabelle" userId="c4914297-3f2d-4e0a-8c8d-5f9c7ad33800" providerId="ADAL" clId="{636CD526-BF87-354A-AD59-043327E7FCEA}" dt="2023-09-20T09:23:57.430" v="50"/>
          <ac:picMkLst>
            <pc:docMk/>
            <pc:sldMk cId="1454995670" sldId="264"/>
            <ac:picMk id="2" creationId="{1D626594-E6FD-B3A6-FAAC-F3C32E4E8E4D}"/>
          </ac:picMkLst>
        </pc:picChg>
        <pc:picChg chg="del">
          <ac:chgData name="BRAZZOLOTTO Isabelle" userId="c4914297-3f2d-4e0a-8c8d-5f9c7ad33800" providerId="ADAL" clId="{636CD526-BF87-354A-AD59-043327E7FCEA}" dt="2023-09-19T13:10:26.594" v="6" actId="478"/>
          <ac:picMkLst>
            <pc:docMk/>
            <pc:sldMk cId="1454995670" sldId="264"/>
            <ac:picMk id="2" creationId="{2B25FCCC-C027-5F7E-FE29-DD1422726460}"/>
          </ac:picMkLst>
        </pc:picChg>
        <pc:picChg chg="add del mod">
          <ac:chgData name="BRAZZOLOTTO Isabelle" userId="c4914297-3f2d-4e0a-8c8d-5f9c7ad33800" providerId="ADAL" clId="{636CD526-BF87-354A-AD59-043327E7FCEA}" dt="2023-09-20T09:23:52.766" v="49" actId="478"/>
          <ac:picMkLst>
            <pc:docMk/>
            <pc:sldMk cId="1454995670" sldId="264"/>
            <ac:picMk id="3" creationId="{F8885E95-AF4F-952B-A74E-1F0DB5D6BD39}"/>
          </ac:picMkLst>
        </pc:picChg>
        <pc:picChg chg="add mod">
          <ac:chgData name="BRAZZOLOTTO Isabelle" userId="c4914297-3f2d-4e0a-8c8d-5f9c7ad33800" providerId="ADAL" clId="{636CD526-BF87-354A-AD59-043327E7FCEA}" dt="2023-09-20T09:23:57.430" v="50"/>
          <ac:picMkLst>
            <pc:docMk/>
            <pc:sldMk cId="1454995670" sldId="264"/>
            <ac:picMk id="4" creationId="{65426476-E676-32A2-A4C6-0DBBFE90BF8A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4:48.719" v="54"/>
        <pc:sldMkLst>
          <pc:docMk/>
          <pc:sldMk cId="1145823201" sldId="265"/>
        </pc:sldMkLst>
        <pc:picChg chg="del">
          <ac:chgData name="BRAZZOLOTTO Isabelle" userId="c4914297-3f2d-4e0a-8c8d-5f9c7ad33800" providerId="ADAL" clId="{636CD526-BF87-354A-AD59-043327E7FCEA}" dt="2023-09-19T13:10:39.146" v="10" actId="478"/>
          <ac:picMkLst>
            <pc:docMk/>
            <pc:sldMk cId="1145823201" sldId="265"/>
            <ac:picMk id="2" creationId="{BAB04B1F-251E-71AF-9D4E-D5BD6675C74A}"/>
          </ac:picMkLst>
        </pc:picChg>
        <pc:picChg chg="add mod">
          <ac:chgData name="BRAZZOLOTTO Isabelle" userId="c4914297-3f2d-4e0a-8c8d-5f9c7ad33800" providerId="ADAL" clId="{636CD526-BF87-354A-AD59-043327E7FCEA}" dt="2023-09-20T09:24:48.719" v="54"/>
          <ac:picMkLst>
            <pc:docMk/>
            <pc:sldMk cId="1145823201" sldId="265"/>
            <ac:picMk id="2" creationId="{C4BCF09C-37BC-1573-15AC-E03A20BD7576}"/>
          </ac:picMkLst>
        </pc:picChg>
        <pc:picChg chg="add del mod">
          <ac:chgData name="BRAZZOLOTTO Isabelle" userId="c4914297-3f2d-4e0a-8c8d-5f9c7ad33800" providerId="ADAL" clId="{636CD526-BF87-354A-AD59-043327E7FCEA}" dt="2023-09-20T09:24:47.509" v="53" actId="478"/>
          <ac:picMkLst>
            <pc:docMk/>
            <pc:sldMk cId="1145823201" sldId="265"/>
            <ac:picMk id="3" creationId="{8C3AB7A0-BF91-43FB-F0B7-CC449B136889}"/>
          </ac:picMkLst>
        </pc:picChg>
        <pc:picChg chg="add mod">
          <ac:chgData name="BRAZZOLOTTO Isabelle" userId="c4914297-3f2d-4e0a-8c8d-5f9c7ad33800" providerId="ADAL" clId="{636CD526-BF87-354A-AD59-043327E7FCEA}" dt="2023-09-20T09:24:48.719" v="54"/>
          <ac:picMkLst>
            <pc:docMk/>
            <pc:sldMk cId="1145823201" sldId="265"/>
            <ac:picMk id="4" creationId="{B76A8509-E7BC-900A-2D8B-BA412D6ED270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4:57.278" v="58"/>
        <pc:sldMkLst>
          <pc:docMk/>
          <pc:sldMk cId="3143259476" sldId="266"/>
        </pc:sldMkLst>
        <pc:picChg chg="add mod">
          <ac:chgData name="BRAZZOLOTTO Isabelle" userId="c4914297-3f2d-4e0a-8c8d-5f9c7ad33800" providerId="ADAL" clId="{636CD526-BF87-354A-AD59-043327E7FCEA}" dt="2023-09-20T09:24:57.278" v="58"/>
          <ac:picMkLst>
            <pc:docMk/>
            <pc:sldMk cId="3143259476" sldId="266"/>
            <ac:picMk id="2" creationId="{7C1D67B3-29E8-4594-6EB7-F9E9A67D515C}"/>
          </ac:picMkLst>
        </pc:picChg>
        <pc:picChg chg="del">
          <ac:chgData name="BRAZZOLOTTO Isabelle" userId="c4914297-3f2d-4e0a-8c8d-5f9c7ad33800" providerId="ADAL" clId="{636CD526-BF87-354A-AD59-043327E7FCEA}" dt="2023-09-19T13:10:47.571" v="14" actId="478"/>
          <ac:picMkLst>
            <pc:docMk/>
            <pc:sldMk cId="3143259476" sldId="266"/>
            <ac:picMk id="2" creationId="{D03B6DF3-9F72-FEE5-5957-BAABCE2E7DC9}"/>
          </ac:picMkLst>
        </pc:picChg>
        <pc:picChg chg="add del mod">
          <ac:chgData name="BRAZZOLOTTO Isabelle" userId="c4914297-3f2d-4e0a-8c8d-5f9c7ad33800" providerId="ADAL" clId="{636CD526-BF87-354A-AD59-043327E7FCEA}" dt="2023-09-20T09:24:56.292" v="57" actId="478"/>
          <ac:picMkLst>
            <pc:docMk/>
            <pc:sldMk cId="3143259476" sldId="266"/>
            <ac:picMk id="3" creationId="{011EBD48-1873-BFAD-ADB4-0DBF28E7016A}"/>
          </ac:picMkLst>
        </pc:picChg>
        <pc:picChg chg="add mod">
          <ac:chgData name="BRAZZOLOTTO Isabelle" userId="c4914297-3f2d-4e0a-8c8d-5f9c7ad33800" providerId="ADAL" clId="{636CD526-BF87-354A-AD59-043327E7FCEA}" dt="2023-09-20T09:24:57.278" v="58"/>
          <ac:picMkLst>
            <pc:docMk/>
            <pc:sldMk cId="3143259476" sldId="266"/>
            <ac:picMk id="4" creationId="{67803DE2-3456-DC19-2565-F5012520B928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5:07.070" v="62"/>
        <pc:sldMkLst>
          <pc:docMk/>
          <pc:sldMk cId="2262420264" sldId="267"/>
        </pc:sldMkLst>
        <pc:picChg chg="add mod">
          <ac:chgData name="BRAZZOLOTTO Isabelle" userId="c4914297-3f2d-4e0a-8c8d-5f9c7ad33800" providerId="ADAL" clId="{636CD526-BF87-354A-AD59-043327E7FCEA}" dt="2023-09-20T09:25:07.070" v="62"/>
          <ac:picMkLst>
            <pc:docMk/>
            <pc:sldMk cId="2262420264" sldId="267"/>
            <ac:picMk id="2" creationId="{08A28B2F-5EBD-09D4-4F95-0C6492AF87DE}"/>
          </ac:picMkLst>
        </pc:picChg>
        <pc:picChg chg="del">
          <ac:chgData name="BRAZZOLOTTO Isabelle" userId="c4914297-3f2d-4e0a-8c8d-5f9c7ad33800" providerId="ADAL" clId="{636CD526-BF87-354A-AD59-043327E7FCEA}" dt="2023-09-19T13:10:57.282" v="18" actId="478"/>
          <ac:picMkLst>
            <pc:docMk/>
            <pc:sldMk cId="2262420264" sldId="267"/>
            <ac:picMk id="2" creationId="{95B8D8AC-A6A4-935F-CC1E-73D666DBDF41}"/>
          </ac:picMkLst>
        </pc:picChg>
        <pc:picChg chg="add del mod">
          <ac:chgData name="BRAZZOLOTTO Isabelle" userId="c4914297-3f2d-4e0a-8c8d-5f9c7ad33800" providerId="ADAL" clId="{636CD526-BF87-354A-AD59-043327E7FCEA}" dt="2023-09-20T09:25:05.916" v="61" actId="478"/>
          <ac:picMkLst>
            <pc:docMk/>
            <pc:sldMk cId="2262420264" sldId="267"/>
            <ac:picMk id="3" creationId="{37C5D5A1-FB8D-C1BF-3988-7733A3D20BD2}"/>
          </ac:picMkLst>
        </pc:picChg>
        <pc:picChg chg="add mod">
          <ac:chgData name="BRAZZOLOTTO Isabelle" userId="c4914297-3f2d-4e0a-8c8d-5f9c7ad33800" providerId="ADAL" clId="{636CD526-BF87-354A-AD59-043327E7FCEA}" dt="2023-09-20T09:25:07.070" v="62"/>
          <ac:picMkLst>
            <pc:docMk/>
            <pc:sldMk cId="2262420264" sldId="267"/>
            <ac:picMk id="4" creationId="{43A5BFF4-2727-A74D-B3B1-38B99D6359F2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9:49.883" v="70"/>
        <pc:sldMkLst>
          <pc:docMk/>
          <pc:sldMk cId="2263085921" sldId="268"/>
        </pc:sldMkLst>
        <pc:picChg chg="add del mod">
          <ac:chgData name="BRAZZOLOTTO Isabelle" userId="c4914297-3f2d-4e0a-8c8d-5f9c7ad33800" providerId="ADAL" clId="{636CD526-BF87-354A-AD59-043327E7FCEA}" dt="2023-09-20T09:29:48.961" v="69" actId="478"/>
          <ac:picMkLst>
            <pc:docMk/>
            <pc:sldMk cId="2263085921" sldId="268"/>
            <ac:picMk id="2" creationId="{FC8ACEB9-7F08-24BE-F626-70E1BC159475}"/>
          </ac:picMkLst>
        </pc:picChg>
        <pc:picChg chg="add mod">
          <ac:chgData name="BRAZZOLOTTO Isabelle" userId="c4914297-3f2d-4e0a-8c8d-5f9c7ad33800" providerId="ADAL" clId="{636CD526-BF87-354A-AD59-043327E7FCEA}" dt="2023-09-20T09:29:49.883" v="70"/>
          <ac:picMkLst>
            <pc:docMk/>
            <pc:sldMk cId="2263085921" sldId="268"/>
            <ac:picMk id="3" creationId="{68396F86-9ACA-A1A9-A929-02653C8C7555}"/>
          </ac:picMkLst>
        </pc:picChg>
        <pc:picChg chg="del">
          <ac:chgData name="BRAZZOLOTTO Isabelle" userId="c4914297-3f2d-4e0a-8c8d-5f9c7ad33800" providerId="ADAL" clId="{636CD526-BF87-354A-AD59-043327E7FCEA}" dt="2023-09-19T13:11:05.178" v="22" actId="478"/>
          <ac:picMkLst>
            <pc:docMk/>
            <pc:sldMk cId="2263085921" sldId="268"/>
            <ac:picMk id="3" creationId="{6C97D7B5-5EA8-F72B-1E3C-1B18910D8B79}"/>
          </ac:picMkLst>
        </pc:picChg>
        <pc:picChg chg="add mod">
          <ac:chgData name="BRAZZOLOTTO Isabelle" userId="c4914297-3f2d-4e0a-8c8d-5f9c7ad33800" providerId="ADAL" clId="{636CD526-BF87-354A-AD59-043327E7FCEA}" dt="2023-09-20T09:29:49.883" v="70"/>
          <ac:picMkLst>
            <pc:docMk/>
            <pc:sldMk cId="2263085921" sldId="268"/>
            <ac:picMk id="4" creationId="{D13358F6-F1B6-3B09-BEC0-1AA7FCABF919}"/>
          </ac:picMkLst>
        </pc:picChg>
      </pc:sldChg>
      <pc:sldChg chg="addSp delSp modSp mod">
        <pc:chgData name="BRAZZOLOTTO Isabelle" userId="c4914297-3f2d-4e0a-8c8d-5f9c7ad33800" providerId="ADAL" clId="{636CD526-BF87-354A-AD59-043327E7FCEA}" dt="2023-09-20T09:25:19.048" v="68"/>
        <pc:sldMkLst>
          <pc:docMk/>
          <pc:sldMk cId="1279700671" sldId="269"/>
        </pc:sldMkLst>
        <pc:picChg chg="del">
          <ac:chgData name="BRAZZOLOTTO Isabelle" userId="c4914297-3f2d-4e0a-8c8d-5f9c7ad33800" providerId="ADAL" clId="{636CD526-BF87-354A-AD59-043327E7FCEA}" dt="2023-09-19T13:11:12.194" v="26" actId="478"/>
          <ac:picMkLst>
            <pc:docMk/>
            <pc:sldMk cId="1279700671" sldId="269"/>
            <ac:picMk id="2" creationId="{4C9D5AB1-B542-F6D2-032C-948B98055831}"/>
          </ac:picMkLst>
        </pc:picChg>
        <pc:picChg chg="add mod">
          <ac:chgData name="BRAZZOLOTTO Isabelle" userId="c4914297-3f2d-4e0a-8c8d-5f9c7ad33800" providerId="ADAL" clId="{636CD526-BF87-354A-AD59-043327E7FCEA}" dt="2023-09-20T09:25:19.048" v="68"/>
          <ac:picMkLst>
            <pc:docMk/>
            <pc:sldMk cId="1279700671" sldId="269"/>
            <ac:picMk id="2" creationId="{A392A467-5C53-97DD-9CF6-718B20339F85}"/>
          </ac:picMkLst>
        </pc:picChg>
        <pc:picChg chg="add del mod">
          <ac:chgData name="BRAZZOLOTTO Isabelle" userId="c4914297-3f2d-4e0a-8c8d-5f9c7ad33800" providerId="ADAL" clId="{636CD526-BF87-354A-AD59-043327E7FCEA}" dt="2023-09-20T09:25:18.069" v="67" actId="478"/>
          <ac:picMkLst>
            <pc:docMk/>
            <pc:sldMk cId="1279700671" sldId="269"/>
            <ac:picMk id="3" creationId="{301AC23C-9308-FED7-9D8B-63E014FA0145}"/>
          </ac:picMkLst>
        </pc:picChg>
        <pc:picChg chg="add mod">
          <ac:chgData name="BRAZZOLOTTO Isabelle" userId="c4914297-3f2d-4e0a-8c8d-5f9c7ad33800" providerId="ADAL" clId="{636CD526-BF87-354A-AD59-043327E7FCEA}" dt="2023-09-20T09:25:19.048" v="68"/>
          <ac:picMkLst>
            <pc:docMk/>
            <pc:sldMk cId="1279700671" sldId="269"/>
            <ac:picMk id="4" creationId="{BDE1E634-EABC-7EA4-7DB8-7BCA7A49BAC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078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492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359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068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469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539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838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230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763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7279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747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FC64E1E-3995-E063-8D70-9D8B350D2F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MÉTIERS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04E56C4-4FA0-FCAF-5A3E-5BA5CBFB1E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605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MULTIMÉDIA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8A28B2F-5EBD-09D4-4F95-0C6492AF87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4394532-C838-66BE-149A-6C4B11E2ADD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420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RÉALITÉ VIRTUELLE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493BBE9-F6EF-E841-9A8D-16B6E0D498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9399289-C42D-FC4D-17A4-11828A9592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911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RÉALITÉ VIRTUELLE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8396F86-9ACA-A1A9-A929-02653C8C75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C9C97DE1-60ED-15EC-F651-4FAE3FBB468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085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942092"/>
                </a:solidFill>
                <a:latin typeface="Fira Sans Black" panose="020B0503050000020004" pitchFamily="34" charset="0"/>
              </a:rPr>
              <a:t>CIRCUIT RECONVERSION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DE2AA6F-A589-BF49-576D-ABC18AC5A4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6D64308-BB2F-208F-3D1F-DFEA72FDA86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6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942092"/>
                </a:solidFill>
                <a:latin typeface="Fira Sans Black" panose="020B0503050000020004" pitchFamily="34" charset="0"/>
              </a:rPr>
              <a:t>CIRCUIT RECONVERSION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392A467-5C53-97DD-9CF6-718B20339F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BFEEA5F-744D-6D6C-E526-E84FD659EAA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700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MÉTIERS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06859C2-83BF-D7ED-7E48-285FDFD897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D7458D9-7E33-2CE0-6945-D11241D5A7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883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CONSEILS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91502C8-2449-DB23-5F9D-BA5D199870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A66B675-C469-679D-DCD3-BC05D14BD94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997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CONSEILS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D626594-E6FD-B3A6-FAAC-F3C32E4E8E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0238BBA-140D-BA7C-CE0D-B5CCBBA9A5F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995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CONFÉRENCES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B7DEB85-EE29-E5D5-2185-839922389E3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D951671-64E1-136A-D5B6-4550AF50AA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258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CONFÉRENCES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4BCF09C-37BC-1573-15AC-E03A20BD75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87D7353-E5C2-F781-B469-A7646C62E3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823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ATELIERS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1A0F17B-30B2-1653-0B9D-AD540BF622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E666DE0-8C9C-3A40-C6CF-46AD55BAF14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4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 flipV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ATELIERS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C1D67B3-29E8-4594-6EB7-F9E9A67D51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381F35D-B878-3E3C-F3C8-7363B58BAA2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259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MULTIMÉDIA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EB3E9F0-33CB-F6F5-9D5C-3284FB70279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C452D0B-1EBC-BE31-A8DA-A91A60DAB60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1333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ae1c92c-21ff-40fa-b529-58d93339239a">
      <Terms xmlns="http://schemas.microsoft.com/office/infopath/2007/PartnerControls"/>
    </lcf76f155ced4ddcb4097134ff3c332f>
    <TaxCatchAll xmlns="559fdad3-229c-4548-8a95-e6daaaa37bb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69611CAFB7CF4A8F87A832AA20E046" ma:contentTypeVersion="18" ma:contentTypeDescription="Crée un document." ma:contentTypeScope="" ma:versionID="4ae2780f18c3eedc2bd265982202ee32">
  <xsd:schema xmlns:xsd="http://www.w3.org/2001/XMLSchema" xmlns:xs="http://www.w3.org/2001/XMLSchema" xmlns:p="http://schemas.microsoft.com/office/2006/metadata/properties" xmlns:ns2="0ae1c92c-21ff-40fa-b529-58d93339239a" xmlns:ns3="559fdad3-229c-4548-8a95-e6daaaa37bbe" targetNamespace="http://schemas.microsoft.com/office/2006/metadata/properties" ma:root="true" ma:fieldsID="0b14b16d4b9d74cc553f8935976e0989" ns2:_="" ns3:_="">
    <xsd:import namespace="0ae1c92c-21ff-40fa-b529-58d93339239a"/>
    <xsd:import namespace="559fdad3-229c-4548-8a95-e6daaaa37b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1c92c-21ff-40fa-b529-58d933392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e37db17-1001-4eab-ad9f-4c3ff6e64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fdad3-229c-4548-8a95-e6daaaa37b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dff3a0-83c9-4fb0-9f5a-af1cb8d1eea9}" ma:internalName="TaxCatchAll" ma:showField="CatchAllData" ma:web="559fdad3-229c-4548-8a95-e6daaaa37b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B4B970D-270B-42B5-B370-FF96F621B2D5}">
  <ds:schemaRefs>
    <ds:schemaRef ds:uri="http://schemas.microsoft.com/office/2006/metadata/properties"/>
    <ds:schemaRef ds:uri="http://schemas.microsoft.com/office/infopath/2007/PartnerControls"/>
    <ds:schemaRef ds:uri="0ae1c92c-21ff-40fa-b529-58d93339239a"/>
    <ds:schemaRef ds:uri="559fdad3-229c-4548-8a95-e6daaaa37bbe"/>
  </ds:schemaRefs>
</ds:datastoreItem>
</file>

<file path=customXml/itemProps2.xml><?xml version="1.0" encoding="utf-8"?>
<ds:datastoreItem xmlns:ds="http://schemas.openxmlformats.org/officeDocument/2006/customXml" ds:itemID="{9D0C46D0-7957-4B19-ADB3-EEA66E5BDA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3F6C80-A496-4619-ABB8-31833968B3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e1c92c-21ff-40fa-b529-58d93339239a"/>
    <ds:schemaRef ds:uri="559fdad3-229c-4548-8a95-e6daaaa37b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40</TotalTime>
  <Words>28</Words>
  <Application>Microsoft Office PowerPoint</Application>
  <PresentationFormat>Personnalisé</PresentationFormat>
  <Paragraphs>14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Fira Sans Black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BRAZZOLOTTO Isabelle</dc:creator>
  <cp:lastModifiedBy>KERAMIDAS Naoki</cp:lastModifiedBy>
  <cp:revision>2</cp:revision>
  <dcterms:created xsi:type="dcterms:W3CDTF">2023-03-20T10:39:31Z</dcterms:created>
  <dcterms:modified xsi:type="dcterms:W3CDTF">2024-07-10T16:13:12Z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0x0101002069611CAFB7CF4A8F87A832AA20E046</vt:lpwstr>
  </property>
  <property fmtid="{D5CDD505-2E9C-101B-9397-08002B2CF9AE}" pid="3" name="MediaServiceImageTags">
    <vt:lpwstr/>
  </property>
</Properties>
</file>