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</p:sldMasterIdLst>
  <p:notesMasterIdLst>
    <p:notesMasterId r:id="rId12"/>
  </p:notesMasterIdLst>
  <p:handoutMasterIdLst>
    <p:handoutMasterId r:id="rId13"/>
  </p:handoutMasterIdLst>
  <p:sldIdLst>
    <p:sldId id="412" r:id="rId5"/>
    <p:sldId id="419" r:id="rId6"/>
    <p:sldId id="422" r:id="rId7"/>
    <p:sldId id="421" r:id="rId8"/>
    <p:sldId id="420" r:id="rId9"/>
    <p:sldId id="403" r:id="rId10"/>
    <p:sldId id="423" r:id="rId11"/>
  </p:sldIdLst>
  <p:sldSz cx="12192000" cy="6858000"/>
  <p:notesSz cx="6799263" cy="9929813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ExtraBold" panose="020B0903050000020004" pitchFamily="34" charset="0"/>
      <p:bold r:id="rId18"/>
      <p:italic r:id="rId19"/>
      <p:boldItalic r:id="rId20"/>
    </p:embeddedFont>
    <p:embeddedFont>
      <p:font typeface="Fira Sans SemiBold" panose="020B0603050000020004" pitchFamily="34" charset="0"/>
      <p:bold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IN Thierr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FF"/>
    <a:srgbClr val="4B5055"/>
    <a:srgbClr val="00ABE0"/>
    <a:srgbClr val="373CF5"/>
    <a:srgbClr val="0000CC"/>
    <a:srgbClr val="DDDDE5"/>
    <a:srgbClr val="F0FAFD"/>
    <a:srgbClr val="66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48A51-A9D5-4926-AFA2-8A4EF893B2DC}" v="38" dt="2024-05-15T09:43:01.1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3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185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TIN Thierry" userId="d5ab62bd-e030-48ea-8310-ab6bdcf6057e" providerId="ADAL" clId="{84A48A51-A9D5-4926-AFA2-8A4EF893B2DC}"/>
    <pc:docChg chg="undo custSel addSld delSld modSld sldOrd modMainMaster delSection modSection">
      <pc:chgData name="PERROTIN Thierry" userId="d5ab62bd-e030-48ea-8310-ab6bdcf6057e" providerId="ADAL" clId="{84A48A51-A9D5-4926-AFA2-8A4EF893B2DC}" dt="2024-05-15T09:43:01.165" v="359" actId="403"/>
      <pc:docMkLst>
        <pc:docMk/>
      </pc:docMkLst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337127529" sldId="394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865324202" sldId="395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942933544" sldId="396"/>
        </pc:sldMkLst>
      </pc:sldChg>
      <pc:sldChg chg="modSp mod ord">
        <pc:chgData name="PERROTIN Thierry" userId="d5ab62bd-e030-48ea-8310-ab6bdcf6057e" providerId="ADAL" clId="{84A48A51-A9D5-4926-AFA2-8A4EF893B2DC}" dt="2024-05-13T15:52:39.892" v="241" actId="207"/>
        <pc:sldMkLst>
          <pc:docMk/>
          <pc:sldMk cId="3537882712" sldId="403"/>
        </pc:sldMkLst>
        <pc:spChg chg="mod">
          <ac:chgData name="PERROTIN Thierry" userId="d5ab62bd-e030-48ea-8310-ab6bdcf6057e" providerId="ADAL" clId="{84A48A51-A9D5-4926-AFA2-8A4EF893B2DC}" dt="2024-05-13T15:44:58.930" v="176" actId="14100"/>
          <ac:spMkLst>
            <pc:docMk/>
            <pc:sldMk cId="3537882712" sldId="403"/>
            <ac:spMk id="3" creationId="{F941F74C-8F30-A997-537A-E85B2C46AE74}"/>
          </ac:spMkLst>
        </pc:spChg>
        <pc:spChg chg="mod">
          <ac:chgData name="PERROTIN Thierry" userId="d5ab62bd-e030-48ea-8310-ab6bdcf6057e" providerId="ADAL" clId="{84A48A51-A9D5-4926-AFA2-8A4EF893B2DC}" dt="2024-05-13T15:51:52.275" v="231" actId="1076"/>
          <ac:spMkLst>
            <pc:docMk/>
            <pc:sldMk cId="3537882712" sldId="403"/>
            <ac:spMk id="4" creationId="{3CDAFCD2-1E82-179D-A238-DEFDC92A6A61}"/>
          </ac:spMkLst>
        </pc:spChg>
        <pc:spChg chg="mod">
          <ac:chgData name="PERROTIN Thierry" userId="d5ab62bd-e030-48ea-8310-ab6bdcf6057e" providerId="ADAL" clId="{84A48A51-A9D5-4926-AFA2-8A4EF893B2DC}" dt="2024-05-13T15:52:00.341" v="232" actId="207"/>
          <ac:spMkLst>
            <pc:docMk/>
            <pc:sldMk cId="3537882712" sldId="403"/>
            <ac:spMk id="14" creationId="{2C1B7B08-A56A-6A06-9F44-554849EC1624}"/>
          </ac:spMkLst>
        </pc:spChg>
        <pc:spChg chg="mod">
          <ac:chgData name="PERROTIN Thierry" userId="d5ab62bd-e030-48ea-8310-ab6bdcf6057e" providerId="ADAL" clId="{84A48A51-A9D5-4926-AFA2-8A4EF893B2DC}" dt="2024-05-13T15:52:07.335" v="233" actId="207"/>
          <ac:spMkLst>
            <pc:docMk/>
            <pc:sldMk cId="3537882712" sldId="403"/>
            <ac:spMk id="43" creationId="{ACCF064E-1906-435A-30E1-BA577F39822B}"/>
          </ac:spMkLst>
        </pc:spChg>
        <pc:spChg chg="mod">
          <ac:chgData name="PERROTIN Thierry" userId="d5ab62bd-e030-48ea-8310-ab6bdcf6057e" providerId="ADAL" clId="{84A48A51-A9D5-4926-AFA2-8A4EF893B2DC}" dt="2024-05-13T15:52:11.717" v="234" actId="207"/>
          <ac:spMkLst>
            <pc:docMk/>
            <pc:sldMk cId="3537882712" sldId="403"/>
            <ac:spMk id="48" creationId="{0054E035-E038-AF05-A69F-B6D888BEE812}"/>
          </ac:spMkLst>
        </pc:spChg>
        <pc:spChg chg="mod">
          <ac:chgData name="PERROTIN Thierry" userId="d5ab62bd-e030-48ea-8310-ab6bdcf6057e" providerId="ADAL" clId="{84A48A51-A9D5-4926-AFA2-8A4EF893B2DC}" dt="2024-05-13T15:52:36.308" v="240" actId="207"/>
          <ac:spMkLst>
            <pc:docMk/>
            <pc:sldMk cId="3537882712" sldId="403"/>
            <ac:spMk id="53" creationId="{8621ABC3-C152-DB0F-F110-8FBAE6D23266}"/>
          </ac:spMkLst>
        </pc:spChg>
        <pc:spChg chg="mod">
          <ac:chgData name="PERROTIN Thierry" userId="d5ab62bd-e030-48ea-8310-ab6bdcf6057e" providerId="ADAL" clId="{84A48A51-A9D5-4926-AFA2-8A4EF893B2DC}" dt="2024-05-13T15:52:39.892" v="241" actId="207"/>
          <ac:spMkLst>
            <pc:docMk/>
            <pc:sldMk cId="3537882712" sldId="403"/>
            <ac:spMk id="58" creationId="{F10DD71E-17CC-5E3C-2CE9-8D7FACF2D415}"/>
          </ac:spMkLst>
        </pc:spChg>
        <pc:spChg chg="mod">
          <ac:chgData name="PERROTIN Thierry" userId="d5ab62bd-e030-48ea-8310-ab6bdcf6057e" providerId="ADAL" clId="{84A48A51-A9D5-4926-AFA2-8A4EF893B2DC}" dt="2024-05-13T15:52:15.964" v="235" actId="207"/>
          <ac:spMkLst>
            <pc:docMk/>
            <pc:sldMk cId="3537882712" sldId="403"/>
            <ac:spMk id="63" creationId="{6DC1F096-EF8A-7B2E-7FC4-CA62273D079F}"/>
          </ac:spMkLst>
        </pc:spChg>
        <pc:spChg chg="mod">
          <ac:chgData name="PERROTIN Thierry" userId="d5ab62bd-e030-48ea-8310-ab6bdcf6057e" providerId="ADAL" clId="{84A48A51-A9D5-4926-AFA2-8A4EF893B2DC}" dt="2024-05-13T15:52:20.102" v="236" actId="207"/>
          <ac:spMkLst>
            <pc:docMk/>
            <pc:sldMk cId="3537882712" sldId="403"/>
            <ac:spMk id="68" creationId="{2F00BF68-BB13-92E4-2BFD-A8305BF339A0}"/>
          </ac:spMkLst>
        </pc:spChg>
        <pc:spChg chg="mod">
          <ac:chgData name="PERROTIN Thierry" userId="d5ab62bd-e030-48ea-8310-ab6bdcf6057e" providerId="ADAL" clId="{84A48A51-A9D5-4926-AFA2-8A4EF893B2DC}" dt="2024-05-13T15:52:24.060" v="237" actId="207"/>
          <ac:spMkLst>
            <pc:docMk/>
            <pc:sldMk cId="3537882712" sldId="403"/>
            <ac:spMk id="73" creationId="{49A62A1F-3D3C-F057-157F-CE064D3F61A2}"/>
          </ac:spMkLst>
        </pc:spChg>
        <pc:spChg chg="mod">
          <ac:chgData name="PERROTIN Thierry" userId="d5ab62bd-e030-48ea-8310-ab6bdcf6057e" providerId="ADAL" clId="{84A48A51-A9D5-4926-AFA2-8A4EF893B2DC}" dt="2024-05-13T15:52:28.149" v="238" actId="207"/>
          <ac:spMkLst>
            <pc:docMk/>
            <pc:sldMk cId="3537882712" sldId="403"/>
            <ac:spMk id="78" creationId="{74E027B6-A0FA-3703-C448-9F5BFAE4F186}"/>
          </ac:spMkLst>
        </pc:spChg>
        <pc:spChg chg="mod">
          <ac:chgData name="PERROTIN Thierry" userId="d5ab62bd-e030-48ea-8310-ab6bdcf6057e" providerId="ADAL" clId="{84A48A51-A9D5-4926-AFA2-8A4EF893B2DC}" dt="2024-05-13T15:52:32.290" v="239" actId="207"/>
          <ac:spMkLst>
            <pc:docMk/>
            <pc:sldMk cId="3537882712" sldId="403"/>
            <ac:spMk id="83" creationId="{4628CCEF-9AA5-EECD-37B6-FAAD4C736DB6}"/>
          </ac:spMkLst>
        </pc:spChg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630315099" sldId="409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4124483296" sldId="410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1492904907" sldId="411"/>
        </pc:sldMkLst>
      </pc:sldChg>
      <pc:sldChg chg="mod modClrScheme chgLayout">
        <pc:chgData name="PERROTIN Thierry" userId="d5ab62bd-e030-48ea-8310-ab6bdcf6057e" providerId="ADAL" clId="{84A48A51-A9D5-4926-AFA2-8A4EF893B2DC}" dt="2024-05-13T15:43:25.430" v="167" actId="700"/>
        <pc:sldMkLst>
          <pc:docMk/>
          <pc:sldMk cId="2151876636" sldId="412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285221482" sldId="413"/>
        </pc:sldMkLst>
      </pc:sldChg>
      <pc:sldChg chg="del">
        <pc:chgData name="PERROTIN Thierry" userId="d5ab62bd-e030-48ea-8310-ab6bdcf6057e" providerId="ADAL" clId="{84A48A51-A9D5-4926-AFA2-8A4EF893B2DC}" dt="2024-05-13T15:40:51.677" v="129" actId="2696"/>
        <pc:sldMkLst>
          <pc:docMk/>
          <pc:sldMk cId="3639777440" sldId="414"/>
        </pc:sldMkLst>
      </pc:sldChg>
      <pc:sldChg chg="del">
        <pc:chgData name="PERROTIN Thierry" userId="d5ab62bd-e030-48ea-8310-ab6bdcf6057e" providerId="ADAL" clId="{84A48A51-A9D5-4926-AFA2-8A4EF893B2DC}" dt="2024-05-13T15:40:29.437" v="128" actId="2696"/>
        <pc:sldMkLst>
          <pc:docMk/>
          <pc:sldMk cId="1931929230" sldId="416"/>
        </pc:sldMkLst>
      </pc:sldChg>
      <pc:sldChg chg="del">
        <pc:chgData name="PERROTIN Thierry" userId="d5ab62bd-e030-48ea-8310-ab6bdcf6057e" providerId="ADAL" clId="{84A48A51-A9D5-4926-AFA2-8A4EF893B2DC}" dt="2024-05-13T15:40:21.575" v="127" actId="2696"/>
        <pc:sldMkLst>
          <pc:docMk/>
          <pc:sldMk cId="2646114506" sldId="417"/>
        </pc:sldMkLst>
      </pc:sldChg>
      <pc:sldChg chg="del">
        <pc:chgData name="PERROTIN Thierry" userId="d5ab62bd-e030-48ea-8310-ab6bdcf6057e" providerId="ADAL" clId="{84A48A51-A9D5-4926-AFA2-8A4EF893B2DC}" dt="2024-05-13T15:40:18.349" v="126" actId="2696"/>
        <pc:sldMkLst>
          <pc:docMk/>
          <pc:sldMk cId="2767086493" sldId="418"/>
        </pc:sldMkLst>
      </pc:sldChg>
      <pc:sldChg chg="addSp delSp modSp mod chgLayout">
        <pc:chgData name="PERROTIN Thierry" userId="d5ab62bd-e030-48ea-8310-ab6bdcf6057e" providerId="ADAL" clId="{84A48A51-A9D5-4926-AFA2-8A4EF893B2DC}" dt="2024-05-15T09:42:25.531" v="355" actId="20577"/>
        <pc:sldMkLst>
          <pc:docMk/>
          <pc:sldMk cId="3104649963" sldId="419"/>
        </pc:sldMkLst>
        <pc:spChg chg="del mod">
          <ac:chgData name="PERROTIN Thierry" userId="d5ab62bd-e030-48ea-8310-ab6bdcf6057e" providerId="ADAL" clId="{84A48A51-A9D5-4926-AFA2-8A4EF893B2DC}" dt="2024-05-14T17:33:25.630" v="321" actId="6264"/>
          <ac:spMkLst>
            <pc:docMk/>
            <pc:sldMk cId="3104649963" sldId="419"/>
            <ac:spMk id="2" creationId="{CFC1FFA8-FA00-2E5D-640E-145D47807A2A}"/>
          </ac:spMkLst>
        </pc:spChg>
        <pc:spChg chg="add mod ord">
          <ac:chgData name="PERROTIN Thierry" userId="d5ab62bd-e030-48ea-8310-ab6bdcf6057e" providerId="ADAL" clId="{84A48A51-A9D5-4926-AFA2-8A4EF893B2DC}" dt="2024-05-15T09:42:25.531" v="355" actId="20577"/>
          <ac:spMkLst>
            <pc:docMk/>
            <pc:sldMk cId="3104649963" sldId="419"/>
            <ac:spMk id="3" creationId="{01D9A6DC-5911-B24B-3DCD-55DC5365D2E7}"/>
          </ac:spMkLst>
        </pc:spChg>
      </pc:sldChg>
      <pc:sldChg chg="addSp delSp modSp new mod ord modClrScheme chgLayout">
        <pc:chgData name="PERROTIN Thierry" userId="d5ab62bd-e030-48ea-8310-ab6bdcf6057e" providerId="ADAL" clId="{84A48A51-A9D5-4926-AFA2-8A4EF893B2DC}" dt="2024-05-13T15:42:22.297" v="160"/>
        <pc:sldMkLst>
          <pc:docMk/>
          <pc:sldMk cId="1182073620" sldId="420"/>
        </pc:sldMkLst>
        <pc:spChg chg="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2" creationId="{D6399FD6-A0E9-B8B7-2385-E1B9C3482C7A}"/>
          </ac:spMkLst>
        </pc:spChg>
        <pc:spChg chg="del mod ord">
          <ac:chgData name="PERROTIN Thierry" userId="d5ab62bd-e030-48ea-8310-ab6bdcf6057e" providerId="ADAL" clId="{84A48A51-A9D5-4926-AFA2-8A4EF893B2DC}" dt="2024-05-13T15:41:59.867" v="153" actId="700"/>
          <ac:spMkLst>
            <pc:docMk/>
            <pc:sldMk cId="1182073620" sldId="420"/>
            <ac:spMk id="3" creationId="{1DDDAF74-EFC1-8017-9528-C7433933BF87}"/>
          </ac:spMkLst>
        </pc:spChg>
        <pc:spChg chg="add del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4" creationId="{F6090951-9BC1-BB76-8DFA-D76B723CF842}"/>
          </ac:spMkLst>
        </pc:spChg>
        <pc:spChg chg="add del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5" creationId="{B017EC2A-CCCE-9014-55B8-0DFFDB8B005D}"/>
          </ac:spMkLst>
        </pc:spChg>
        <pc:spChg chg="add mod ord">
          <ac:chgData name="PERROTIN Thierry" userId="d5ab62bd-e030-48ea-8310-ab6bdcf6057e" providerId="ADAL" clId="{84A48A51-A9D5-4926-AFA2-8A4EF893B2DC}" dt="2024-05-13T15:42:04.211" v="154" actId="700"/>
          <ac:spMkLst>
            <pc:docMk/>
            <pc:sldMk cId="1182073620" sldId="420"/>
            <ac:spMk id="6" creationId="{0D1EFF27-68CA-709A-4B09-F2C906E33F30}"/>
          </ac:spMkLst>
        </pc:spChg>
      </pc:sldChg>
      <pc:sldChg chg="addSp delSp modSp new mod modClrScheme chgLayout">
        <pc:chgData name="PERROTIN Thierry" userId="d5ab62bd-e030-48ea-8310-ab6bdcf6057e" providerId="ADAL" clId="{84A48A51-A9D5-4926-AFA2-8A4EF893B2DC}" dt="2024-05-14T15:01:36.264" v="287" actId="700"/>
        <pc:sldMkLst>
          <pc:docMk/>
          <pc:sldMk cId="2906666501" sldId="421"/>
        </pc:sldMkLst>
        <pc:spChg chg="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2" creationId="{CCC1F185-8D5A-ECEC-21B5-DC911BB26951}"/>
          </ac:spMkLst>
        </pc:spChg>
        <pc:spChg chg="add 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3" creationId="{061368AB-6B6E-403D-F4CE-513EC4E03EFE}"/>
          </ac:spMkLst>
        </pc:spChg>
        <pc:spChg chg="del mod ord">
          <ac:chgData name="PERROTIN Thierry" userId="d5ab62bd-e030-48ea-8310-ab6bdcf6057e" providerId="ADAL" clId="{84A48A51-A9D5-4926-AFA2-8A4EF893B2DC}" dt="2024-05-13T15:42:14.275" v="156" actId="700"/>
          <ac:spMkLst>
            <pc:docMk/>
            <pc:sldMk cId="2906666501" sldId="421"/>
            <ac:spMk id="3" creationId="{A87876F0-37FC-7A10-1C9C-9C097A17F152}"/>
          </ac:spMkLst>
        </pc:spChg>
        <pc:spChg chg="add del mod ord">
          <ac:chgData name="PERROTIN Thierry" userId="d5ab62bd-e030-48ea-8310-ab6bdcf6057e" providerId="ADAL" clId="{84A48A51-A9D5-4926-AFA2-8A4EF893B2DC}" dt="2024-05-14T15:01:24.748" v="286" actId="700"/>
          <ac:spMkLst>
            <pc:docMk/>
            <pc:sldMk cId="2906666501" sldId="421"/>
            <ac:spMk id="4" creationId="{F4F130E9-A81F-C95A-F318-CBEDBC6E021D}"/>
          </ac:spMkLst>
        </pc:spChg>
        <pc:spChg chg="add del mod ord">
          <ac:chgData name="PERROTIN Thierry" userId="d5ab62bd-e030-48ea-8310-ab6bdcf6057e" providerId="ADAL" clId="{84A48A51-A9D5-4926-AFA2-8A4EF893B2DC}" dt="2024-05-14T15:01:24.748" v="286" actId="700"/>
          <ac:spMkLst>
            <pc:docMk/>
            <pc:sldMk cId="2906666501" sldId="421"/>
            <ac:spMk id="5" creationId="{74D49EE0-0850-BF45-9CC1-93649A9BD753}"/>
          </ac:spMkLst>
        </pc:spChg>
        <pc:spChg chg="add mod ord">
          <ac:chgData name="PERROTIN Thierry" userId="d5ab62bd-e030-48ea-8310-ab6bdcf6057e" providerId="ADAL" clId="{84A48A51-A9D5-4926-AFA2-8A4EF893B2DC}" dt="2024-05-14T15:01:36.264" v="287" actId="700"/>
          <ac:spMkLst>
            <pc:docMk/>
            <pc:sldMk cId="2906666501" sldId="421"/>
            <ac:spMk id="6" creationId="{42C4AD7F-B88E-F271-289C-87419DBEFC9B}"/>
          </ac:spMkLst>
        </pc:spChg>
      </pc:sldChg>
      <pc:sldChg chg="addSp delSp modSp new mod ord modClrScheme chgLayout">
        <pc:chgData name="PERROTIN Thierry" userId="d5ab62bd-e030-48ea-8310-ab6bdcf6057e" providerId="ADAL" clId="{84A48A51-A9D5-4926-AFA2-8A4EF893B2DC}" dt="2024-05-13T15:42:53.311" v="164"/>
        <pc:sldMkLst>
          <pc:docMk/>
          <pc:sldMk cId="4223881964" sldId="422"/>
        </pc:sldMkLst>
        <pc:spChg chg="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2" creationId="{DD588C0D-1B97-9C4B-AEC0-DB314B79BBFA}"/>
          </ac:spMkLst>
        </pc:spChg>
        <pc:spChg chg="del 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3" creationId="{DD19664B-81C4-8C1E-F1A9-1ADBDF8C4DD7}"/>
          </ac:spMkLst>
        </pc:spChg>
        <pc:spChg chg="add mod ord">
          <ac:chgData name="PERROTIN Thierry" userId="d5ab62bd-e030-48ea-8310-ab6bdcf6057e" providerId="ADAL" clId="{84A48A51-A9D5-4926-AFA2-8A4EF893B2DC}" dt="2024-05-13T15:42:44.581" v="162" actId="700"/>
          <ac:spMkLst>
            <pc:docMk/>
            <pc:sldMk cId="4223881964" sldId="422"/>
            <ac:spMk id="4" creationId="{440E8DB7-9B50-B899-EF6A-362B7838FB81}"/>
          </ac:spMkLst>
        </pc:spChg>
      </pc:sldChg>
      <pc:sldChg chg="addSp delSp modSp new mod modClrScheme chgLayout">
        <pc:chgData name="PERROTIN Thierry" userId="d5ab62bd-e030-48ea-8310-ab6bdcf6057e" providerId="ADAL" clId="{84A48A51-A9D5-4926-AFA2-8A4EF893B2DC}" dt="2024-05-13T15:51:41.311" v="229" actId="700"/>
        <pc:sldMkLst>
          <pc:docMk/>
          <pc:sldMk cId="2106278116" sldId="423"/>
        </pc:sldMkLst>
        <pc:spChg chg="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2" creationId="{E58F0D78-E110-0920-A0DF-974913C2EF2E}"/>
          </ac:spMkLst>
        </pc:spChg>
        <pc:spChg chg="del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3" creationId="{E6CB7DEF-0856-6907-231D-DC7C622988F8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4" creationId="{5EBD034A-7A51-8C90-2353-48B81F83F0B3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5" creationId="{9A0594AB-98C2-4DBD-F5B6-763DB48E0382}"/>
          </ac:spMkLst>
        </pc:spChg>
        <pc:spChg chg="add mod ord">
          <ac:chgData name="PERROTIN Thierry" userId="d5ab62bd-e030-48ea-8310-ab6bdcf6057e" providerId="ADAL" clId="{84A48A51-A9D5-4926-AFA2-8A4EF893B2DC}" dt="2024-05-13T15:51:41.311" v="229" actId="700"/>
          <ac:spMkLst>
            <pc:docMk/>
            <pc:sldMk cId="2106278116" sldId="423"/>
            <ac:spMk id="6" creationId="{E409E98B-2D86-4195-3933-1639538B443C}"/>
          </ac:spMkLst>
        </pc:spChg>
      </pc:sldChg>
      <pc:sldMasterChg chg="modSp addSldLayout delSldLayout modSldLayout sldLayoutOrd">
        <pc:chgData name="PERROTIN Thierry" userId="d5ab62bd-e030-48ea-8310-ab6bdcf6057e" providerId="ADAL" clId="{84A48A51-A9D5-4926-AFA2-8A4EF893B2DC}" dt="2024-05-15T09:43:01.165" v="359" actId="403"/>
        <pc:sldMasterMkLst>
          <pc:docMk/>
          <pc:sldMasterMk cId="3558316562" sldId="2147483731"/>
        </pc:sldMasterMkLst>
        <pc:spChg chg="mod">
          <ac:chgData name="PERROTIN Thierry" userId="d5ab62bd-e030-48ea-8310-ab6bdcf6057e" providerId="ADAL" clId="{84A48A51-A9D5-4926-AFA2-8A4EF893B2DC}" dt="2024-05-13T15:50:22.381" v="226" actId="16037"/>
          <ac:spMkLst>
            <pc:docMk/>
            <pc:sldMasterMk cId="3558316562" sldId="2147483731"/>
            <ac:spMk id="3" creationId="{00000000-0000-0000-0000-000000000000}"/>
          </ac:spMkLst>
        </pc:spChg>
        <pc:sldLayoutChg chg="addSp delSp modSp mod">
          <pc:chgData name="PERROTIN Thierry" userId="d5ab62bd-e030-48ea-8310-ab6bdcf6057e" providerId="ADAL" clId="{84A48A51-A9D5-4926-AFA2-8A4EF893B2DC}" dt="2024-05-15T09:35:20.877" v="324" actId="14826"/>
          <pc:sldLayoutMkLst>
            <pc:docMk/>
            <pc:sldMasterMk cId="3558316562" sldId="2147483731"/>
            <pc:sldLayoutMk cId="2041953972" sldId="2147483821"/>
          </pc:sldLayoutMkLst>
          <pc:picChg chg="del">
            <ac:chgData name="PERROTIN Thierry" userId="d5ab62bd-e030-48ea-8310-ab6bdcf6057e" providerId="ADAL" clId="{84A48A51-A9D5-4926-AFA2-8A4EF893B2DC}" dt="2024-05-13T13:09:54.747" v="0" actId="478"/>
            <ac:picMkLst>
              <pc:docMk/>
              <pc:sldMasterMk cId="3558316562" sldId="2147483731"/>
              <pc:sldLayoutMk cId="2041953972" sldId="2147483821"/>
              <ac:picMk id="3" creationId="{35A9C41B-C3CC-5E33-DA31-06C4C5E67435}"/>
            </ac:picMkLst>
          </pc:picChg>
          <pc:picChg chg="add mod">
            <ac:chgData name="PERROTIN Thierry" userId="d5ab62bd-e030-48ea-8310-ab6bdcf6057e" providerId="ADAL" clId="{84A48A51-A9D5-4926-AFA2-8A4EF893B2DC}" dt="2024-05-15T09:35:20.877" v="324" actId="14826"/>
            <ac:picMkLst>
              <pc:docMk/>
              <pc:sldMasterMk cId="3558316562" sldId="2147483731"/>
              <pc:sldLayoutMk cId="2041953972" sldId="2147483821"/>
              <ac:picMk id="4" creationId="{DD055F07-9498-6DAA-45AB-B09840FF0C8B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7.564" v="188" actId="2696"/>
          <pc:sldLayoutMkLst>
            <pc:docMk/>
            <pc:sldMasterMk cId="3558316562" sldId="2147483731"/>
            <pc:sldLayoutMk cId="2013391993" sldId="2147483822"/>
          </pc:sldLayoutMkLst>
        </pc:sldLayoutChg>
        <pc:sldLayoutChg chg="addSp delSp modSp mod">
          <pc:chgData name="PERROTIN Thierry" userId="d5ab62bd-e030-48ea-8310-ab6bdcf6057e" providerId="ADAL" clId="{84A48A51-A9D5-4926-AFA2-8A4EF893B2DC}" dt="2024-05-14T17:30:30.513" v="296" actId="14100"/>
          <pc:sldLayoutMkLst>
            <pc:docMk/>
            <pc:sldMasterMk cId="3558316562" sldId="2147483731"/>
            <pc:sldLayoutMk cId="2687974260" sldId="2147483823"/>
          </pc:sldLayoutMkLst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5" creationId="{6D5197FC-4861-6D17-0FD1-EAAB3AE2059A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6" creationId="{E4AE066D-291E-D0AC-EE4F-D12999C8DC44}"/>
            </ac:spMkLst>
          </pc:spChg>
          <pc:spChg chg="add mod">
            <ac:chgData name="PERROTIN Thierry" userId="d5ab62bd-e030-48ea-8310-ab6bdcf6057e" providerId="ADAL" clId="{84A48A51-A9D5-4926-AFA2-8A4EF893B2DC}" dt="2024-05-13T15:36:40.894" v="110"/>
            <ac:spMkLst>
              <pc:docMk/>
              <pc:sldMasterMk cId="3558316562" sldId="2147483731"/>
              <pc:sldLayoutMk cId="2687974260" sldId="2147483823"/>
              <ac:spMk id="7" creationId="{B9CBF8EC-DE2E-0650-623E-66A71BC193B7}"/>
            </ac:spMkLst>
          </pc:spChg>
          <pc:spChg chg="add mod">
            <ac:chgData name="PERROTIN Thierry" userId="d5ab62bd-e030-48ea-8310-ab6bdcf6057e" providerId="ADAL" clId="{84A48A51-A9D5-4926-AFA2-8A4EF893B2DC}" dt="2024-05-14T17:30:30.513" v="296" actId="14100"/>
            <ac:spMkLst>
              <pc:docMk/>
              <pc:sldMasterMk cId="3558316562" sldId="2147483731"/>
              <pc:sldLayoutMk cId="2687974260" sldId="2147483823"/>
              <ac:spMk id="8" creationId="{695C2A65-F1CE-E522-6747-70AF43D609CF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9" creationId="{2D13FD05-FD86-626C-4445-394451D95C41}"/>
            </ac:spMkLst>
          </pc:spChg>
          <pc:spChg chg="mod">
            <ac:chgData name="PERROTIN Thierry" userId="d5ab62bd-e030-48ea-8310-ab6bdcf6057e" providerId="ADAL" clId="{84A48A51-A9D5-4926-AFA2-8A4EF893B2DC}" dt="2024-05-13T14:55:41.900" v="22" actId="1076"/>
            <ac:spMkLst>
              <pc:docMk/>
              <pc:sldMasterMk cId="3558316562" sldId="2147483731"/>
              <pc:sldLayoutMk cId="2687974260" sldId="2147483823"/>
              <ac:spMk id="43" creationId="{57B5E866-897A-15F7-A183-2026F734D76C}"/>
            </ac:spMkLst>
          </pc:spChg>
          <pc:spChg chg="del">
            <ac:chgData name="PERROTIN Thierry" userId="d5ab62bd-e030-48ea-8310-ab6bdcf6057e" providerId="ADAL" clId="{84A48A51-A9D5-4926-AFA2-8A4EF893B2DC}" dt="2024-05-13T15:36:22.627" v="109" actId="478"/>
            <ac:spMkLst>
              <pc:docMk/>
              <pc:sldMasterMk cId="3558316562" sldId="2147483731"/>
              <pc:sldLayoutMk cId="2687974260" sldId="2147483823"/>
              <ac:spMk id="89" creationId="{6435E5E1-0C7E-218E-9B02-7EA3FC615808}"/>
            </ac:spMkLst>
          </pc:spChg>
          <pc:spChg chg="del mod">
            <ac:chgData name="PERROTIN Thierry" userId="d5ab62bd-e030-48ea-8310-ab6bdcf6057e" providerId="ADAL" clId="{84A48A51-A9D5-4926-AFA2-8A4EF893B2DC}" dt="2024-05-13T14:55:31.935" v="19" actId="478"/>
            <ac:spMkLst>
              <pc:docMk/>
              <pc:sldMasterMk cId="3558316562" sldId="2147483731"/>
              <pc:sldLayoutMk cId="2687974260" sldId="2147483823"/>
              <ac:spMk id="92" creationId="{375EA473-C991-5B04-AE1E-3AD69372526A}"/>
            </ac:spMkLst>
          </pc:spChg>
          <pc:grpChg chg="del mod">
            <ac:chgData name="PERROTIN Thierry" userId="d5ab62bd-e030-48ea-8310-ab6bdcf6057e" providerId="ADAL" clId="{84A48A51-A9D5-4926-AFA2-8A4EF893B2DC}" dt="2024-05-13T15:36:19.721" v="108" actId="478"/>
            <ac:grpSpMkLst>
              <pc:docMk/>
              <pc:sldMasterMk cId="3558316562" sldId="2147483731"/>
              <pc:sldLayoutMk cId="2687974260" sldId="2147483823"/>
              <ac:grpSpMk id="2" creationId="{8AD8B300-D5FF-AE53-B04F-8F0FC1607B7D}"/>
            </ac:grpSpMkLst>
          </pc:grpChg>
          <pc:picChg chg="add del mod">
            <ac:chgData name="PERROTIN Thierry" userId="d5ab62bd-e030-48ea-8310-ab6bdcf6057e" providerId="ADAL" clId="{84A48A51-A9D5-4926-AFA2-8A4EF893B2DC}" dt="2024-05-13T15:38:05.935" v="111" actId="478"/>
            <ac:picMkLst>
              <pc:docMk/>
              <pc:sldMasterMk cId="3558316562" sldId="2147483731"/>
              <pc:sldLayoutMk cId="2687974260" sldId="2147483823"/>
              <ac:picMk id="3" creationId="{2BEF721F-2F7E-1D73-6A25-4011BE659868}"/>
            </ac:picMkLst>
          </pc:picChg>
          <pc:picChg chg="del">
            <ac:chgData name="PERROTIN Thierry" userId="d5ab62bd-e030-48ea-8310-ab6bdcf6057e" providerId="ADAL" clId="{84A48A51-A9D5-4926-AFA2-8A4EF893B2DC}" dt="2024-05-13T15:36:22.627" v="109" actId="478"/>
            <ac:picMkLst>
              <pc:docMk/>
              <pc:sldMasterMk cId="3558316562" sldId="2147483731"/>
              <pc:sldLayoutMk cId="2687974260" sldId="2147483823"/>
              <ac:picMk id="4" creationId="{3834805E-563E-1F37-690C-6A8593B6A73D}"/>
            </ac:picMkLst>
          </pc:picChg>
          <pc:picChg chg="add mod ord">
            <ac:chgData name="PERROTIN Thierry" userId="d5ab62bd-e030-48ea-8310-ab6bdcf6057e" providerId="ADAL" clId="{84A48A51-A9D5-4926-AFA2-8A4EF893B2DC}" dt="2024-05-14T17:30:20.490" v="293" actId="14826"/>
            <ac:picMkLst>
              <pc:docMk/>
              <pc:sldMasterMk cId="3558316562" sldId="2147483731"/>
              <pc:sldLayoutMk cId="2687974260" sldId="2147483823"/>
              <ac:picMk id="11" creationId="{7ADD4912-2837-CE7D-BD57-FAB475F6CC6E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169" v="185" actId="2696"/>
          <pc:sldLayoutMkLst>
            <pc:docMk/>
            <pc:sldMasterMk cId="3558316562" sldId="2147483731"/>
            <pc:sldLayoutMk cId="3801971062" sldId="2147483825"/>
          </pc:sldLayoutMkLst>
        </pc:sldLayoutChg>
        <pc:sldLayoutChg chg="del">
          <pc:chgData name="PERROTIN Thierry" userId="d5ab62bd-e030-48ea-8310-ab6bdcf6057e" providerId="ADAL" clId="{84A48A51-A9D5-4926-AFA2-8A4EF893B2DC}" dt="2024-05-13T15:46:13.208" v="186" actId="2696"/>
          <pc:sldLayoutMkLst>
            <pc:docMk/>
            <pc:sldMasterMk cId="3558316562" sldId="2147483731"/>
            <pc:sldLayoutMk cId="3083693973" sldId="2147483826"/>
          </pc:sldLayoutMkLst>
        </pc:sldLayoutChg>
        <pc:sldLayoutChg chg="del">
          <pc:chgData name="PERROTIN Thierry" userId="d5ab62bd-e030-48ea-8310-ab6bdcf6057e" providerId="ADAL" clId="{84A48A51-A9D5-4926-AFA2-8A4EF893B2DC}" dt="2024-05-13T15:45:25.551" v="177" actId="2696"/>
          <pc:sldLayoutMkLst>
            <pc:docMk/>
            <pc:sldMasterMk cId="3558316562" sldId="2147483731"/>
            <pc:sldLayoutMk cId="62599074" sldId="2147483827"/>
          </pc:sldLayoutMkLst>
        </pc:sldLayoutChg>
        <pc:sldLayoutChg chg="addSp delSp modSp mod ord">
          <pc:chgData name="PERROTIN Thierry" userId="d5ab62bd-e030-48ea-8310-ab6bdcf6057e" providerId="ADAL" clId="{84A48A51-A9D5-4926-AFA2-8A4EF893B2DC}" dt="2024-05-15T09:42:44.329" v="357" actId="403"/>
          <pc:sldLayoutMkLst>
            <pc:docMk/>
            <pc:sldMasterMk cId="3558316562" sldId="2147483731"/>
            <pc:sldLayoutMk cId="2208897220" sldId="2147483828"/>
          </pc:sldLayoutMkLst>
          <pc:spChg chg="del">
            <ac:chgData name="PERROTIN Thierry" userId="d5ab62bd-e030-48ea-8310-ab6bdcf6057e" providerId="ADAL" clId="{84A48A51-A9D5-4926-AFA2-8A4EF893B2DC}" dt="2024-05-13T14:56:40.076" v="32" actId="478"/>
            <ac:spMkLst>
              <pc:docMk/>
              <pc:sldMasterMk cId="3558316562" sldId="2147483731"/>
              <pc:sldLayoutMk cId="2208897220" sldId="2147483828"/>
              <ac:spMk id="3" creationId="{72DA2333-0266-9EAE-5880-85284B695840}"/>
            </ac:spMkLst>
          </pc:spChg>
          <pc:spChg chg="del">
            <ac:chgData name="PERROTIN Thierry" userId="d5ab62bd-e030-48ea-8310-ab6bdcf6057e" providerId="ADAL" clId="{84A48A51-A9D5-4926-AFA2-8A4EF893B2DC}" dt="2024-05-14T17:33:41.543" v="322" actId="478"/>
            <ac:spMkLst>
              <pc:docMk/>
              <pc:sldMasterMk cId="3558316562" sldId="2147483731"/>
              <pc:sldLayoutMk cId="2208897220" sldId="2147483828"/>
              <ac:spMk id="4" creationId="{E0025D3A-B10D-E272-41B0-C248C8504447}"/>
            </ac:spMkLst>
          </pc:spChg>
          <pc:spChg chg="mod">
            <ac:chgData name="PERROTIN Thierry" userId="d5ab62bd-e030-48ea-8310-ab6bdcf6057e" providerId="ADAL" clId="{84A48A51-A9D5-4926-AFA2-8A4EF893B2DC}" dt="2024-05-15T09:42:44.329" v="357" actId="403"/>
            <ac:spMkLst>
              <pc:docMk/>
              <pc:sldMasterMk cId="3558316562" sldId="2147483731"/>
              <pc:sldLayoutMk cId="2208897220" sldId="2147483828"/>
              <ac:spMk id="8" creationId="{52CA852A-496B-48C0-8D63-3120C64C561E}"/>
            </ac:spMkLst>
          </pc:spChg>
          <pc:picChg chg="add del mod ord">
            <ac:chgData name="PERROTIN Thierry" userId="d5ab62bd-e030-48ea-8310-ab6bdcf6057e" providerId="ADAL" clId="{84A48A51-A9D5-4926-AFA2-8A4EF893B2DC}" dt="2024-05-13T15:00:04.009" v="56" actId="478"/>
            <ac:picMkLst>
              <pc:docMk/>
              <pc:sldMasterMk cId="3558316562" sldId="2147483731"/>
              <pc:sldLayoutMk cId="2208897220" sldId="2147483828"/>
              <ac:picMk id="6" creationId="{7F314CF6-4BE6-D5C4-F745-3B0CE7A9F52E}"/>
            </ac:picMkLst>
          </pc:picChg>
          <pc:picChg chg="add mod ord">
            <ac:chgData name="PERROTIN Thierry" userId="d5ab62bd-e030-48ea-8310-ab6bdcf6057e" providerId="ADAL" clId="{84A48A51-A9D5-4926-AFA2-8A4EF893B2DC}" dt="2024-05-14T17:29:36.570" v="290" actId="14826"/>
            <ac:picMkLst>
              <pc:docMk/>
              <pc:sldMasterMk cId="3558316562" sldId="2147483731"/>
              <pc:sldLayoutMk cId="2208897220" sldId="2147483828"/>
              <ac:picMk id="9" creationId="{2C0B8823-41E1-882E-602F-0CCD1A62E68E}"/>
            </ac:picMkLst>
          </pc:picChg>
          <pc:picChg chg="del">
            <ac:chgData name="PERROTIN Thierry" userId="d5ab62bd-e030-48ea-8310-ab6bdcf6057e" providerId="ADAL" clId="{84A48A51-A9D5-4926-AFA2-8A4EF893B2DC}" dt="2024-05-13T14:56:26.230" v="30" actId="478"/>
            <ac:picMkLst>
              <pc:docMk/>
              <pc:sldMasterMk cId="3558316562" sldId="2147483731"/>
              <pc:sldLayoutMk cId="2208897220" sldId="2147483828"/>
              <ac:picMk id="11" creationId="{2208FD32-BBEC-5D7A-A9C4-184CB45D6B34}"/>
            </ac:picMkLst>
          </pc:picChg>
        </pc:sldLayoutChg>
        <pc:sldLayoutChg chg="addSp delSp modSp mod ord">
          <pc:chgData name="PERROTIN Thierry" userId="d5ab62bd-e030-48ea-8310-ab6bdcf6057e" providerId="ADAL" clId="{84A48A51-A9D5-4926-AFA2-8A4EF893B2DC}" dt="2024-05-13T15:50:48.717" v="227" actId="20578"/>
          <pc:sldLayoutMkLst>
            <pc:docMk/>
            <pc:sldMasterMk cId="3558316562" sldId="2147483731"/>
            <pc:sldLayoutMk cId="4141251555" sldId="2147483829"/>
          </pc:sldLayoutMkLst>
          <pc:picChg chg="del">
            <ac:chgData name="PERROTIN Thierry" userId="d5ab62bd-e030-48ea-8310-ab6bdcf6057e" providerId="ADAL" clId="{84A48A51-A9D5-4926-AFA2-8A4EF893B2DC}" dt="2024-05-13T13:09:57.807" v="1" actId="478"/>
            <ac:picMkLst>
              <pc:docMk/>
              <pc:sldMasterMk cId="3558316562" sldId="2147483731"/>
              <pc:sldLayoutMk cId="4141251555" sldId="2147483829"/>
              <ac:picMk id="3" creationId="{35A9C41B-C3CC-5E33-DA31-06C4C5E67435}"/>
            </ac:picMkLst>
          </pc:picChg>
          <pc:picChg chg="add mod">
            <ac:chgData name="PERROTIN Thierry" userId="d5ab62bd-e030-48ea-8310-ab6bdcf6057e" providerId="ADAL" clId="{84A48A51-A9D5-4926-AFA2-8A4EF893B2DC}" dt="2024-05-13T13:10:40.467" v="5" actId="14100"/>
            <ac:picMkLst>
              <pc:docMk/>
              <pc:sldMasterMk cId="3558316562" sldId="2147483731"/>
              <pc:sldLayoutMk cId="4141251555" sldId="2147483829"/>
              <ac:picMk id="4" creationId="{221843DD-7FF8-65E8-0F39-D6259A13560E}"/>
            </ac:picMkLst>
          </pc:picChg>
        </pc:sldLayoutChg>
        <pc:sldLayoutChg chg="addSp delSp modSp mod ord">
          <pc:chgData name="PERROTIN Thierry" userId="d5ab62bd-e030-48ea-8310-ab6bdcf6057e" providerId="ADAL" clId="{84A48A51-A9D5-4926-AFA2-8A4EF893B2DC}" dt="2024-05-14T17:30:58.465" v="300" actId="120"/>
          <pc:sldLayoutMkLst>
            <pc:docMk/>
            <pc:sldMasterMk cId="3558316562" sldId="2147483731"/>
            <pc:sldLayoutMk cId="4006435273" sldId="2147483830"/>
          </pc:sldLayoutMkLst>
          <pc:spChg chg="del">
            <ac:chgData name="PERROTIN Thierry" userId="d5ab62bd-e030-48ea-8310-ab6bdcf6057e" providerId="ADAL" clId="{84A48A51-A9D5-4926-AFA2-8A4EF893B2DC}" dt="2024-05-13T15:27:33.993" v="98" actId="478"/>
            <ac:spMkLst>
              <pc:docMk/>
              <pc:sldMasterMk cId="3558316562" sldId="2147483731"/>
              <pc:sldLayoutMk cId="4006435273" sldId="2147483830"/>
              <ac:spMk id="2" creationId="{D4FF16A4-85EE-8315-C630-9705FBC8BCA2}"/>
            </ac:spMkLst>
          </pc:spChg>
          <pc:spChg chg="del">
            <ac:chgData name="PERROTIN Thierry" userId="d5ab62bd-e030-48ea-8310-ab6bdcf6057e" providerId="ADAL" clId="{84A48A51-A9D5-4926-AFA2-8A4EF893B2DC}" dt="2024-05-13T15:02:15.089" v="65" actId="478"/>
            <ac:spMkLst>
              <pc:docMk/>
              <pc:sldMasterMk cId="3558316562" sldId="2147483731"/>
              <pc:sldLayoutMk cId="4006435273" sldId="2147483830"/>
              <ac:spMk id="5" creationId="{216751C2-134F-D182-CC06-32644B73694F}"/>
            </ac:spMkLst>
          </pc:spChg>
          <pc:spChg chg="del mod">
            <ac:chgData name="PERROTIN Thierry" userId="d5ab62bd-e030-48ea-8310-ab6bdcf6057e" providerId="ADAL" clId="{84A48A51-A9D5-4926-AFA2-8A4EF893B2DC}" dt="2024-05-13T15:27:28.347" v="97" actId="478"/>
            <ac:spMkLst>
              <pc:docMk/>
              <pc:sldMasterMk cId="3558316562" sldId="2147483731"/>
              <pc:sldLayoutMk cId="4006435273" sldId="2147483830"/>
              <ac:spMk id="6" creationId="{5D2F56AE-32BB-F371-E9D5-EE631D01B11E}"/>
            </ac:spMkLst>
          </pc:spChg>
          <pc:spChg chg="del">
            <ac:chgData name="PERROTIN Thierry" userId="d5ab62bd-e030-48ea-8310-ab6bdcf6057e" providerId="ADAL" clId="{84A48A51-A9D5-4926-AFA2-8A4EF893B2DC}" dt="2024-05-13T15:02:17.314" v="66" actId="478"/>
            <ac:spMkLst>
              <pc:docMk/>
              <pc:sldMasterMk cId="3558316562" sldId="2147483731"/>
              <pc:sldLayoutMk cId="4006435273" sldId="2147483830"/>
              <ac:spMk id="8" creationId="{44E8D857-7253-8534-F67B-E8641BA8DEFB}"/>
            </ac:spMkLst>
          </pc:spChg>
          <pc:spChg chg="del">
            <ac:chgData name="PERROTIN Thierry" userId="d5ab62bd-e030-48ea-8310-ab6bdcf6057e" providerId="ADAL" clId="{84A48A51-A9D5-4926-AFA2-8A4EF893B2DC}" dt="2024-05-13T15:27:37.303" v="99" actId="478"/>
            <ac:spMkLst>
              <pc:docMk/>
              <pc:sldMasterMk cId="3558316562" sldId="2147483731"/>
              <pc:sldLayoutMk cId="4006435273" sldId="2147483830"/>
              <ac:spMk id="9" creationId="{2815CD49-134E-CAFE-DB8A-5D3080BA961F}"/>
            </ac:spMkLst>
          </pc:spChg>
          <pc:spChg chg="del">
            <ac:chgData name="PERROTIN Thierry" userId="d5ab62bd-e030-48ea-8310-ab6bdcf6057e" providerId="ADAL" clId="{84A48A51-A9D5-4926-AFA2-8A4EF893B2DC}" dt="2024-05-13T15:02:24.600" v="69" actId="478"/>
            <ac:spMkLst>
              <pc:docMk/>
              <pc:sldMasterMk cId="3558316562" sldId="2147483731"/>
              <pc:sldLayoutMk cId="4006435273" sldId="2147483830"/>
              <ac:spMk id="10" creationId="{2CD97B94-06FC-B45A-EE51-69501AE8BE6D}"/>
            </ac:spMkLst>
          </pc:spChg>
          <pc:spChg chg="mod">
            <ac:chgData name="PERROTIN Thierry" userId="d5ab62bd-e030-48ea-8310-ab6bdcf6057e" providerId="ADAL" clId="{84A48A51-A9D5-4926-AFA2-8A4EF893B2DC}" dt="2024-05-14T17:30:58.465" v="300" actId="120"/>
            <ac:spMkLst>
              <pc:docMk/>
              <pc:sldMasterMk cId="3558316562" sldId="2147483731"/>
              <pc:sldLayoutMk cId="4006435273" sldId="2147483830"/>
              <ac:spMk id="11" creationId="{44DDA5A1-EDDC-8331-7524-ACC2907E513E}"/>
            </ac:spMkLst>
          </pc:spChg>
          <pc:spChg chg="del">
            <ac:chgData name="PERROTIN Thierry" userId="d5ab62bd-e030-48ea-8310-ab6bdcf6057e" providerId="ADAL" clId="{84A48A51-A9D5-4926-AFA2-8A4EF893B2DC}" dt="2024-05-13T15:02:21.536" v="68" actId="478"/>
            <ac:spMkLst>
              <pc:docMk/>
              <pc:sldMasterMk cId="3558316562" sldId="2147483731"/>
              <pc:sldLayoutMk cId="4006435273" sldId="2147483830"/>
              <ac:spMk id="18" creationId="{93E47D94-5C1A-401D-876E-9FD92706F925}"/>
            </ac:spMkLst>
          </pc:spChg>
          <pc:spChg chg="add mod">
            <ac:chgData name="PERROTIN Thierry" userId="d5ab62bd-e030-48ea-8310-ab6bdcf6057e" providerId="ADAL" clId="{84A48A51-A9D5-4926-AFA2-8A4EF893B2DC}" dt="2024-05-13T15:49:19.762" v="225" actId="12"/>
            <ac:spMkLst>
              <pc:docMk/>
              <pc:sldMasterMk cId="3558316562" sldId="2147483731"/>
              <pc:sldLayoutMk cId="4006435273" sldId="2147483830"/>
              <ac:spMk id="19" creationId="{93FD63FB-8A28-B2A0-0DCF-766B6E63ED9F}"/>
            </ac:spMkLst>
          </pc:spChg>
          <pc:spChg chg="del">
            <ac:chgData name="PERROTIN Thierry" userId="d5ab62bd-e030-48ea-8310-ab6bdcf6057e" providerId="ADAL" clId="{84A48A51-A9D5-4926-AFA2-8A4EF893B2DC}" dt="2024-05-13T15:02:20.077" v="67" actId="478"/>
            <ac:spMkLst>
              <pc:docMk/>
              <pc:sldMasterMk cId="3558316562" sldId="2147483731"/>
              <pc:sldLayoutMk cId="4006435273" sldId="2147483830"/>
              <ac:spMk id="20" creationId="{6841178D-36C6-D4EF-F718-8ACEBECA0BC8}"/>
            </ac:spMkLst>
          </pc:spChg>
          <pc:grpChg chg="del">
            <ac:chgData name="PERROTIN Thierry" userId="d5ab62bd-e030-48ea-8310-ab6bdcf6057e" providerId="ADAL" clId="{84A48A51-A9D5-4926-AFA2-8A4EF893B2DC}" dt="2024-05-13T15:02:13.640" v="64" actId="478"/>
            <ac:grpSpMkLst>
              <pc:docMk/>
              <pc:sldMasterMk cId="3558316562" sldId="2147483731"/>
              <pc:sldLayoutMk cId="4006435273" sldId="2147483830"/>
              <ac:grpSpMk id="12" creationId="{E68B40B4-6E7D-B73A-6F87-0C4AA6384EA4}"/>
            </ac:grpSpMkLst>
          </pc:grpChg>
          <pc:picChg chg="add mod ord">
            <ac:chgData name="PERROTIN Thierry" userId="d5ab62bd-e030-48ea-8310-ab6bdcf6057e" providerId="ADAL" clId="{84A48A51-A9D5-4926-AFA2-8A4EF893B2DC}" dt="2024-05-14T17:30:11.036" v="292" actId="14826"/>
            <ac:picMkLst>
              <pc:docMk/>
              <pc:sldMasterMk cId="3558316562" sldId="2147483731"/>
              <pc:sldLayoutMk cId="4006435273" sldId="2147483830"/>
              <ac:picMk id="4" creationId="{72555AE0-EE00-52AA-162E-0C9B4A210CFC}"/>
            </ac:picMkLst>
          </pc:picChg>
          <pc:picChg chg="del mod">
            <ac:chgData name="PERROTIN Thierry" userId="d5ab62bd-e030-48ea-8310-ab6bdcf6057e" providerId="ADAL" clId="{84A48A51-A9D5-4926-AFA2-8A4EF893B2DC}" dt="2024-05-13T15:27:27.331" v="96" actId="478"/>
            <ac:picMkLst>
              <pc:docMk/>
              <pc:sldMasterMk cId="3558316562" sldId="2147483731"/>
              <pc:sldLayoutMk cId="4006435273" sldId="2147483830"/>
              <ac:picMk id="7" creationId="{0B8BAE4F-F92E-94D8-FE88-31D52C96B0A8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244" v="187" actId="2696"/>
          <pc:sldLayoutMkLst>
            <pc:docMk/>
            <pc:sldMasterMk cId="3558316562" sldId="2147483731"/>
            <pc:sldLayoutMk cId="1558485242" sldId="2147483831"/>
          </pc:sldLayoutMkLst>
        </pc:sldLayoutChg>
        <pc:sldLayoutChg chg="del">
          <pc:chgData name="PERROTIN Thierry" userId="d5ab62bd-e030-48ea-8310-ab6bdcf6057e" providerId="ADAL" clId="{84A48A51-A9D5-4926-AFA2-8A4EF893B2DC}" dt="2024-05-13T15:46:12.944" v="179" actId="2696"/>
          <pc:sldLayoutMkLst>
            <pc:docMk/>
            <pc:sldMasterMk cId="3558316562" sldId="2147483731"/>
            <pc:sldLayoutMk cId="530925110" sldId="2147483832"/>
          </pc:sldLayoutMkLst>
        </pc:sldLayoutChg>
        <pc:sldLayoutChg chg="del">
          <pc:chgData name="PERROTIN Thierry" userId="d5ab62bd-e030-48ea-8310-ab6bdcf6057e" providerId="ADAL" clId="{84A48A51-A9D5-4926-AFA2-8A4EF893B2DC}" dt="2024-05-13T15:46:13.119" v="184" actId="2696"/>
          <pc:sldLayoutMkLst>
            <pc:docMk/>
            <pc:sldMasterMk cId="3558316562" sldId="2147483731"/>
            <pc:sldLayoutMk cId="783436401" sldId="2147483833"/>
          </pc:sldLayoutMkLst>
        </pc:sldLayoutChg>
        <pc:sldLayoutChg chg="del">
          <pc:chgData name="PERROTIN Thierry" userId="d5ab62bd-e030-48ea-8310-ab6bdcf6057e" providerId="ADAL" clId="{84A48A51-A9D5-4926-AFA2-8A4EF893B2DC}" dt="2024-05-13T15:46:13.093" v="183" actId="2696"/>
          <pc:sldLayoutMkLst>
            <pc:docMk/>
            <pc:sldMasterMk cId="3558316562" sldId="2147483731"/>
            <pc:sldLayoutMk cId="3524828433" sldId="2147483834"/>
          </pc:sldLayoutMkLst>
        </pc:sldLayoutChg>
        <pc:sldLayoutChg chg="addSp delSp modSp mod">
          <pc:chgData name="PERROTIN Thierry" userId="d5ab62bd-e030-48ea-8310-ab6bdcf6057e" providerId="ADAL" clId="{84A48A51-A9D5-4926-AFA2-8A4EF893B2DC}" dt="2024-05-14T17:31:44.518" v="307" actId="14100"/>
          <pc:sldLayoutMkLst>
            <pc:docMk/>
            <pc:sldMasterMk cId="3558316562" sldId="2147483731"/>
            <pc:sldLayoutMk cId="3955657434" sldId="2147483835"/>
          </pc:sldLayoutMkLst>
          <pc:spChg chg="add mod ord">
            <ac:chgData name="PERROTIN Thierry" userId="d5ab62bd-e030-48ea-8310-ab6bdcf6057e" providerId="ADAL" clId="{84A48A51-A9D5-4926-AFA2-8A4EF893B2DC}" dt="2024-05-14T17:31:44.518" v="307" actId="14100"/>
            <ac:spMkLst>
              <pc:docMk/>
              <pc:sldMasterMk cId="3558316562" sldId="2147483731"/>
              <pc:sldLayoutMk cId="3955657434" sldId="2147483835"/>
              <ac:spMk id="4" creationId="{B64BA54A-4A4A-AA7A-A9F0-EA2819D85C86}"/>
            </ac:spMkLst>
          </pc:spChg>
          <pc:spChg chg="del">
            <ac:chgData name="PERROTIN Thierry" userId="d5ab62bd-e030-48ea-8310-ab6bdcf6057e" providerId="ADAL" clId="{84A48A51-A9D5-4926-AFA2-8A4EF893B2DC}" dt="2024-05-13T15:46:59.794" v="194" actId="478"/>
            <ac:spMkLst>
              <pc:docMk/>
              <pc:sldMasterMk cId="3558316562" sldId="2147483731"/>
              <pc:sldLayoutMk cId="3955657434" sldId="2147483835"/>
              <ac:spMk id="9" creationId="{8E36B6FE-4BE3-BC7E-412B-3E2BFF92B004}"/>
            </ac:spMkLst>
          </pc:spChg>
          <pc:spChg chg="del">
            <ac:chgData name="PERROTIN Thierry" userId="d5ab62bd-e030-48ea-8310-ab6bdcf6057e" providerId="ADAL" clId="{84A48A51-A9D5-4926-AFA2-8A4EF893B2DC}" dt="2024-05-13T15:46:46.029" v="189" actId="478"/>
            <ac:spMkLst>
              <pc:docMk/>
              <pc:sldMasterMk cId="3558316562" sldId="2147483731"/>
              <pc:sldLayoutMk cId="3955657434" sldId="2147483835"/>
              <ac:spMk id="10" creationId="{2CD97B94-06FC-B45A-EE51-69501AE8BE6D}"/>
            </ac:spMkLst>
          </pc:spChg>
          <pc:spChg chg="del">
            <ac:chgData name="PERROTIN Thierry" userId="d5ab62bd-e030-48ea-8310-ab6bdcf6057e" providerId="ADAL" clId="{84A48A51-A9D5-4926-AFA2-8A4EF893B2DC}" dt="2024-05-13T15:46:51.865" v="190" actId="478"/>
            <ac:spMkLst>
              <pc:docMk/>
              <pc:sldMasterMk cId="3558316562" sldId="2147483731"/>
              <pc:sldLayoutMk cId="3955657434" sldId="2147483835"/>
              <ac:spMk id="11" creationId="{44DDA5A1-EDDC-8331-7524-ACC2907E513E}"/>
            </ac:spMkLst>
          </pc:spChg>
          <pc:spChg chg="del">
            <ac:chgData name="PERROTIN Thierry" userId="d5ab62bd-e030-48ea-8310-ab6bdcf6057e" providerId="ADAL" clId="{84A48A51-A9D5-4926-AFA2-8A4EF893B2DC}" dt="2024-05-13T15:46:58.658" v="193" actId="478"/>
            <ac:spMkLst>
              <pc:docMk/>
              <pc:sldMasterMk cId="3558316562" sldId="2147483731"/>
              <pc:sldLayoutMk cId="3955657434" sldId="2147483835"/>
              <ac:spMk id="12" creationId="{6EE896ED-F075-C1B7-3E2E-5C7EB7BFEA26}"/>
            </ac:spMkLst>
          </pc:spChg>
          <pc:spChg chg="del">
            <ac:chgData name="PERROTIN Thierry" userId="d5ab62bd-e030-48ea-8310-ab6bdcf6057e" providerId="ADAL" clId="{84A48A51-A9D5-4926-AFA2-8A4EF893B2DC}" dt="2024-05-13T15:47:24.684" v="204" actId="478"/>
            <ac:spMkLst>
              <pc:docMk/>
              <pc:sldMasterMk cId="3558316562" sldId="2147483731"/>
              <pc:sldLayoutMk cId="3955657434" sldId="2147483835"/>
              <ac:spMk id="14" creationId="{C893490D-E360-DCC5-7E8E-7BDAA70778D2}"/>
            </ac:spMkLst>
          </pc:spChg>
          <pc:spChg chg="del">
            <ac:chgData name="PERROTIN Thierry" userId="d5ab62bd-e030-48ea-8310-ab6bdcf6057e" providerId="ADAL" clId="{84A48A51-A9D5-4926-AFA2-8A4EF893B2DC}" dt="2024-05-13T15:47:06.029" v="195" actId="478"/>
            <ac:spMkLst>
              <pc:docMk/>
              <pc:sldMasterMk cId="3558316562" sldId="2147483731"/>
              <pc:sldLayoutMk cId="3955657434" sldId="2147483835"/>
              <ac:spMk id="15" creationId="{A7D1E896-B7B7-A291-1563-4DD2AA76F272}"/>
            </ac:spMkLst>
          </pc:spChg>
          <pc:spChg chg="add mod">
            <ac:chgData name="PERROTIN Thierry" userId="d5ab62bd-e030-48ea-8310-ab6bdcf6057e" providerId="ADAL" clId="{84A48A51-A9D5-4926-AFA2-8A4EF893B2DC}" dt="2024-05-13T15:48:45.474" v="221" actId="242"/>
            <ac:spMkLst>
              <pc:docMk/>
              <pc:sldMasterMk cId="3558316562" sldId="2147483731"/>
              <pc:sldLayoutMk cId="3955657434" sldId="2147483835"/>
              <ac:spMk id="17" creationId="{6D94DA94-DD0D-C556-2152-8A334DD75544}"/>
            </ac:spMkLst>
          </pc:spChg>
          <pc:spChg chg="add del mod">
            <ac:chgData name="PERROTIN Thierry" userId="d5ab62bd-e030-48ea-8310-ab6bdcf6057e" providerId="ADAL" clId="{84A48A51-A9D5-4926-AFA2-8A4EF893B2DC}" dt="2024-05-13T15:48:26.157" v="217" actId="478"/>
            <ac:spMkLst>
              <pc:docMk/>
              <pc:sldMasterMk cId="3558316562" sldId="2147483731"/>
              <pc:sldLayoutMk cId="3955657434" sldId="2147483835"/>
              <ac:spMk id="18" creationId="{2D873CA7-D6DE-DF8A-808A-DFF59E61AC41}"/>
            </ac:spMkLst>
          </pc:spChg>
          <pc:spChg chg="mod">
            <ac:chgData name="PERROTIN Thierry" userId="d5ab62bd-e030-48ea-8310-ab6bdcf6057e" providerId="ADAL" clId="{84A48A51-A9D5-4926-AFA2-8A4EF893B2DC}" dt="2024-05-13T15:46:01.683" v="178" actId="14100"/>
            <ac:spMkLst>
              <pc:docMk/>
              <pc:sldMasterMk cId="3558316562" sldId="2147483731"/>
              <pc:sldLayoutMk cId="3955657434" sldId="2147483835"/>
              <ac:spMk id="19" creationId="{F6E86819-5779-C275-04BF-4D37D966DD14}"/>
            </ac:spMkLst>
          </pc:spChg>
          <pc:spChg chg="del">
            <ac:chgData name="PERROTIN Thierry" userId="d5ab62bd-e030-48ea-8310-ab6bdcf6057e" providerId="ADAL" clId="{84A48A51-A9D5-4926-AFA2-8A4EF893B2DC}" dt="2024-05-13T15:47:33.447" v="205" actId="478"/>
            <ac:spMkLst>
              <pc:docMk/>
              <pc:sldMasterMk cId="3558316562" sldId="2147483731"/>
              <pc:sldLayoutMk cId="3955657434" sldId="2147483835"/>
              <ac:spMk id="26" creationId="{972AC486-D986-FAF4-8A58-8DE3C8A462E8}"/>
            </ac:spMkLst>
          </pc:spChg>
          <pc:spChg chg="del">
            <ac:chgData name="PERROTIN Thierry" userId="d5ab62bd-e030-48ea-8310-ab6bdcf6057e" providerId="ADAL" clId="{84A48A51-A9D5-4926-AFA2-8A4EF893B2DC}" dt="2024-05-13T15:47:42.013" v="208" actId="478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  <pc:grpChg chg="del">
            <ac:chgData name="PERROTIN Thierry" userId="d5ab62bd-e030-48ea-8310-ab6bdcf6057e" providerId="ADAL" clId="{84A48A51-A9D5-4926-AFA2-8A4EF893B2DC}" dt="2024-05-13T15:46:54.389" v="191" actId="478"/>
            <ac:grpSpMkLst>
              <pc:docMk/>
              <pc:sldMasterMk cId="3558316562" sldId="2147483731"/>
              <pc:sldLayoutMk cId="3955657434" sldId="2147483835"/>
              <ac:grpSpMk id="2" creationId="{B4B23B35-72CD-1643-A1D0-C8C32481864F}"/>
            </ac:grpSpMkLst>
          </pc:grpChg>
          <pc:picChg chg="add del mod ord">
            <ac:chgData name="PERROTIN Thierry" userId="d5ab62bd-e030-48ea-8310-ab6bdcf6057e" providerId="ADAL" clId="{84A48A51-A9D5-4926-AFA2-8A4EF893B2DC}" dt="2024-05-14T17:31:13.080" v="301" actId="14826"/>
            <ac:picMkLst>
              <pc:docMk/>
              <pc:sldMasterMk cId="3558316562" sldId="2147483731"/>
              <pc:sldLayoutMk cId="3955657434" sldId="2147483835"/>
              <ac:picMk id="3" creationId="{5784D50C-8F8B-B03B-516C-A4018A075475}"/>
            </ac:picMkLst>
          </pc:picChg>
          <pc:picChg chg="del">
            <ac:chgData name="PERROTIN Thierry" userId="d5ab62bd-e030-48ea-8310-ab6bdcf6057e" providerId="ADAL" clId="{84A48A51-A9D5-4926-AFA2-8A4EF893B2DC}" dt="2024-05-13T15:46:57.303" v="192" actId="478"/>
            <ac:picMkLst>
              <pc:docMk/>
              <pc:sldMasterMk cId="3558316562" sldId="2147483731"/>
              <pc:sldLayoutMk cId="3955657434" sldId="2147483835"/>
              <ac:picMk id="13" creationId="{B43F8A31-6E07-DD53-73C9-5A68F3ED0538}"/>
            </ac:picMkLst>
          </pc:picChg>
        </pc:sldLayoutChg>
        <pc:sldLayoutChg chg="del">
          <pc:chgData name="PERROTIN Thierry" userId="d5ab62bd-e030-48ea-8310-ab6bdcf6057e" providerId="ADAL" clId="{84A48A51-A9D5-4926-AFA2-8A4EF893B2DC}" dt="2024-05-13T15:46:13.028" v="181" actId="2696"/>
          <pc:sldLayoutMkLst>
            <pc:docMk/>
            <pc:sldMasterMk cId="3558316562" sldId="2147483731"/>
            <pc:sldLayoutMk cId="2078005539" sldId="2147483836"/>
          </pc:sldLayoutMkLst>
        </pc:sldLayoutChg>
        <pc:sldLayoutChg chg="del">
          <pc:chgData name="PERROTIN Thierry" userId="d5ab62bd-e030-48ea-8310-ab6bdcf6057e" providerId="ADAL" clId="{84A48A51-A9D5-4926-AFA2-8A4EF893B2DC}" dt="2024-05-13T15:46:13.059" v="182" actId="2696"/>
          <pc:sldLayoutMkLst>
            <pc:docMk/>
            <pc:sldMasterMk cId="3558316562" sldId="2147483731"/>
            <pc:sldLayoutMk cId="1132958960" sldId="2147483837"/>
          </pc:sldLayoutMkLst>
        </pc:sldLayoutChg>
        <pc:sldLayoutChg chg="del">
          <pc:chgData name="PERROTIN Thierry" userId="d5ab62bd-e030-48ea-8310-ab6bdcf6057e" providerId="ADAL" clId="{84A48A51-A9D5-4926-AFA2-8A4EF893B2DC}" dt="2024-05-13T15:46:12.993" v="180" actId="2696"/>
          <pc:sldLayoutMkLst>
            <pc:docMk/>
            <pc:sldMasterMk cId="3558316562" sldId="2147483731"/>
            <pc:sldLayoutMk cId="2747472375" sldId="2147483838"/>
          </pc:sldLayoutMkLst>
        </pc:sldLayoutChg>
        <pc:sldLayoutChg chg="addSp delSp modSp add mod modTransition">
          <pc:chgData name="PERROTIN Thierry" userId="d5ab62bd-e030-48ea-8310-ab6bdcf6057e" providerId="ADAL" clId="{84A48A51-A9D5-4926-AFA2-8A4EF893B2DC}" dt="2024-05-14T17:29:22.303" v="289" actId="14826"/>
          <pc:sldLayoutMkLst>
            <pc:docMk/>
            <pc:sldMasterMk cId="3558316562" sldId="2147483731"/>
            <pc:sldLayoutMk cId="4027656074" sldId="2147483839"/>
          </pc:sldLayoutMkLst>
          <pc:picChg chg="add mod">
            <ac:chgData name="PERROTIN Thierry" userId="d5ab62bd-e030-48ea-8310-ab6bdcf6057e" providerId="ADAL" clId="{84A48A51-A9D5-4926-AFA2-8A4EF893B2DC}" dt="2024-05-14T17:29:22.303" v="289" actId="14826"/>
            <ac:picMkLst>
              <pc:docMk/>
              <pc:sldMasterMk cId="3558316562" sldId="2147483731"/>
              <pc:sldLayoutMk cId="4027656074" sldId="2147483839"/>
              <ac:picMk id="3" creationId="{ADD3234F-919D-9035-D51B-A528A14EAB96}"/>
            </ac:picMkLst>
          </pc:picChg>
          <pc:picChg chg="del">
            <ac:chgData name="PERROTIN Thierry" userId="d5ab62bd-e030-48ea-8310-ab6bdcf6057e" providerId="ADAL" clId="{84A48A51-A9D5-4926-AFA2-8A4EF893B2DC}" dt="2024-05-13T14:54:53.278" v="11" actId="478"/>
            <ac:picMkLst>
              <pc:docMk/>
              <pc:sldMasterMk cId="3558316562" sldId="2147483731"/>
              <pc:sldLayoutMk cId="4027656074" sldId="2147483839"/>
              <ac:picMk id="4" creationId="{DD055F07-9498-6DAA-45AB-B09840FF0C8B}"/>
            </ac:picMkLst>
          </pc:picChg>
        </pc:sldLayoutChg>
        <pc:sldLayoutChg chg="addSp delSp modSp add mod modTransition">
          <pc:chgData name="PERROTIN Thierry" userId="d5ab62bd-e030-48ea-8310-ab6bdcf6057e" providerId="ADAL" clId="{84A48A51-A9D5-4926-AFA2-8A4EF893B2DC}" dt="2024-05-15T09:43:01.165" v="359" actId="403"/>
          <pc:sldLayoutMkLst>
            <pc:docMk/>
            <pc:sldMasterMk cId="3558316562" sldId="2147483731"/>
            <pc:sldLayoutMk cId="3180314898" sldId="2147483840"/>
          </pc:sldLayoutMkLst>
          <pc:spChg chg="del">
            <ac:chgData name="PERROTIN Thierry" userId="d5ab62bd-e030-48ea-8310-ab6bdcf6057e" providerId="ADAL" clId="{84A48A51-A9D5-4926-AFA2-8A4EF893B2DC}" dt="2024-05-14T17:33:48.044" v="323" actId="478"/>
            <ac:spMkLst>
              <pc:docMk/>
              <pc:sldMasterMk cId="3558316562" sldId="2147483731"/>
              <pc:sldLayoutMk cId="3180314898" sldId="2147483840"/>
              <ac:spMk id="4" creationId="{E0025D3A-B10D-E272-41B0-C248C8504447}"/>
            </ac:spMkLst>
          </pc:spChg>
          <pc:spChg chg="mod">
            <ac:chgData name="PERROTIN Thierry" userId="d5ab62bd-e030-48ea-8310-ab6bdcf6057e" providerId="ADAL" clId="{84A48A51-A9D5-4926-AFA2-8A4EF893B2DC}" dt="2024-05-15T09:43:01.165" v="359" actId="403"/>
            <ac:spMkLst>
              <pc:docMk/>
              <pc:sldMasterMk cId="3558316562" sldId="2147483731"/>
              <pc:sldLayoutMk cId="3180314898" sldId="2147483840"/>
              <ac:spMk id="8" creationId="{52CA852A-496B-48C0-8D63-3120C64C561E}"/>
            </ac:spMkLst>
          </pc:spChg>
          <pc:picChg chg="add mod ord">
            <ac:chgData name="PERROTIN Thierry" userId="d5ab62bd-e030-48ea-8310-ab6bdcf6057e" providerId="ADAL" clId="{84A48A51-A9D5-4926-AFA2-8A4EF893B2DC}" dt="2024-05-14T17:29:54.157" v="291" actId="14826"/>
            <ac:picMkLst>
              <pc:docMk/>
              <pc:sldMasterMk cId="3558316562" sldId="2147483731"/>
              <pc:sldLayoutMk cId="3180314898" sldId="2147483840"/>
              <ac:picMk id="5" creationId="{6FA25FFF-2140-CDAA-CE2C-6025DD4BC57D}"/>
            </ac:picMkLst>
          </pc:picChg>
          <pc:picChg chg="del">
            <ac:chgData name="PERROTIN Thierry" userId="d5ab62bd-e030-48ea-8310-ab6bdcf6057e" providerId="ADAL" clId="{84A48A51-A9D5-4926-AFA2-8A4EF893B2DC}" dt="2024-05-13T14:57:23.936" v="44" actId="478"/>
            <ac:picMkLst>
              <pc:docMk/>
              <pc:sldMasterMk cId="3558316562" sldId="2147483731"/>
              <pc:sldLayoutMk cId="3180314898" sldId="2147483840"/>
              <ac:picMk id="6" creationId="{7F314CF6-4BE6-D5C4-F745-3B0CE7A9F52E}"/>
            </ac:picMkLst>
          </pc:picChg>
        </pc:sldLayoutChg>
      </pc:sldMasterChg>
    </pc:docChg>
  </pc:docChgLst>
  <pc:docChgLst>
    <pc:chgData name="BRAZZOLOTTO Isabelle" userId="c4914297-3f2d-4e0a-8c8d-5f9c7ad33800" providerId="ADAL" clId="{78796296-420A-FE4F-B44B-3C06035AF724}"/>
    <pc:docChg chg="addSld delSld modMainMaster modSection">
      <pc:chgData name="BRAZZOLOTTO Isabelle" userId="c4914297-3f2d-4e0a-8c8d-5f9c7ad33800" providerId="ADAL" clId="{78796296-420A-FE4F-B44B-3C06035AF724}" dt="2022-12-02T11:16:27.372" v="2" actId="680"/>
      <pc:docMkLst>
        <pc:docMk/>
      </pc:docMkLst>
      <pc:sldChg chg="del">
        <pc:chgData name="BRAZZOLOTTO Isabelle" userId="c4914297-3f2d-4e0a-8c8d-5f9c7ad33800" providerId="ADAL" clId="{78796296-420A-FE4F-B44B-3C06035AF724}" dt="2022-12-02T11:16:22.681" v="1" actId="2696"/>
        <pc:sldMkLst>
          <pc:docMk/>
          <pc:sldMk cId="497839027" sldId="415"/>
        </pc:sldMkLst>
      </pc:sldChg>
      <pc:sldChg chg="new">
        <pc:chgData name="BRAZZOLOTTO Isabelle" userId="c4914297-3f2d-4e0a-8c8d-5f9c7ad33800" providerId="ADAL" clId="{78796296-420A-FE4F-B44B-3C06035AF724}" dt="2022-12-02T11:16:27.372" v="2" actId="680"/>
        <pc:sldMkLst>
          <pc:docMk/>
          <pc:sldMk cId="3104649963" sldId="419"/>
        </pc:sldMkLst>
      </pc:sldChg>
      <pc:sldMasterChg chg="modSldLayout">
        <pc:chgData name="BRAZZOLOTTO Isabelle" userId="c4914297-3f2d-4e0a-8c8d-5f9c7ad33800" providerId="ADAL" clId="{78796296-420A-FE4F-B44B-3C06035AF724}" dt="2022-12-02T11:06:38.658" v="0" actId="12"/>
        <pc:sldMasterMkLst>
          <pc:docMk/>
          <pc:sldMasterMk cId="3558316562" sldId="2147483731"/>
        </pc:sldMasterMkLst>
        <pc:sldLayoutChg chg="modSp">
          <pc:chgData name="BRAZZOLOTTO Isabelle" userId="c4914297-3f2d-4e0a-8c8d-5f9c7ad33800" providerId="ADAL" clId="{78796296-420A-FE4F-B44B-3C06035AF724}" dt="2022-12-02T11:06:38.658" v="0" actId="12"/>
          <pc:sldLayoutMkLst>
            <pc:docMk/>
            <pc:sldMasterMk cId="3558316562" sldId="2147483731"/>
            <pc:sldLayoutMk cId="3955657434" sldId="2147483835"/>
          </pc:sldLayoutMkLst>
          <pc:spChg chg="mod">
            <ac:chgData name="BRAZZOLOTTO Isabelle" userId="c4914297-3f2d-4e0a-8c8d-5f9c7ad33800" providerId="ADAL" clId="{78796296-420A-FE4F-B44B-3C06035AF724}" dt="2022-12-02T11:06:38.658" v="0" actId="12"/>
            <ac:spMkLst>
              <pc:docMk/>
              <pc:sldMasterMk cId="3558316562" sldId="2147483731"/>
              <pc:sldLayoutMk cId="3955657434" sldId="2147483835"/>
              <ac:spMk id="29" creationId="{C30602E3-D619-3CE8-70B2-0F70F350417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9880C7-BD72-7AFB-0587-7B1932E0F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FB0EE7-F471-3B3E-6DC5-B40C39DD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7DFF-1885-46CF-B307-91FCFEF7C0B3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AF26D9-1D7F-B186-55D3-AD0A1328F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14AC5-33E0-6F5D-3AD1-6EA64AE19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F665-65AF-47A8-B628-9806417BB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78EB-BE72-4B4A-844E-B558E6EBB188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23FF7-05C4-4020-A21B-8C162D114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4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055F07-9498-6DAA-45AB-B09840FF0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bleu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D3234F-919D-9035-D51B-A528A14EA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0B8823-41E1-882E-602F-0CCD1A62E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370" y="11848"/>
            <a:ext cx="8466513" cy="4755502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889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/ 6 images">
    <p:bg>
      <p:bgPr>
        <a:solidFill>
          <a:srgbClr val="37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F965EDD-D43C-2257-3B33-E3D647676F13}"/>
              </a:ext>
            </a:extLst>
          </p:cNvPr>
          <p:cNvSpPr/>
          <p:nvPr userDrawn="1"/>
        </p:nvSpPr>
        <p:spPr>
          <a:xfrm>
            <a:off x="-3918" y="6645334"/>
            <a:ext cx="12195920" cy="212667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rgbClr val="373CF5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9A2A06-6DF4-AF77-0A9C-D5259262FF5F}"/>
              </a:ext>
            </a:extLst>
          </p:cNvPr>
          <p:cNvGrpSpPr/>
          <p:nvPr userDrawn="1"/>
        </p:nvGrpSpPr>
        <p:grpSpPr>
          <a:xfrm>
            <a:off x="-17147" y="201066"/>
            <a:ext cx="4850841" cy="6215719"/>
            <a:chOff x="-17147" y="201066"/>
            <a:chExt cx="4850841" cy="621571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7B5E866-897A-15F7-A183-2026F734D76C}"/>
                </a:ext>
              </a:extLst>
            </p:cNvPr>
            <p:cNvSpPr/>
            <p:nvPr/>
          </p:nvSpPr>
          <p:spPr>
            <a:xfrm>
              <a:off x="482490" y="2495939"/>
              <a:ext cx="3920846" cy="3920846"/>
            </a:xfrm>
            <a:custGeom>
              <a:avLst/>
              <a:gdLst>
                <a:gd name="connsiteX0" fmla="*/ 554258 w 725783"/>
                <a:gd name="connsiteY0" fmla="*/ 58958 h 725783"/>
                <a:gd name="connsiteX1" fmla="*/ 717048 w 725783"/>
                <a:gd name="connsiteY1" fmla="*/ 420908 h 725783"/>
                <a:gd name="connsiteX2" fmla="*/ 666826 w 725783"/>
                <a:gd name="connsiteY2" fmla="*/ 554258 h 725783"/>
                <a:gd name="connsiteX3" fmla="*/ 304876 w 725783"/>
                <a:gd name="connsiteY3" fmla="*/ 717049 h 725783"/>
                <a:gd name="connsiteX4" fmla="*/ 171526 w 725783"/>
                <a:gd name="connsiteY4" fmla="*/ 666826 h 725783"/>
                <a:gd name="connsiteX5" fmla="*/ 8735 w 725783"/>
                <a:gd name="connsiteY5" fmla="*/ 304876 h 725783"/>
                <a:gd name="connsiteX6" fmla="*/ 58957 w 725783"/>
                <a:gd name="connsiteY6" fmla="*/ 171526 h 725783"/>
                <a:gd name="connsiteX7" fmla="*/ 420908 w 725783"/>
                <a:gd name="connsiteY7" fmla="*/ 8735 h 725783"/>
                <a:gd name="connsiteX8" fmla="*/ 554258 w 725783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783" h="725783">
                  <a:moveTo>
                    <a:pt x="554258" y="58958"/>
                  </a:moveTo>
                  <a:lnTo>
                    <a:pt x="717048" y="420908"/>
                  </a:lnTo>
                  <a:cubicBezTo>
                    <a:pt x="739562" y="471996"/>
                    <a:pt x="717048" y="530878"/>
                    <a:pt x="666826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7" y="171526"/>
                  </a:cubicBezTo>
                  <a:lnTo>
                    <a:pt x="420908" y="8735"/>
                  </a:lnTo>
                  <a:cubicBezTo>
                    <a:pt x="471996" y="-13779"/>
                    <a:pt x="531744" y="8735"/>
                    <a:pt x="554258" y="58958"/>
                  </a:cubicBezTo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B1B4FAC-DF76-0C51-361E-57388026FDFE}"/>
                </a:ext>
              </a:extLst>
            </p:cNvPr>
            <p:cNvSpPr/>
            <p:nvPr/>
          </p:nvSpPr>
          <p:spPr>
            <a:xfrm>
              <a:off x="917526" y="1359224"/>
              <a:ext cx="3916168" cy="3920846"/>
            </a:xfrm>
            <a:custGeom>
              <a:avLst/>
              <a:gdLst>
                <a:gd name="connsiteX0" fmla="*/ 553392 w 724917"/>
                <a:gd name="connsiteY0" fmla="*/ 58958 h 725783"/>
                <a:gd name="connsiteX1" fmla="*/ 716183 w 724917"/>
                <a:gd name="connsiteY1" fmla="*/ 420908 h 725783"/>
                <a:gd name="connsiteX2" fmla="*/ 665960 w 724917"/>
                <a:gd name="connsiteY2" fmla="*/ 554258 h 725783"/>
                <a:gd name="connsiteX3" fmla="*/ 304876 w 724917"/>
                <a:gd name="connsiteY3" fmla="*/ 717049 h 725783"/>
                <a:gd name="connsiteX4" fmla="*/ 171526 w 724917"/>
                <a:gd name="connsiteY4" fmla="*/ 666826 h 725783"/>
                <a:gd name="connsiteX5" fmla="*/ 8735 w 724917"/>
                <a:gd name="connsiteY5" fmla="*/ 304876 h 725783"/>
                <a:gd name="connsiteX6" fmla="*/ 58958 w 724917"/>
                <a:gd name="connsiteY6" fmla="*/ 171526 h 725783"/>
                <a:gd name="connsiteX7" fmla="*/ 420908 w 724917"/>
                <a:gd name="connsiteY7" fmla="*/ 8735 h 725783"/>
                <a:gd name="connsiteX8" fmla="*/ 553392 w 724917"/>
                <a:gd name="connsiteY8" fmla="*/ 58958 h 72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17" h="725783">
                  <a:moveTo>
                    <a:pt x="553392" y="58958"/>
                  </a:moveTo>
                  <a:lnTo>
                    <a:pt x="716183" y="420908"/>
                  </a:lnTo>
                  <a:cubicBezTo>
                    <a:pt x="738696" y="471996"/>
                    <a:pt x="716183" y="530878"/>
                    <a:pt x="665960" y="554258"/>
                  </a:cubicBezTo>
                  <a:lnTo>
                    <a:pt x="304876" y="717049"/>
                  </a:lnTo>
                  <a:cubicBezTo>
                    <a:pt x="253787" y="739562"/>
                    <a:pt x="194905" y="717049"/>
                    <a:pt x="171526" y="666826"/>
                  </a:cubicBezTo>
                  <a:lnTo>
                    <a:pt x="8735" y="304876"/>
                  </a:lnTo>
                  <a:cubicBezTo>
                    <a:pt x="-13779" y="253787"/>
                    <a:pt x="8735" y="194905"/>
                    <a:pt x="58958" y="171526"/>
                  </a:cubicBezTo>
                  <a:lnTo>
                    <a:pt x="420908" y="8735"/>
                  </a:lnTo>
                  <a:cubicBezTo>
                    <a:pt x="471130" y="-13779"/>
                    <a:pt x="530878" y="8735"/>
                    <a:pt x="553392" y="58958"/>
                  </a:cubicBezTo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75EA473-C991-5B04-AE1E-3AD69372526A}"/>
                </a:ext>
              </a:extLst>
            </p:cNvPr>
            <p:cNvSpPr/>
            <p:nvPr userDrawn="1"/>
          </p:nvSpPr>
          <p:spPr>
            <a:xfrm>
              <a:off x="-17147" y="1337777"/>
              <a:ext cx="2460468" cy="3920534"/>
            </a:xfrm>
            <a:custGeom>
              <a:avLst/>
              <a:gdLst>
                <a:gd name="connsiteX0" fmla="*/ 1025354 w 2460468"/>
                <a:gd name="connsiteY0" fmla="*/ 224 h 3920534"/>
                <a:gd name="connsiteX1" fmla="*/ 1533851 w 2460468"/>
                <a:gd name="connsiteY1" fmla="*/ 321244 h 3920534"/>
                <a:gd name="connsiteX2" fmla="*/ 2413280 w 2460468"/>
                <a:gd name="connsiteY2" fmla="*/ 2276581 h 3920534"/>
                <a:gd name="connsiteX3" fmla="*/ 2141969 w 2460468"/>
                <a:gd name="connsiteY3" fmla="*/ 2996968 h 3920534"/>
                <a:gd name="connsiteX4" fmla="*/ 186632 w 2460468"/>
                <a:gd name="connsiteY4" fmla="*/ 3876402 h 3920534"/>
                <a:gd name="connsiteX5" fmla="*/ 81618 w 2460468"/>
                <a:gd name="connsiteY5" fmla="*/ 3910791 h 3920534"/>
                <a:gd name="connsiteX6" fmla="*/ 0 w 2460468"/>
                <a:gd name="connsiteY6" fmla="*/ 3920534 h 3920534"/>
                <a:gd name="connsiteX7" fmla="*/ 0 w 2460468"/>
                <a:gd name="connsiteY7" fmla="*/ 415791 h 3920534"/>
                <a:gd name="connsiteX8" fmla="*/ 813464 w 2460468"/>
                <a:gd name="connsiteY8" fmla="*/ 49928 h 3920534"/>
                <a:gd name="connsiteX9" fmla="*/ 1025354 w 2460468"/>
                <a:gd name="connsiteY9" fmla="*/ 224 h 39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0468" h="3920534">
                  <a:moveTo>
                    <a:pt x="1025354" y="224"/>
                  </a:moveTo>
                  <a:cubicBezTo>
                    <a:pt x="1238267" y="-5916"/>
                    <a:pt x="1442632" y="114248"/>
                    <a:pt x="1533851" y="321244"/>
                  </a:cubicBezTo>
                  <a:lnTo>
                    <a:pt x="2413280" y="2276581"/>
                  </a:lnTo>
                  <a:cubicBezTo>
                    <a:pt x="2534906" y="2552570"/>
                    <a:pt x="2413280" y="2870664"/>
                    <a:pt x="2141969" y="2996968"/>
                  </a:cubicBezTo>
                  <a:lnTo>
                    <a:pt x="186632" y="3876402"/>
                  </a:lnTo>
                  <a:cubicBezTo>
                    <a:pt x="152133" y="3891605"/>
                    <a:pt x="116976" y="3903007"/>
                    <a:pt x="81618" y="3910791"/>
                  </a:cubicBezTo>
                  <a:lnTo>
                    <a:pt x="0" y="3920534"/>
                  </a:lnTo>
                  <a:lnTo>
                    <a:pt x="0" y="415791"/>
                  </a:lnTo>
                  <a:lnTo>
                    <a:pt x="813464" y="49928"/>
                  </a:lnTo>
                  <a:cubicBezTo>
                    <a:pt x="882461" y="18352"/>
                    <a:pt x="954382" y="2271"/>
                    <a:pt x="1025354" y="224"/>
                  </a:cubicBezTo>
                  <a:close/>
                </a:path>
              </a:pathLst>
            </a:custGeom>
            <a:solidFill>
              <a:srgbClr val="00ABE0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7B1374-0B81-0B5F-F5DD-73782E718F4A}"/>
                </a:ext>
              </a:extLst>
            </p:cNvPr>
            <p:cNvSpPr/>
            <p:nvPr/>
          </p:nvSpPr>
          <p:spPr>
            <a:xfrm>
              <a:off x="-17147" y="201066"/>
              <a:ext cx="2890834" cy="3923588"/>
            </a:xfrm>
            <a:custGeom>
              <a:avLst/>
              <a:gdLst>
                <a:gd name="connsiteX0" fmla="*/ 1455717 w 2890834"/>
                <a:gd name="connsiteY0" fmla="*/ 224 h 3923588"/>
                <a:gd name="connsiteX1" fmla="*/ 1964214 w 2890834"/>
                <a:gd name="connsiteY1" fmla="*/ 321244 h 3923588"/>
                <a:gd name="connsiteX2" fmla="*/ 2843648 w 2890834"/>
                <a:gd name="connsiteY2" fmla="*/ 2276581 h 3923588"/>
                <a:gd name="connsiteX3" fmla="*/ 2572332 w 2890834"/>
                <a:gd name="connsiteY3" fmla="*/ 2996968 h 3923588"/>
                <a:gd name="connsiteX4" fmla="*/ 616995 w 2890834"/>
                <a:gd name="connsiteY4" fmla="*/ 3876402 h 3923588"/>
                <a:gd name="connsiteX5" fmla="*/ 23639 w 2890834"/>
                <a:gd name="connsiteY5" fmla="*/ 3779043 h 3923588"/>
                <a:gd name="connsiteX6" fmla="*/ 0 w 2890834"/>
                <a:gd name="connsiteY6" fmla="*/ 3752654 h 3923588"/>
                <a:gd name="connsiteX7" fmla="*/ 0 w 2890834"/>
                <a:gd name="connsiteY7" fmla="*/ 609352 h 3923588"/>
                <a:gd name="connsiteX8" fmla="*/ 1243827 w 2890834"/>
                <a:gd name="connsiteY8" fmla="*/ 49927 h 3923588"/>
                <a:gd name="connsiteX9" fmla="*/ 1455717 w 2890834"/>
                <a:gd name="connsiteY9" fmla="*/ 224 h 39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0834" h="3923588">
                  <a:moveTo>
                    <a:pt x="1455717" y="224"/>
                  </a:moveTo>
                  <a:cubicBezTo>
                    <a:pt x="1668630" y="-5916"/>
                    <a:pt x="1872995" y="114248"/>
                    <a:pt x="1964214" y="321244"/>
                  </a:cubicBezTo>
                  <a:lnTo>
                    <a:pt x="2843648" y="2276581"/>
                  </a:lnTo>
                  <a:cubicBezTo>
                    <a:pt x="2965269" y="2552570"/>
                    <a:pt x="2843648" y="2870664"/>
                    <a:pt x="2572332" y="2996968"/>
                  </a:cubicBezTo>
                  <a:lnTo>
                    <a:pt x="616995" y="3876402"/>
                  </a:lnTo>
                  <a:cubicBezTo>
                    <a:pt x="409999" y="3967617"/>
                    <a:pt x="179322" y="3922010"/>
                    <a:pt x="23639" y="3779043"/>
                  </a:cubicBezTo>
                  <a:lnTo>
                    <a:pt x="0" y="3752654"/>
                  </a:lnTo>
                  <a:lnTo>
                    <a:pt x="0" y="609352"/>
                  </a:lnTo>
                  <a:lnTo>
                    <a:pt x="1243827" y="49927"/>
                  </a:lnTo>
                  <a:cubicBezTo>
                    <a:pt x="1312824" y="18351"/>
                    <a:pt x="1384745" y="2271"/>
                    <a:pt x="1455717" y="224"/>
                  </a:cubicBezTo>
                  <a:close/>
                </a:path>
              </a:pathLst>
            </a:custGeom>
            <a:solidFill>
              <a:srgbClr val="67C4E8">
                <a:alpha val="14000"/>
              </a:srgbClr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Freeform: Shape 88">
            <a:extLst>
              <a:ext uri="{FF2B5EF4-FFF2-40B4-BE49-F238E27FC236}">
                <a16:creationId xmlns:a16="http://schemas.microsoft.com/office/drawing/2014/main" id="{6C7D4D16-01CF-3698-63AE-1576EEEC8E28}"/>
              </a:ext>
            </a:extLst>
          </p:cNvPr>
          <p:cNvSpPr/>
          <p:nvPr userDrawn="1"/>
        </p:nvSpPr>
        <p:spPr>
          <a:xfrm>
            <a:off x="-6000" y="6606000"/>
            <a:ext cx="12204000" cy="252000"/>
          </a:xfrm>
          <a:custGeom>
            <a:avLst/>
            <a:gdLst>
              <a:gd name="connsiteX0" fmla="*/ 0 w 3041072"/>
              <a:gd name="connsiteY0" fmla="*/ 0 h 1635702"/>
              <a:gd name="connsiteX1" fmla="*/ 3041073 w 3041072"/>
              <a:gd name="connsiteY1" fmla="*/ 0 h 1635702"/>
              <a:gd name="connsiteX2" fmla="*/ 3041073 w 3041072"/>
              <a:gd name="connsiteY2" fmla="*/ 1635703 h 1635702"/>
              <a:gd name="connsiteX3" fmla="*/ 0 w 3041072"/>
              <a:gd name="connsiteY3" fmla="*/ 1635703 h 163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072" h="1635702">
                <a:moveTo>
                  <a:pt x="0" y="0"/>
                </a:moveTo>
                <a:lnTo>
                  <a:pt x="3041073" y="0"/>
                </a:lnTo>
                <a:lnTo>
                  <a:pt x="3041073" y="1635703"/>
                </a:lnTo>
                <a:lnTo>
                  <a:pt x="0" y="1635703"/>
                </a:lnTo>
                <a:close/>
              </a:path>
            </a:pathLst>
          </a:custGeom>
          <a:solidFill>
            <a:schemeClr val="bg1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A25FFF-2140-CDAA-CE2C-6025DD4BC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2CA852A-496B-48C0-8D63-3120C64C5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36" y="124692"/>
            <a:ext cx="8362604" cy="5261955"/>
          </a:xfrm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FontTx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spcAft>
                <a:spcPts val="1200"/>
              </a:spcAft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031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555AE0-EE00-52AA-162E-0C9B4A210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DA5A1-EDDC-8331-7524-ACC2907E5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155" y="5492"/>
            <a:ext cx="8470670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515EB538-C131-22C2-484D-15760E9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93FD63FB-8A28-B2A0-0DCF-766B6E63E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766455"/>
            <a:ext cx="10511443" cy="44140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64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ADD4912-2837-CE7D-BD57-FAB475F6C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B9CBF8EC-DE2E-0650-623E-66A71BC1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95C2A65-F1CE-E522-6747-70AF43D60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78" y="1317567"/>
            <a:ext cx="10511443" cy="4750724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797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/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84D50C-8F8B-B03B-516C-A4018A075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B64BA54A-4A4A-AA7A-A9F0-EA2819D85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5996" y="5492"/>
            <a:ext cx="8636923" cy="1320387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466CE7E-BD89-270C-147F-B9C711A38DD8}"/>
              </a:ext>
            </a:extLst>
          </p:cNvPr>
          <p:cNvGrpSpPr/>
          <p:nvPr userDrawn="1"/>
        </p:nvGrpSpPr>
        <p:grpSpPr>
          <a:xfrm>
            <a:off x="231628" y="1856542"/>
            <a:ext cx="7521116" cy="3860803"/>
            <a:chOff x="231628" y="1856542"/>
            <a:chExt cx="7521116" cy="3860803"/>
          </a:xfrm>
        </p:grpSpPr>
        <p:sp>
          <p:nvSpPr>
            <p:cNvPr id="19" name="Rectangle: Top Corners Rounded 40">
              <a:extLst>
                <a:ext uri="{FF2B5EF4-FFF2-40B4-BE49-F238E27FC236}">
                  <a16:creationId xmlns:a16="http://schemas.microsoft.com/office/drawing/2014/main" id="{F6E86819-5779-C275-04BF-4D37D966DD14}"/>
                </a:ext>
              </a:extLst>
            </p:cNvPr>
            <p:cNvSpPr/>
            <p:nvPr userDrawn="1"/>
          </p:nvSpPr>
          <p:spPr>
            <a:xfrm rot="16200000">
              <a:off x="-901487" y="2989657"/>
              <a:ext cx="3860802" cy="1594572"/>
            </a:xfrm>
            <a:prstGeom prst="round2SameRect">
              <a:avLst>
                <a:gd name="adj1" fmla="val 11715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: Top Corners Rounded 41">
              <a:extLst>
                <a:ext uri="{FF2B5EF4-FFF2-40B4-BE49-F238E27FC236}">
                  <a16:creationId xmlns:a16="http://schemas.microsoft.com/office/drawing/2014/main" id="{22622DA8-BC2A-09CA-2D14-8E5B0A6ACE24}"/>
                </a:ext>
              </a:extLst>
            </p:cNvPr>
            <p:cNvSpPr/>
            <p:nvPr userDrawn="1"/>
          </p:nvSpPr>
          <p:spPr>
            <a:xfrm rot="16200000" flipV="1">
              <a:off x="2859071" y="823672"/>
              <a:ext cx="3860802" cy="5926544"/>
            </a:xfrm>
            <a:prstGeom prst="round2SameRect">
              <a:avLst>
                <a:gd name="adj1" fmla="val 5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du tableau 24">
            <a:extLst>
              <a:ext uri="{FF2B5EF4-FFF2-40B4-BE49-F238E27FC236}">
                <a16:creationId xmlns:a16="http://schemas.microsoft.com/office/drawing/2014/main" id="{E1C1FB1B-FFBF-27EB-D317-E0A1202F6F0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56461" y="2030279"/>
            <a:ext cx="7268705" cy="34894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ADD74A46-7E12-B81E-664D-E1827D3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373CF5"/>
                </a:solidFill>
              </a:defRPr>
            </a:lvl1pPr>
          </a:lstStyle>
          <a:p>
            <a:fld id="{69E40403-B73B-C545-B6E4-CBB5CF4BD0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D94DA94-DD0D-C556-2152-8A334DD7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1534" y="2030279"/>
            <a:ext cx="3350029" cy="348946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565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221843DD-7FF8-65E8-0F39-D6259A135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1" y="-124691"/>
            <a:ext cx="12241942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788" y="5492"/>
            <a:ext cx="10548937" cy="169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831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9" r:id="rId2"/>
    <p:sldLayoutId id="2147483828" r:id="rId3"/>
    <p:sldLayoutId id="2147483840" r:id="rId4"/>
    <p:sldLayoutId id="2147483830" r:id="rId5"/>
    <p:sldLayoutId id="2147483823" r:id="rId6"/>
    <p:sldLayoutId id="2147483835" r:id="rId7"/>
    <p:sldLayoutId id="214748382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74">
          <p15:clr>
            <a:srgbClr val="F26B43"/>
          </p15:clr>
        </p15:guide>
        <p15:guide id="5" pos="2162">
          <p15:clr>
            <a:srgbClr val="F26B43"/>
          </p15:clr>
        </p15:guide>
        <p15:guide id="6" pos="5518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pos="2457">
          <p15:clr>
            <a:srgbClr val="F26B43"/>
          </p15:clr>
        </p15:guide>
        <p15:guide id="10" pos="5201">
          <p15:clr>
            <a:srgbClr val="F26B43"/>
          </p15:clr>
        </p15:guide>
        <p15:guide id="11" orient="horz" pos="346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9A6DC-5911-B24B-3DCD-55DC5365D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1046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0E8DB7-9B50-B899-EF6A-362B7838F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588C0D-1B97-9C4B-AEC0-DB314B79BB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901700" cy="274638"/>
          </a:xfrm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88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1368AB-6B6E-403D-F4CE-513EC4E0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C1F185-8D5A-ECEC-21B5-DC911BB2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4AD7F-B88E-F271-289C-87419DBEF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66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399FD6-A0E9-B8B7-2385-E1B9C348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1EFF27-68CA-709A-4B09-F2C906E33F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3EF7D5-FFD5-1446-6F81-75E3D61F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079" y="6428954"/>
            <a:ext cx="900569" cy="274637"/>
          </a:xfrm>
          <a:prstGeom prst="rect">
            <a:avLst/>
          </a:prstGeom>
        </p:spPr>
        <p:txBody>
          <a:bodyPr/>
          <a:lstStyle/>
          <a:p>
            <a:fld id="{69E40403-B73B-C545-B6E4-CBB5CF4BD0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le 30">
            <a:extLst>
              <a:ext uri="{FF2B5EF4-FFF2-40B4-BE49-F238E27FC236}">
                <a16:creationId xmlns:a16="http://schemas.microsoft.com/office/drawing/2014/main" id="{F941F74C-8F30-A997-537A-E85B2C46AE74}"/>
              </a:ext>
            </a:extLst>
          </p:cNvPr>
          <p:cNvSpPr txBox="1">
            <a:spLocks/>
          </p:cNvSpPr>
          <p:nvPr/>
        </p:nvSpPr>
        <p:spPr>
          <a:xfrm>
            <a:off x="813761" y="179303"/>
            <a:ext cx="10548937" cy="65428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373CF5"/>
                </a:solidFill>
                <a:uFill>
                  <a:solidFill>
                    <a:srgbClr val="373CFF"/>
                  </a:solidFill>
                </a:uFill>
              </a:rPr>
              <a:t>TITRE</a:t>
            </a:r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3CDAFCD2-1E82-179D-A238-DEFDC92A6A61}"/>
              </a:ext>
            </a:extLst>
          </p:cNvPr>
          <p:cNvSpPr txBox="1">
            <a:spLocks/>
          </p:cNvSpPr>
          <p:nvPr/>
        </p:nvSpPr>
        <p:spPr>
          <a:xfrm>
            <a:off x="813761" y="762577"/>
            <a:ext cx="10548937" cy="557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2"/>
                </a:solidFill>
                <a:latin typeface="Fira Sans" panose="020B0503050000020004" pitchFamily="34" charset="0"/>
              </a:rPr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DA1EEA-6CA4-0826-0627-5944DDF7C34A}"/>
              </a:ext>
            </a:extLst>
          </p:cNvPr>
          <p:cNvGrpSpPr/>
          <p:nvPr/>
        </p:nvGrpSpPr>
        <p:grpSpPr>
          <a:xfrm>
            <a:off x="1267053" y="1791793"/>
            <a:ext cx="3922785" cy="558273"/>
            <a:chOff x="1706008" y="2093496"/>
            <a:chExt cx="3922785" cy="558273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511CB405-5781-6B88-8B61-C482103641AF}"/>
                </a:ext>
              </a:extLst>
            </p:cNvPr>
            <p:cNvGrpSpPr/>
            <p:nvPr/>
          </p:nvGrpSpPr>
          <p:grpSpPr>
            <a:xfrm>
              <a:off x="1706008" y="2095777"/>
              <a:ext cx="553322" cy="554400"/>
              <a:chOff x="6051553" y="3824826"/>
              <a:chExt cx="3038196" cy="3044112"/>
            </a:xfrm>
            <a:solidFill>
              <a:schemeClr val="accent1"/>
            </a:solidFill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CC2A88B4-475C-323E-2BD8-87D6B69E8C53}"/>
                  </a:ext>
                </a:extLst>
              </p:cNvPr>
              <p:cNvSpPr/>
              <p:nvPr/>
            </p:nvSpPr>
            <p:spPr>
              <a:xfrm>
                <a:off x="6051553" y="3824826"/>
                <a:ext cx="3038196" cy="3044112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10" name="Rectangle : coins arrondis 1">
                <a:extLst>
                  <a:ext uri="{FF2B5EF4-FFF2-40B4-BE49-F238E27FC236}">
                    <a16:creationId xmlns:a16="http://schemas.microsoft.com/office/drawing/2014/main" id="{40FC2B42-690E-0063-CE02-628188B45781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B7B08-A56A-6A06-9F44-554849EC1624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DDC13BF-9AA3-92B6-2BD3-3552740E88E5}"/>
              </a:ext>
            </a:extLst>
          </p:cNvPr>
          <p:cNvGrpSpPr/>
          <p:nvPr/>
        </p:nvGrpSpPr>
        <p:grpSpPr>
          <a:xfrm>
            <a:off x="1267053" y="2678566"/>
            <a:ext cx="3922785" cy="558273"/>
            <a:chOff x="1706008" y="2093496"/>
            <a:chExt cx="3922785" cy="558273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E32F4208-8866-CE66-B568-BE5BCD1AE13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3A026F01-0A14-B4A1-C49B-9652288335BC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45" name="Rectangle : coins arrondis 1">
                <a:extLst>
                  <a:ext uri="{FF2B5EF4-FFF2-40B4-BE49-F238E27FC236}">
                    <a16:creationId xmlns:a16="http://schemas.microsoft.com/office/drawing/2014/main" id="{0B5F8774-312F-38F4-B353-C24848A19486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CF064E-1906-435A-30E1-BA577F39822B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05FA13A-DB16-462E-D5B0-F5F5D2EE546C}"/>
              </a:ext>
            </a:extLst>
          </p:cNvPr>
          <p:cNvGrpSpPr/>
          <p:nvPr/>
        </p:nvGrpSpPr>
        <p:grpSpPr>
          <a:xfrm>
            <a:off x="1267053" y="3565339"/>
            <a:ext cx="3922785" cy="558273"/>
            <a:chOff x="1706008" y="2093496"/>
            <a:chExt cx="3922785" cy="558273"/>
          </a:xfrm>
        </p:grpSpPr>
        <p:grpSp>
          <p:nvGrpSpPr>
            <p:cNvPr id="47" name="Group 37">
              <a:extLst>
                <a:ext uri="{FF2B5EF4-FFF2-40B4-BE49-F238E27FC236}">
                  <a16:creationId xmlns:a16="http://schemas.microsoft.com/office/drawing/2014/main" id="{F93F61B4-4642-23A1-6975-54B253608376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49" name="Freeform: Shape 41">
                <a:extLst>
                  <a:ext uri="{FF2B5EF4-FFF2-40B4-BE49-F238E27FC236}">
                    <a16:creationId xmlns:a16="http://schemas.microsoft.com/office/drawing/2014/main" id="{96DEB01C-2C6C-6D16-5DAB-35AD9329F9AA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0" name="Rectangle : coins arrondis 1">
                <a:extLst>
                  <a:ext uri="{FF2B5EF4-FFF2-40B4-BE49-F238E27FC236}">
                    <a16:creationId xmlns:a16="http://schemas.microsoft.com/office/drawing/2014/main" id="{D848E097-D121-46B5-23E6-CE8FA16CD5B7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054E035-E038-AF05-A69F-B6D888BEE81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65915BE-834B-2175-2B30-778ED1E89E95}"/>
              </a:ext>
            </a:extLst>
          </p:cNvPr>
          <p:cNvGrpSpPr/>
          <p:nvPr/>
        </p:nvGrpSpPr>
        <p:grpSpPr>
          <a:xfrm>
            <a:off x="1267053" y="4452111"/>
            <a:ext cx="3922785" cy="558273"/>
            <a:chOff x="1706008" y="2093496"/>
            <a:chExt cx="3922785" cy="558273"/>
          </a:xfrm>
        </p:grpSpPr>
        <p:grpSp>
          <p:nvGrpSpPr>
            <p:cNvPr id="52" name="Group 37">
              <a:extLst>
                <a:ext uri="{FF2B5EF4-FFF2-40B4-BE49-F238E27FC236}">
                  <a16:creationId xmlns:a16="http://schemas.microsoft.com/office/drawing/2014/main" id="{31C92CA9-8D44-6018-0DA5-28E6447DD383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4" name="Freeform: Shape 41">
                <a:extLst>
                  <a:ext uri="{FF2B5EF4-FFF2-40B4-BE49-F238E27FC236}">
                    <a16:creationId xmlns:a16="http://schemas.microsoft.com/office/drawing/2014/main" id="{4BA85799-8F6A-5E7D-41D0-45F4759DFC4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55" name="Rectangle : coins arrondis 1">
                <a:extLst>
                  <a:ext uri="{FF2B5EF4-FFF2-40B4-BE49-F238E27FC236}">
                    <a16:creationId xmlns:a16="http://schemas.microsoft.com/office/drawing/2014/main" id="{4EFC12E9-AE9A-0363-D258-09C21132B80F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21ABC3-C152-DB0F-F110-8FBAE6D2326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DC6D16C-2E8A-72A0-3BE1-FE70DEE84BB6}"/>
              </a:ext>
            </a:extLst>
          </p:cNvPr>
          <p:cNvGrpSpPr/>
          <p:nvPr/>
        </p:nvGrpSpPr>
        <p:grpSpPr>
          <a:xfrm>
            <a:off x="1267053" y="5338883"/>
            <a:ext cx="3922785" cy="558273"/>
            <a:chOff x="1706008" y="2093496"/>
            <a:chExt cx="3922785" cy="558273"/>
          </a:xfrm>
        </p:grpSpPr>
        <p:grpSp>
          <p:nvGrpSpPr>
            <p:cNvPr id="57" name="Group 37">
              <a:extLst>
                <a:ext uri="{FF2B5EF4-FFF2-40B4-BE49-F238E27FC236}">
                  <a16:creationId xmlns:a16="http://schemas.microsoft.com/office/drawing/2014/main" id="{79CC6093-509E-9BE0-AF49-061FF4F81B1F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8D899893-0838-0EB9-9957-8B9EDC704499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0" name="Rectangle : coins arrondis 1">
                <a:extLst>
                  <a:ext uri="{FF2B5EF4-FFF2-40B4-BE49-F238E27FC236}">
                    <a16:creationId xmlns:a16="http://schemas.microsoft.com/office/drawing/2014/main" id="{D3416971-EE8F-1D0E-4D38-58E78E7F0FE5}"/>
                  </a:ext>
                </a:extLst>
              </p:cNvPr>
              <p:cNvSpPr/>
              <p:nvPr/>
            </p:nvSpPr>
            <p:spPr>
              <a:xfrm>
                <a:off x="6481693" y="3911493"/>
                <a:ext cx="2346105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DD71E-17CC-5E3C-2CE9-8D7FACF2D415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6FC6380-4C8F-CE86-FEFE-0A1F00245237}"/>
              </a:ext>
            </a:extLst>
          </p:cNvPr>
          <p:cNvGrpSpPr/>
          <p:nvPr/>
        </p:nvGrpSpPr>
        <p:grpSpPr>
          <a:xfrm>
            <a:off x="6096000" y="1791793"/>
            <a:ext cx="3922785" cy="558273"/>
            <a:chOff x="1706008" y="2093496"/>
            <a:chExt cx="3922785" cy="558273"/>
          </a:xfrm>
        </p:grpSpPr>
        <p:grpSp>
          <p:nvGrpSpPr>
            <p:cNvPr id="62" name="Group 37">
              <a:extLst>
                <a:ext uri="{FF2B5EF4-FFF2-40B4-BE49-F238E27FC236}">
                  <a16:creationId xmlns:a16="http://schemas.microsoft.com/office/drawing/2014/main" id="{79F70B60-4954-C01F-5518-D61D3A10DB6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4" name="Freeform: Shape 41">
                <a:extLst>
                  <a:ext uri="{FF2B5EF4-FFF2-40B4-BE49-F238E27FC236}">
                    <a16:creationId xmlns:a16="http://schemas.microsoft.com/office/drawing/2014/main" id="{5CA59798-99A2-E703-A91E-0BF8C2EF9272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65" name="Rectangle : coins arrondis 1">
                <a:extLst>
                  <a:ext uri="{FF2B5EF4-FFF2-40B4-BE49-F238E27FC236}">
                    <a16:creationId xmlns:a16="http://schemas.microsoft.com/office/drawing/2014/main" id="{6FB7AF88-B8AD-7450-CC8E-C8BFBA133A6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6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DC1F096-EF8A-7B2E-7FC4-CA62273D079F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A6B5DAE-61C0-718D-5BC7-C8147CC62EFC}"/>
              </a:ext>
            </a:extLst>
          </p:cNvPr>
          <p:cNvGrpSpPr/>
          <p:nvPr/>
        </p:nvGrpSpPr>
        <p:grpSpPr>
          <a:xfrm>
            <a:off x="6096000" y="2678566"/>
            <a:ext cx="3922785" cy="558273"/>
            <a:chOff x="1706008" y="2093496"/>
            <a:chExt cx="3922785" cy="558273"/>
          </a:xfrm>
        </p:grpSpPr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0C96373E-3EFD-7196-A63C-0AB303570F24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69" name="Freeform: Shape 41">
                <a:extLst>
                  <a:ext uri="{FF2B5EF4-FFF2-40B4-BE49-F238E27FC236}">
                    <a16:creationId xmlns:a16="http://schemas.microsoft.com/office/drawing/2014/main" id="{1EDE134B-EAEA-BCBA-10CE-BC1A28654E0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0" name="Rectangle : coins arrondis 1">
                <a:extLst>
                  <a:ext uri="{FF2B5EF4-FFF2-40B4-BE49-F238E27FC236}">
                    <a16:creationId xmlns:a16="http://schemas.microsoft.com/office/drawing/2014/main" id="{0BCBD5E6-21C7-F001-BC91-8AEA10790AE3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7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00BF68-BB13-92E4-2BFD-A8305BF339A0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F100277-F166-845D-53FF-A97D5A24D4D4}"/>
              </a:ext>
            </a:extLst>
          </p:cNvPr>
          <p:cNvGrpSpPr/>
          <p:nvPr/>
        </p:nvGrpSpPr>
        <p:grpSpPr>
          <a:xfrm>
            <a:off x="6096000" y="3565339"/>
            <a:ext cx="3922785" cy="558273"/>
            <a:chOff x="1706008" y="2093496"/>
            <a:chExt cx="3922785" cy="558273"/>
          </a:xfrm>
        </p:grpSpPr>
        <p:grpSp>
          <p:nvGrpSpPr>
            <p:cNvPr id="72" name="Group 37">
              <a:extLst>
                <a:ext uri="{FF2B5EF4-FFF2-40B4-BE49-F238E27FC236}">
                  <a16:creationId xmlns:a16="http://schemas.microsoft.com/office/drawing/2014/main" id="{B191037F-3794-E61C-9501-00ABBB3DC770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4" name="Freeform: Shape 41">
                <a:extLst>
                  <a:ext uri="{FF2B5EF4-FFF2-40B4-BE49-F238E27FC236}">
                    <a16:creationId xmlns:a16="http://schemas.microsoft.com/office/drawing/2014/main" id="{B00526BD-0BEF-9FDD-E167-1DC4F1AFC3B6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75" name="Rectangle : coins arrondis 1">
                <a:extLst>
                  <a:ext uri="{FF2B5EF4-FFF2-40B4-BE49-F238E27FC236}">
                    <a16:creationId xmlns:a16="http://schemas.microsoft.com/office/drawing/2014/main" id="{74023EB2-249C-17F8-F355-555031132339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8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A62A1F-3D3C-F057-157F-CE064D3F61A2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3E4A27A3-77E2-64D0-8C7B-DA7E92CB8DFB}"/>
              </a:ext>
            </a:extLst>
          </p:cNvPr>
          <p:cNvGrpSpPr/>
          <p:nvPr/>
        </p:nvGrpSpPr>
        <p:grpSpPr>
          <a:xfrm>
            <a:off x="6096000" y="4452111"/>
            <a:ext cx="3922785" cy="558273"/>
            <a:chOff x="1706008" y="2093496"/>
            <a:chExt cx="3922785" cy="558273"/>
          </a:xfrm>
        </p:grpSpPr>
        <p:grpSp>
          <p:nvGrpSpPr>
            <p:cNvPr id="77" name="Group 37">
              <a:extLst>
                <a:ext uri="{FF2B5EF4-FFF2-40B4-BE49-F238E27FC236}">
                  <a16:creationId xmlns:a16="http://schemas.microsoft.com/office/drawing/2014/main" id="{C83D757A-02E8-7E1C-AB3B-DFCB8FBAE7B8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79" name="Freeform: Shape 41">
                <a:extLst>
                  <a:ext uri="{FF2B5EF4-FFF2-40B4-BE49-F238E27FC236}">
                    <a16:creationId xmlns:a16="http://schemas.microsoft.com/office/drawing/2014/main" id="{21D62F4A-FE13-0615-226D-69A872867A07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0" name="Rectangle : coins arrondis 1">
                <a:extLst>
                  <a:ext uri="{FF2B5EF4-FFF2-40B4-BE49-F238E27FC236}">
                    <a16:creationId xmlns:a16="http://schemas.microsoft.com/office/drawing/2014/main" id="{4BB1D9FA-708C-8641-DE02-135BDCDD3C48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9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E027B6-A0FA-3703-C448-9F5BFAE4F18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08CC2ED-9544-28DE-6CCA-7EA40AAC0240}"/>
              </a:ext>
            </a:extLst>
          </p:cNvPr>
          <p:cNvGrpSpPr/>
          <p:nvPr/>
        </p:nvGrpSpPr>
        <p:grpSpPr>
          <a:xfrm>
            <a:off x="6096000" y="5338883"/>
            <a:ext cx="3922785" cy="558273"/>
            <a:chOff x="1706008" y="2093496"/>
            <a:chExt cx="3922785" cy="558273"/>
          </a:xfrm>
        </p:grpSpPr>
        <p:grpSp>
          <p:nvGrpSpPr>
            <p:cNvPr id="82" name="Group 37">
              <a:extLst>
                <a:ext uri="{FF2B5EF4-FFF2-40B4-BE49-F238E27FC236}">
                  <a16:creationId xmlns:a16="http://schemas.microsoft.com/office/drawing/2014/main" id="{4547EDC8-3030-49AB-2E6A-CE674DD21DC2}"/>
                </a:ext>
              </a:extLst>
            </p:cNvPr>
            <p:cNvGrpSpPr/>
            <p:nvPr/>
          </p:nvGrpSpPr>
          <p:grpSpPr>
            <a:xfrm>
              <a:off x="1706008" y="2095778"/>
              <a:ext cx="553322" cy="553709"/>
              <a:chOff x="6051553" y="3824831"/>
              <a:chExt cx="3038196" cy="3040318"/>
            </a:xfrm>
            <a:solidFill>
              <a:schemeClr val="accent1"/>
            </a:solidFill>
          </p:grpSpPr>
          <p:sp>
            <p:nvSpPr>
              <p:cNvPr id="84" name="Freeform: Shape 41">
                <a:extLst>
                  <a:ext uri="{FF2B5EF4-FFF2-40B4-BE49-F238E27FC236}">
                    <a16:creationId xmlns:a16="http://schemas.microsoft.com/office/drawing/2014/main" id="{D11C81A6-F5A6-0FCC-6120-779A4506E62B}"/>
                  </a:ext>
                </a:extLst>
              </p:cNvPr>
              <p:cNvSpPr/>
              <p:nvPr/>
            </p:nvSpPr>
            <p:spPr>
              <a:xfrm>
                <a:off x="6051553" y="3824831"/>
                <a:ext cx="3038196" cy="3040318"/>
              </a:xfrm>
              <a:custGeom>
                <a:avLst/>
                <a:gdLst>
                  <a:gd name="connsiteX0" fmla="*/ 554258 w 725783"/>
                  <a:gd name="connsiteY0" fmla="*/ 59465 h 726290"/>
                  <a:gd name="connsiteX1" fmla="*/ 717049 w 725783"/>
                  <a:gd name="connsiteY1" fmla="*/ 421415 h 726290"/>
                  <a:gd name="connsiteX2" fmla="*/ 666826 w 725783"/>
                  <a:gd name="connsiteY2" fmla="*/ 554765 h 726290"/>
                  <a:gd name="connsiteX3" fmla="*/ 304876 w 725783"/>
                  <a:gd name="connsiteY3" fmla="*/ 717556 h 726290"/>
                  <a:gd name="connsiteX4" fmla="*/ 171526 w 725783"/>
                  <a:gd name="connsiteY4" fmla="*/ 667333 h 726290"/>
                  <a:gd name="connsiteX5" fmla="*/ 8735 w 725783"/>
                  <a:gd name="connsiteY5" fmla="*/ 305383 h 726290"/>
                  <a:gd name="connsiteX6" fmla="*/ 58958 w 725783"/>
                  <a:gd name="connsiteY6" fmla="*/ 172033 h 726290"/>
                  <a:gd name="connsiteX7" fmla="*/ 420908 w 725783"/>
                  <a:gd name="connsiteY7" fmla="*/ 9242 h 726290"/>
                  <a:gd name="connsiteX8" fmla="*/ 554258 w 725783"/>
                  <a:gd name="connsiteY8" fmla="*/ 59465 h 72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5783" h="726290">
                    <a:moveTo>
                      <a:pt x="554258" y="59465"/>
                    </a:moveTo>
                    <a:lnTo>
                      <a:pt x="717049" y="421415"/>
                    </a:lnTo>
                    <a:cubicBezTo>
                      <a:pt x="739562" y="472503"/>
                      <a:pt x="717049" y="531385"/>
                      <a:pt x="666826" y="554765"/>
                    </a:cubicBezTo>
                    <a:lnTo>
                      <a:pt x="304876" y="717556"/>
                    </a:lnTo>
                    <a:cubicBezTo>
                      <a:pt x="253787" y="740069"/>
                      <a:pt x="194905" y="717556"/>
                      <a:pt x="171526" y="667333"/>
                    </a:cubicBezTo>
                    <a:lnTo>
                      <a:pt x="8735" y="305383"/>
                    </a:lnTo>
                    <a:cubicBezTo>
                      <a:pt x="-13779" y="254294"/>
                      <a:pt x="8735" y="195412"/>
                      <a:pt x="58958" y="172033"/>
                    </a:cubicBezTo>
                    <a:lnTo>
                      <a:pt x="420908" y="9242"/>
                    </a:lnTo>
                    <a:cubicBezTo>
                      <a:pt x="471996" y="-14138"/>
                      <a:pt x="531744" y="8376"/>
                      <a:pt x="554258" y="59465"/>
                    </a:cubicBezTo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50" dirty="0"/>
              </a:p>
            </p:txBody>
          </p:sp>
          <p:sp>
            <p:nvSpPr>
              <p:cNvPr id="85" name="Rectangle : coins arrondis 1">
                <a:extLst>
                  <a:ext uri="{FF2B5EF4-FFF2-40B4-BE49-F238E27FC236}">
                    <a16:creationId xmlns:a16="http://schemas.microsoft.com/office/drawing/2014/main" id="{98988485-6A24-51C7-FD44-A508AACAF62B}"/>
                  </a:ext>
                </a:extLst>
              </p:cNvPr>
              <p:cNvSpPr/>
              <p:nvPr/>
            </p:nvSpPr>
            <p:spPr>
              <a:xfrm>
                <a:off x="6350029" y="3911493"/>
                <a:ext cx="2477769" cy="2867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bg1"/>
                    </a:solidFill>
                    <a:latin typeface="+mj-lt"/>
                  </a:rPr>
                  <a:t>10</a:t>
                </a:r>
                <a:endParaRPr lang="fr-FR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628CCEF-9AA5-EECD-37B6-FAAD4C736DB6}"/>
                </a:ext>
              </a:extLst>
            </p:cNvPr>
            <p:cNvSpPr/>
            <p:nvPr/>
          </p:nvSpPr>
          <p:spPr>
            <a:xfrm>
              <a:off x="2282898" y="2093496"/>
              <a:ext cx="3345895" cy="55827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fr-F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Tapez le texte ici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8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BD034A-7A51-8C90-2353-48B81F83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9A0594AB-98C2-4DBD-F5B6-763DB48E03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8F0D78-E110-0920-A0DF-974913C2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0403-B73B-C545-B6E4-CBB5CF4BD0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09E98B-2D86-4195-3933-1639538B44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78116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1">
  <a:themeElements>
    <a:clrScheme name="Custom 66">
      <a:dk1>
        <a:sysClr val="windowText" lastClr="000000"/>
      </a:dk1>
      <a:lt1>
        <a:sysClr val="window" lastClr="FFFFFF"/>
      </a:lt1>
      <a:dk2>
        <a:srgbClr val="4B5055"/>
      </a:dk2>
      <a:lt2>
        <a:srgbClr val="373CF5"/>
      </a:lt2>
      <a:accent1>
        <a:srgbClr val="00ABE0"/>
      </a:accent1>
      <a:accent2>
        <a:srgbClr val="4B5055"/>
      </a:accent2>
      <a:accent3>
        <a:srgbClr val="B9AA9B"/>
      </a:accent3>
      <a:accent4>
        <a:srgbClr val="D7CDC3"/>
      </a:accent4>
      <a:accent5>
        <a:srgbClr val="EBE6E1"/>
      </a:accent5>
      <a:accent6>
        <a:srgbClr val="DCDCDC"/>
      </a:accent6>
      <a:hlink>
        <a:srgbClr val="000000"/>
      </a:hlink>
      <a:folHlink>
        <a:srgbClr val="000000"/>
      </a:folHlink>
    </a:clrScheme>
    <a:fontScheme name="Fira">
      <a:majorFont>
        <a:latin typeface="Fira Sans ExtraBold"/>
        <a:ea typeface=""/>
        <a:cs typeface=""/>
      </a:majorFont>
      <a:minorFont>
        <a:latin typeface="Fira Sans SemiBold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9611CAFB7CF4A8F87A832AA20E046" ma:contentTypeVersion="18" ma:contentTypeDescription="Crée un document." ma:contentTypeScope="" ma:versionID="4ae2780f18c3eedc2bd265982202ee32">
  <xsd:schema xmlns:xsd="http://www.w3.org/2001/XMLSchema" xmlns:xs="http://www.w3.org/2001/XMLSchema" xmlns:p="http://schemas.microsoft.com/office/2006/metadata/properties" xmlns:ns2="0ae1c92c-21ff-40fa-b529-58d93339239a" xmlns:ns3="559fdad3-229c-4548-8a95-e6daaaa37bbe" targetNamespace="http://schemas.microsoft.com/office/2006/metadata/properties" ma:root="true" ma:fieldsID="0b14b16d4b9d74cc553f8935976e0989" ns2:_="" ns3:_="">
    <xsd:import namespace="0ae1c92c-21ff-40fa-b529-58d93339239a"/>
    <xsd:import namespace="559fdad3-229c-4548-8a95-e6daaaa3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1c92c-21ff-40fa-b529-58d93339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e37db17-1001-4eab-ad9f-4c3ff6e64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dad3-229c-4548-8a95-e6daaaa37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dff3a0-83c9-4fb0-9f5a-af1cb8d1eea9}" ma:internalName="TaxCatchAll" ma:showField="CatchAllData" ma:web="559fdad3-229c-4548-8a95-e6daaaa3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e1c92c-21ff-40fa-b529-58d93339239a">
      <Terms xmlns="http://schemas.microsoft.com/office/infopath/2007/PartnerControls"/>
    </lcf76f155ced4ddcb4097134ff3c332f>
    <TaxCatchAll xmlns="559fdad3-229c-4548-8a95-e6daaaa37bbe" xsi:nil="true"/>
  </documentManagement>
</p:properties>
</file>

<file path=customXml/itemProps1.xml><?xml version="1.0" encoding="utf-8"?>
<ds:datastoreItem xmlns:ds="http://schemas.openxmlformats.org/officeDocument/2006/customXml" ds:itemID="{4D87BDF4-E99A-4101-A641-7673C9333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F502E-1BAC-41C0-832C-E9484A9AA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1c92c-21ff-40fa-b529-58d93339239a"/>
    <ds:schemaRef ds:uri="559fdad3-229c-4548-8a95-e6daaaa37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94D43E-C53F-465E-9076-C624EF6AA330}">
  <ds:schemaRefs>
    <ds:schemaRef ds:uri="http://schemas.microsoft.com/office/2006/metadata/properties"/>
    <ds:schemaRef ds:uri="http://schemas.microsoft.com/office/infopath/2007/PartnerControls"/>
    <ds:schemaRef ds:uri="0ae1c92c-21ff-40fa-b529-58d93339239a"/>
    <ds:schemaRef ds:uri="559fdad3-229c-4548-8a95-e6daaaa37b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57</Words>
  <Application>Microsoft Office PowerPoint</Application>
  <PresentationFormat>Grand écran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Fira Sans ExtraBold</vt:lpstr>
      <vt:lpstr>Fira Sans SemiBold</vt:lpstr>
      <vt:lpstr>Fira Sans</vt:lpstr>
      <vt:lpstr>Calibri</vt:lpstr>
      <vt:lpstr>Arial</vt:lpstr>
      <vt:lpstr>Version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Thierry Perrotin</dc:creator>
  <cp:keywords/>
  <dc:description/>
  <cp:lastModifiedBy>Thierry Perrotin</cp:lastModifiedBy>
  <cp:revision>110</cp:revision>
  <cp:lastPrinted>2022-10-06T17:08:26Z</cp:lastPrinted>
  <dcterms:created xsi:type="dcterms:W3CDTF">2017-08-29T10:25:11Z</dcterms:created>
  <dcterms:modified xsi:type="dcterms:W3CDTF">2024-05-15T09:43:11Z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2022-09-11T16:42:28Z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2650d491-3e30-45fb-bf6e-bac026c49d0b</vt:lpwstr>
  </property>
  <property fmtid="{D5CDD505-2E9C-101B-9397-08002B2CF9AE}" pid="8" name="MSIP_Label_23f93e5f-d3c2-49a7-ba94-15405423c204_ContentBits">
    <vt:lpwstr>2</vt:lpwstr>
  </property>
  <property fmtid="{D5CDD505-2E9C-101B-9397-08002B2CF9AE}" pid="9" name="ContentTypeId">
    <vt:lpwstr>0x0101002069611CAFB7CF4A8F87A832AA20E046</vt:lpwstr>
  </property>
  <property fmtid="{D5CDD505-2E9C-101B-9397-08002B2CF9AE}" pid="10" name="MediaServiceImageTags">
    <vt:lpwstr/>
  </property>
</Properties>
</file>