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63" r:id="rId3"/>
    <p:sldId id="257" r:id="rId4"/>
    <p:sldId id="264" r:id="rId5"/>
    <p:sldId id="258" r:id="rId6"/>
    <p:sldId id="265" r:id="rId7"/>
    <p:sldId id="259" r:id="rId8"/>
    <p:sldId id="266" r:id="rId9"/>
    <p:sldId id="260" r:id="rId10"/>
    <p:sldId id="267" r:id="rId11"/>
    <p:sldId id="261" r:id="rId12"/>
    <p:sldId id="268" r:id="rId13"/>
    <p:sldId id="262" r:id="rId14"/>
    <p:sldId id="269" r:id="rId15"/>
  </p:sldIdLst>
  <p:sldSz cx="10691813" cy="75596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42092"/>
    <a:srgbClr val="0058A5"/>
    <a:srgbClr val="0E7FB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044"/>
    <p:restoredTop sz="94694"/>
  </p:normalViewPr>
  <p:slideViewPr>
    <p:cSldViewPr snapToGrid="0">
      <p:cViewPr varScale="1">
        <p:scale>
          <a:sx n="110" d="100"/>
          <a:sy n="110" d="100"/>
        </p:scale>
        <p:origin x="178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customXml" Target="../customXml/item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20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customXml" Target="../customXml/item3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customXml" Target="../customXml/item2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BRAZZOLOTTO Isabelle" userId="c4914297-3f2d-4e0a-8c8d-5f9c7ad33800" providerId="ADAL" clId="{636CD526-BF87-354A-AD59-043327E7FCEA}"/>
    <pc:docChg chg="custSel modSld">
      <pc:chgData name="BRAZZOLOTTO Isabelle" userId="c4914297-3f2d-4e0a-8c8d-5f9c7ad33800" providerId="ADAL" clId="{636CD526-BF87-354A-AD59-043327E7FCEA}" dt="2023-09-20T09:29:49.883" v="70"/>
      <pc:docMkLst>
        <pc:docMk/>
      </pc:docMkLst>
      <pc:sldChg chg="addSp modSp mod">
        <pc:chgData name="BRAZZOLOTTO Isabelle" userId="c4914297-3f2d-4e0a-8c8d-5f9c7ad33800" providerId="ADAL" clId="{636CD526-BF87-354A-AD59-043327E7FCEA}" dt="2023-09-20T09:23:37.639" v="44" actId="12788"/>
        <pc:sldMkLst>
          <pc:docMk/>
          <pc:sldMk cId="3759605204" sldId="256"/>
        </pc:sldMkLst>
        <pc:picChg chg="add mod">
          <ac:chgData name="BRAZZOLOTTO Isabelle" userId="c4914297-3f2d-4e0a-8c8d-5f9c7ad33800" providerId="ADAL" clId="{636CD526-BF87-354A-AD59-043327E7FCEA}" dt="2023-09-20T09:23:15.415" v="38" actId="1076"/>
          <ac:picMkLst>
            <pc:docMk/>
            <pc:sldMk cId="3759605204" sldId="256"/>
            <ac:picMk id="3" creationId="{004E56C4-4FA0-FCAF-5A3E-5BA5CBFB1E5E}"/>
          </ac:picMkLst>
        </pc:picChg>
        <pc:picChg chg="mod">
          <ac:chgData name="BRAZZOLOTTO Isabelle" userId="c4914297-3f2d-4e0a-8c8d-5f9c7ad33800" providerId="ADAL" clId="{636CD526-BF87-354A-AD59-043327E7FCEA}" dt="2023-09-20T09:23:37.639" v="44" actId="12788"/>
          <ac:picMkLst>
            <pc:docMk/>
            <pc:sldMk cId="3759605204" sldId="256"/>
            <ac:picMk id="5" creationId="{CFC64E1E-3995-E063-8D70-9D8B350D2F36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3:50.340" v="48"/>
        <pc:sldMkLst>
          <pc:docMk/>
          <pc:sldMk cId="1140997803" sldId="257"/>
        </pc:sldMkLst>
        <pc:picChg chg="del">
          <ac:chgData name="BRAZZOLOTTO Isabelle" userId="c4914297-3f2d-4e0a-8c8d-5f9c7ad33800" providerId="ADAL" clId="{636CD526-BF87-354A-AD59-043327E7FCEA}" dt="2023-09-19T13:10:22.932" v="4" actId="478"/>
          <ac:picMkLst>
            <pc:docMk/>
            <pc:sldMk cId="1140997803" sldId="257"/>
            <ac:picMk id="2" creationId="{5DA17B6A-F984-D6DA-A84D-368F731A7E77}"/>
          </ac:picMkLst>
        </pc:picChg>
        <pc:picChg chg="add mod">
          <ac:chgData name="BRAZZOLOTTO Isabelle" userId="c4914297-3f2d-4e0a-8c8d-5f9c7ad33800" providerId="ADAL" clId="{636CD526-BF87-354A-AD59-043327E7FCEA}" dt="2023-09-20T09:23:50.340" v="48"/>
          <ac:picMkLst>
            <pc:docMk/>
            <pc:sldMk cId="1140997803" sldId="257"/>
            <ac:picMk id="2" creationId="{E91502C8-2449-DB23-5F9D-BA5D19987086}"/>
          </ac:picMkLst>
        </pc:picChg>
        <pc:picChg chg="add del mod">
          <ac:chgData name="BRAZZOLOTTO Isabelle" userId="c4914297-3f2d-4e0a-8c8d-5f9c7ad33800" providerId="ADAL" clId="{636CD526-BF87-354A-AD59-043327E7FCEA}" dt="2023-09-20T09:23:47.693" v="47" actId="478"/>
          <ac:picMkLst>
            <pc:docMk/>
            <pc:sldMk cId="1140997803" sldId="257"/>
            <ac:picMk id="3" creationId="{5427B64F-7C7A-4CA0-F822-B35608342040}"/>
          </ac:picMkLst>
        </pc:picChg>
        <pc:picChg chg="add mod">
          <ac:chgData name="BRAZZOLOTTO Isabelle" userId="c4914297-3f2d-4e0a-8c8d-5f9c7ad33800" providerId="ADAL" clId="{636CD526-BF87-354A-AD59-043327E7FCEA}" dt="2023-09-20T09:23:50.340" v="48"/>
          <ac:picMkLst>
            <pc:docMk/>
            <pc:sldMk cId="1140997803" sldId="257"/>
            <ac:picMk id="4" creationId="{82A0D2A0-84A6-1462-00ED-50A546E17884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4:40.387" v="52"/>
        <pc:sldMkLst>
          <pc:docMk/>
          <pc:sldMk cId="3868258415" sldId="258"/>
        </pc:sldMkLst>
        <pc:picChg chg="del">
          <ac:chgData name="BRAZZOLOTTO Isabelle" userId="c4914297-3f2d-4e0a-8c8d-5f9c7ad33800" providerId="ADAL" clId="{636CD526-BF87-354A-AD59-043327E7FCEA}" dt="2023-09-19T13:10:30.802" v="8" actId="478"/>
          <ac:picMkLst>
            <pc:docMk/>
            <pc:sldMk cId="3868258415" sldId="258"/>
            <ac:picMk id="2" creationId="{65728E8E-94FD-FB32-FC8B-EA918DD2CA0D}"/>
          </ac:picMkLst>
        </pc:picChg>
        <pc:picChg chg="add mod">
          <ac:chgData name="BRAZZOLOTTO Isabelle" userId="c4914297-3f2d-4e0a-8c8d-5f9c7ad33800" providerId="ADAL" clId="{636CD526-BF87-354A-AD59-043327E7FCEA}" dt="2023-09-20T09:24:40.387" v="52"/>
          <ac:picMkLst>
            <pc:docMk/>
            <pc:sldMk cId="3868258415" sldId="258"/>
            <ac:picMk id="2" creationId="{CB7DEB85-EE29-E5D5-2185-839922389E37}"/>
          </ac:picMkLst>
        </pc:picChg>
        <pc:picChg chg="add del mod">
          <ac:chgData name="BRAZZOLOTTO Isabelle" userId="c4914297-3f2d-4e0a-8c8d-5f9c7ad33800" providerId="ADAL" clId="{636CD526-BF87-354A-AD59-043327E7FCEA}" dt="2023-09-20T09:24:38.909" v="51" actId="478"/>
          <ac:picMkLst>
            <pc:docMk/>
            <pc:sldMk cId="3868258415" sldId="258"/>
            <ac:picMk id="3" creationId="{1D480A46-2914-A49A-509B-61F1C2382282}"/>
          </ac:picMkLst>
        </pc:picChg>
        <pc:picChg chg="add mod">
          <ac:chgData name="BRAZZOLOTTO Isabelle" userId="c4914297-3f2d-4e0a-8c8d-5f9c7ad33800" providerId="ADAL" clId="{636CD526-BF87-354A-AD59-043327E7FCEA}" dt="2023-09-20T09:24:40.387" v="52"/>
          <ac:picMkLst>
            <pc:docMk/>
            <pc:sldMk cId="3868258415" sldId="258"/>
            <ac:picMk id="4" creationId="{231FFCB8-2B82-BA48-AD2A-15319972AAA2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4:53.153" v="56"/>
        <pc:sldMkLst>
          <pc:docMk/>
          <pc:sldMk cId="180041879" sldId="259"/>
        </pc:sldMkLst>
        <pc:picChg chg="add mod">
          <ac:chgData name="BRAZZOLOTTO Isabelle" userId="c4914297-3f2d-4e0a-8c8d-5f9c7ad33800" providerId="ADAL" clId="{636CD526-BF87-354A-AD59-043327E7FCEA}" dt="2023-09-20T09:24:53.153" v="56"/>
          <ac:picMkLst>
            <pc:docMk/>
            <pc:sldMk cId="180041879" sldId="259"/>
            <ac:picMk id="2" creationId="{91A0F17B-30B2-1653-0B9D-AD540BF62245}"/>
          </ac:picMkLst>
        </pc:picChg>
        <pc:picChg chg="del">
          <ac:chgData name="BRAZZOLOTTO Isabelle" userId="c4914297-3f2d-4e0a-8c8d-5f9c7ad33800" providerId="ADAL" clId="{636CD526-BF87-354A-AD59-043327E7FCEA}" dt="2023-09-19T13:10:43.066" v="12" actId="478"/>
          <ac:picMkLst>
            <pc:docMk/>
            <pc:sldMk cId="180041879" sldId="259"/>
            <ac:picMk id="2" creationId="{C5AFAA8F-EDAA-36CA-DBC9-13C50C398F36}"/>
          </ac:picMkLst>
        </pc:picChg>
        <pc:picChg chg="add del mod">
          <ac:chgData name="BRAZZOLOTTO Isabelle" userId="c4914297-3f2d-4e0a-8c8d-5f9c7ad33800" providerId="ADAL" clId="{636CD526-BF87-354A-AD59-043327E7FCEA}" dt="2023-09-20T09:24:52.173" v="55" actId="478"/>
          <ac:picMkLst>
            <pc:docMk/>
            <pc:sldMk cId="180041879" sldId="259"/>
            <ac:picMk id="3" creationId="{C13A7A56-B006-5760-32CE-9101CAD55B2C}"/>
          </ac:picMkLst>
        </pc:picChg>
        <pc:picChg chg="add mod">
          <ac:chgData name="BRAZZOLOTTO Isabelle" userId="c4914297-3f2d-4e0a-8c8d-5f9c7ad33800" providerId="ADAL" clId="{636CD526-BF87-354A-AD59-043327E7FCEA}" dt="2023-09-20T09:24:53.153" v="56"/>
          <ac:picMkLst>
            <pc:docMk/>
            <pc:sldMk cId="180041879" sldId="259"/>
            <ac:picMk id="4" creationId="{73C1B82B-EA04-0ED9-E615-E2B2A5E0E3B6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5:01.350" v="60"/>
        <pc:sldMkLst>
          <pc:docMk/>
          <pc:sldMk cId="3429133356" sldId="260"/>
        </pc:sldMkLst>
        <pc:picChg chg="del">
          <ac:chgData name="BRAZZOLOTTO Isabelle" userId="c4914297-3f2d-4e0a-8c8d-5f9c7ad33800" providerId="ADAL" clId="{636CD526-BF87-354A-AD59-043327E7FCEA}" dt="2023-09-19T13:10:52.818" v="16" actId="478"/>
          <ac:picMkLst>
            <pc:docMk/>
            <pc:sldMk cId="3429133356" sldId="260"/>
            <ac:picMk id="2" creationId="{240B1142-E0E3-254D-4082-5074A26E1883}"/>
          </ac:picMkLst>
        </pc:picChg>
        <pc:picChg chg="add mod">
          <ac:chgData name="BRAZZOLOTTO Isabelle" userId="c4914297-3f2d-4e0a-8c8d-5f9c7ad33800" providerId="ADAL" clId="{636CD526-BF87-354A-AD59-043327E7FCEA}" dt="2023-09-20T09:25:01.350" v="60"/>
          <ac:picMkLst>
            <pc:docMk/>
            <pc:sldMk cId="3429133356" sldId="260"/>
            <ac:picMk id="2" creationId="{8EB3E9F0-33CB-F6F5-9D5C-3284FB702794}"/>
          </ac:picMkLst>
        </pc:picChg>
        <pc:picChg chg="add del mod">
          <ac:chgData name="BRAZZOLOTTO Isabelle" userId="c4914297-3f2d-4e0a-8c8d-5f9c7ad33800" providerId="ADAL" clId="{636CD526-BF87-354A-AD59-043327E7FCEA}" dt="2023-09-20T09:25:00.445" v="59" actId="478"/>
          <ac:picMkLst>
            <pc:docMk/>
            <pc:sldMk cId="3429133356" sldId="260"/>
            <ac:picMk id="3" creationId="{A19B689B-76D5-0A7E-48B0-6EC249F9F7F5}"/>
          </ac:picMkLst>
        </pc:picChg>
        <pc:picChg chg="add mod">
          <ac:chgData name="BRAZZOLOTTO Isabelle" userId="c4914297-3f2d-4e0a-8c8d-5f9c7ad33800" providerId="ADAL" clId="{636CD526-BF87-354A-AD59-043327E7FCEA}" dt="2023-09-20T09:25:01.350" v="60"/>
          <ac:picMkLst>
            <pc:docMk/>
            <pc:sldMk cId="3429133356" sldId="260"/>
            <ac:picMk id="4" creationId="{3F157FE7-71D9-12E8-DA4D-67AA07A65E12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5:11.019" v="64"/>
        <pc:sldMkLst>
          <pc:docMk/>
          <pc:sldMk cId="2680911144" sldId="261"/>
        </pc:sldMkLst>
        <pc:picChg chg="add mod">
          <ac:chgData name="BRAZZOLOTTO Isabelle" userId="c4914297-3f2d-4e0a-8c8d-5f9c7ad33800" providerId="ADAL" clId="{636CD526-BF87-354A-AD59-043327E7FCEA}" dt="2023-09-20T09:25:11.019" v="64"/>
          <ac:picMkLst>
            <pc:docMk/>
            <pc:sldMk cId="2680911144" sldId="261"/>
            <ac:picMk id="2" creationId="{9493BBE9-F6EF-E841-9A8D-16B6E0D49822}"/>
          </ac:picMkLst>
        </pc:picChg>
        <pc:picChg chg="del">
          <ac:chgData name="BRAZZOLOTTO Isabelle" userId="c4914297-3f2d-4e0a-8c8d-5f9c7ad33800" providerId="ADAL" clId="{636CD526-BF87-354A-AD59-043327E7FCEA}" dt="2023-09-19T13:11:01.466" v="20" actId="478"/>
          <ac:picMkLst>
            <pc:docMk/>
            <pc:sldMk cId="2680911144" sldId="261"/>
            <ac:picMk id="2" creationId="{AA8F3693-8F06-FC90-7E42-B0054B862B7E}"/>
          </ac:picMkLst>
        </pc:picChg>
        <pc:picChg chg="add del mod">
          <ac:chgData name="BRAZZOLOTTO Isabelle" userId="c4914297-3f2d-4e0a-8c8d-5f9c7ad33800" providerId="ADAL" clId="{636CD526-BF87-354A-AD59-043327E7FCEA}" dt="2023-09-20T09:25:10.133" v="63" actId="478"/>
          <ac:picMkLst>
            <pc:docMk/>
            <pc:sldMk cId="2680911144" sldId="261"/>
            <ac:picMk id="3" creationId="{F5175A1B-D355-B4A8-308E-86C2CD805CC5}"/>
          </ac:picMkLst>
        </pc:picChg>
        <pc:picChg chg="add mod">
          <ac:chgData name="BRAZZOLOTTO Isabelle" userId="c4914297-3f2d-4e0a-8c8d-5f9c7ad33800" providerId="ADAL" clId="{636CD526-BF87-354A-AD59-043327E7FCEA}" dt="2023-09-20T09:25:11.019" v="64"/>
          <ac:picMkLst>
            <pc:docMk/>
            <pc:sldMk cId="2680911144" sldId="261"/>
            <ac:picMk id="4" creationId="{5FBE2965-467B-B282-E283-8F7A4FD6DE67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5:14.821" v="66"/>
        <pc:sldMkLst>
          <pc:docMk/>
          <pc:sldMk cId="294026284" sldId="262"/>
        </pc:sldMkLst>
        <pc:picChg chg="del">
          <ac:chgData name="BRAZZOLOTTO Isabelle" userId="c4914297-3f2d-4e0a-8c8d-5f9c7ad33800" providerId="ADAL" clId="{636CD526-BF87-354A-AD59-043327E7FCEA}" dt="2023-09-19T13:11:08.451" v="24" actId="478"/>
          <ac:picMkLst>
            <pc:docMk/>
            <pc:sldMk cId="294026284" sldId="262"/>
            <ac:picMk id="2" creationId="{5F45FEC3-9381-223A-18F7-9CE0D1525926}"/>
          </ac:picMkLst>
        </pc:picChg>
        <pc:picChg chg="add mod">
          <ac:chgData name="BRAZZOLOTTO Isabelle" userId="c4914297-3f2d-4e0a-8c8d-5f9c7ad33800" providerId="ADAL" clId="{636CD526-BF87-354A-AD59-043327E7FCEA}" dt="2023-09-20T09:25:14.821" v="66"/>
          <ac:picMkLst>
            <pc:docMk/>
            <pc:sldMk cId="294026284" sldId="262"/>
            <ac:picMk id="2" creationId="{CDE2AA6F-A589-BF49-576D-ABC18AC5A479}"/>
          </ac:picMkLst>
        </pc:picChg>
        <pc:picChg chg="add del mod">
          <ac:chgData name="BRAZZOLOTTO Isabelle" userId="c4914297-3f2d-4e0a-8c8d-5f9c7ad33800" providerId="ADAL" clId="{636CD526-BF87-354A-AD59-043327E7FCEA}" dt="2023-09-20T09:25:13.900" v="65" actId="478"/>
          <ac:picMkLst>
            <pc:docMk/>
            <pc:sldMk cId="294026284" sldId="262"/>
            <ac:picMk id="3" creationId="{34A03C98-9B2E-0FFE-32A4-70F7C925050B}"/>
          </ac:picMkLst>
        </pc:picChg>
        <pc:picChg chg="add mod">
          <ac:chgData name="BRAZZOLOTTO Isabelle" userId="c4914297-3f2d-4e0a-8c8d-5f9c7ad33800" providerId="ADAL" clId="{636CD526-BF87-354A-AD59-043327E7FCEA}" dt="2023-09-20T09:25:14.821" v="66"/>
          <ac:picMkLst>
            <pc:docMk/>
            <pc:sldMk cId="294026284" sldId="262"/>
            <ac:picMk id="4" creationId="{6D794B90-1368-23AD-BB93-F8E631807D4C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3:44.883" v="46"/>
        <pc:sldMkLst>
          <pc:docMk/>
          <pc:sldMk cId="3347883277" sldId="263"/>
        </pc:sldMkLst>
        <pc:picChg chg="del mod">
          <ac:chgData name="BRAZZOLOTTO Isabelle" userId="c4914297-3f2d-4e0a-8c8d-5f9c7ad33800" providerId="ADAL" clId="{636CD526-BF87-354A-AD59-043327E7FCEA}" dt="2023-09-20T09:23:43.453" v="45" actId="478"/>
          <ac:picMkLst>
            <pc:docMk/>
            <pc:sldMk cId="3347883277" sldId="263"/>
            <ac:picMk id="2" creationId="{A6F55C65-2360-6AB9-392E-D772308A2E9A}"/>
          </ac:picMkLst>
        </pc:picChg>
        <pc:picChg chg="add mod">
          <ac:chgData name="BRAZZOLOTTO Isabelle" userId="c4914297-3f2d-4e0a-8c8d-5f9c7ad33800" providerId="ADAL" clId="{636CD526-BF87-354A-AD59-043327E7FCEA}" dt="2023-09-20T09:23:44.883" v="46"/>
          <ac:picMkLst>
            <pc:docMk/>
            <pc:sldMk cId="3347883277" sldId="263"/>
            <ac:picMk id="3" creationId="{A06859C2-83BF-D7ED-7E48-285FDFD89709}"/>
          </ac:picMkLst>
        </pc:picChg>
        <pc:picChg chg="add mod">
          <ac:chgData name="BRAZZOLOTTO Isabelle" userId="c4914297-3f2d-4e0a-8c8d-5f9c7ad33800" providerId="ADAL" clId="{636CD526-BF87-354A-AD59-043327E7FCEA}" dt="2023-09-20T09:23:44.883" v="46"/>
          <ac:picMkLst>
            <pc:docMk/>
            <pc:sldMk cId="3347883277" sldId="263"/>
            <ac:picMk id="4" creationId="{4756C9F4-2F8F-7749-D47B-A60E041EA5ED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3:57.430" v="50"/>
        <pc:sldMkLst>
          <pc:docMk/>
          <pc:sldMk cId="1454995670" sldId="264"/>
        </pc:sldMkLst>
        <pc:picChg chg="add mod">
          <ac:chgData name="BRAZZOLOTTO Isabelle" userId="c4914297-3f2d-4e0a-8c8d-5f9c7ad33800" providerId="ADAL" clId="{636CD526-BF87-354A-AD59-043327E7FCEA}" dt="2023-09-20T09:23:57.430" v="50"/>
          <ac:picMkLst>
            <pc:docMk/>
            <pc:sldMk cId="1454995670" sldId="264"/>
            <ac:picMk id="2" creationId="{1D626594-E6FD-B3A6-FAAC-F3C32E4E8E4D}"/>
          </ac:picMkLst>
        </pc:picChg>
        <pc:picChg chg="del">
          <ac:chgData name="BRAZZOLOTTO Isabelle" userId="c4914297-3f2d-4e0a-8c8d-5f9c7ad33800" providerId="ADAL" clId="{636CD526-BF87-354A-AD59-043327E7FCEA}" dt="2023-09-19T13:10:26.594" v="6" actId="478"/>
          <ac:picMkLst>
            <pc:docMk/>
            <pc:sldMk cId="1454995670" sldId="264"/>
            <ac:picMk id="2" creationId="{2B25FCCC-C027-5F7E-FE29-DD1422726460}"/>
          </ac:picMkLst>
        </pc:picChg>
        <pc:picChg chg="add del mod">
          <ac:chgData name="BRAZZOLOTTO Isabelle" userId="c4914297-3f2d-4e0a-8c8d-5f9c7ad33800" providerId="ADAL" clId="{636CD526-BF87-354A-AD59-043327E7FCEA}" dt="2023-09-20T09:23:52.766" v="49" actId="478"/>
          <ac:picMkLst>
            <pc:docMk/>
            <pc:sldMk cId="1454995670" sldId="264"/>
            <ac:picMk id="3" creationId="{F8885E95-AF4F-952B-A74E-1F0DB5D6BD39}"/>
          </ac:picMkLst>
        </pc:picChg>
        <pc:picChg chg="add mod">
          <ac:chgData name="BRAZZOLOTTO Isabelle" userId="c4914297-3f2d-4e0a-8c8d-5f9c7ad33800" providerId="ADAL" clId="{636CD526-BF87-354A-AD59-043327E7FCEA}" dt="2023-09-20T09:23:57.430" v="50"/>
          <ac:picMkLst>
            <pc:docMk/>
            <pc:sldMk cId="1454995670" sldId="264"/>
            <ac:picMk id="4" creationId="{65426476-E676-32A2-A4C6-0DBBFE90BF8A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4:48.719" v="54"/>
        <pc:sldMkLst>
          <pc:docMk/>
          <pc:sldMk cId="1145823201" sldId="265"/>
        </pc:sldMkLst>
        <pc:picChg chg="del">
          <ac:chgData name="BRAZZOLOTTO Isabelle" userId="c4914297-3f2d-4e0a-8c8d-5f9c7ad33800" providerId="ADAL" clId="{636CD526-BF87-354A-AD59-043327E7FCEA}" dt="2023-09-19T13:10:39.146" v="10" actId="478"/>
          <ac:picMkLst>
            <pc:docMk/>
            <pc:sldMk cId="1145823201" sldId="265"/>
            <ac:picMk id="2" creationId="{BAB04B1F-251E-71AF-9D4E-D5BD6675C74A}"/>
          </ac:picMkLst>
        </pc:picChg>
        <pc:picChg chg="add mod">
          <ac:chgData name="BRAZZOLOTTO Isabelle" userId="c4914297-3f2d-4e0a-8c8d-5f9c7ad33800" providerId="ADAL" clId="{636CD526-BF87-354A-AD59-043327E7FCEA}" dt="2023-09-20T09:24:48.719" v="54"/>
          <ac:picMkLst>
            <pc:docMk/>
            <pc:sldMk cId="1145823201" sldId="265"/>
            <ac:picMk id="2" creationId="{C4BCF09C-37BC-1573-15AC-E03A20BD7576}"/>
          </ac:picMkLst>
        </pc:picChg>
        <pc:picChg chg="add del mod">
          <ac:chgData name="BRAZZOLOTTO Isabelle" userId="c4914297-3f2d-4e0a-8c8d-5f9c7ad33800" providerId="ADAL" clId="{636CD526-BF87-354A-AD59-043327E7FCEA}" dt="2023-09-20T09:24:47.509" v="53" actId="478"/>
          <ac:picMkLst>
            <pc:docMk/>
            <pc:sldMk cId="1145823201" sldId="265"/>
            <ac:picMk id="3" creationId="{8C3AB7A0-BF91-43FB-F0B7-CC449B136889}"/>
          </ac:picMkLst>
        </pc:picChg>
        <pc:picChg chg="add mod">
          <ac:chgData name="BRAZZOLOTTO Isabelle" userId="c4914297-3f2d-4e0a-8c8d-5f9c7ad33800" providerId="ADAL" clId="{636CD526-BF87-354A-AD59-043327E7FCEA}" dt="2023-09-20T09:24:48.719" v="54"/>
          <ac:picMkLst>
            <pc:docMk/>
            <pc:sldMk cId="1145823201" sldId="265"/>
            <ac:picMk id="4" creationId="{B76A8509-E7BC-900A-2D8B-BA412D6ED270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4:57.278" v="58"/>
        <pc:sldMkLst>
          <pc:docMk/>
          <pc:sldMk cId="3143259476" sldId="266"/>
        </pc:sldMkLst>
        <pc:picChg chg="add mod">
          <ac:chgData name="BRAZZOLOTTO Isabelle" userId="c4914297-3f2d-4e0a-8c8d-5f9c7ad33800" providerId="ADAL" clId="{636CD526-BF87-354A-AD59-043327E7FCEA}" dt="2023-09-20T09:24:57.278" v="58"/>
          <ac:picMkLst>
            <pc:docMk/>
            <pc:sldMk cId="3143259476" sldId="266"/>
            <ac:picMk id="2" creationId="{7C1D67B3-29E8-4594-6EB7-F9E9A67D515C}"/>
          </ac:picMkLst>
        </pc:picChg>
        <pc:picChg chg="del">
          <ac:chgData name="BRAZZOLOTTO Isabelle" userId="c4914297-3f2d-4e0a-8c8d-5f9c7ad33800" providerId="ADAL" clId="{636CD526-BF87-354A-AD59-043327E7FCEA}" dt="2023-09-19T13:10:47.571" v="14" actId="478"/>
          <ac:picMkLst>
            <pc:docMk/>
            <pc:sldMk cId="3143259476" sldId="266"/>
            <ac:picMk id="2" creationId="{D03B6DF3-9F72-FEE5-5957-BAABCE2E7DC9}"/>
          </ac:picMkLst>
        </pc:picChg>
        <pc:picChg chg="add del mod">
          <ac:chgData name="BRAZZOLOTTO Isabelle" userId="c4914297-3f2d-4e0a-8c8d-5f9c7ad33800" providerId="ADAL" clId="{636CD526-BF87-354A-AD59-043327E7FCEA}" dt="2023-09-20T09:24:56.292" v="57" actId="478"/>
          <ac:picMkLst>
            <pc:docMk/>
            <pc:sldMk cId="3143259476" sldId="266"/>
            <ac:picMk id="3" creationId="{011EBD48-1873-BFAD-ADB4-0DBF28E7016A}"/>
          </ac:picMkLst>
        </pc:picChg>
        <pc:picChg chg="add mod">
          <ac:chgData name="BRAZZOLOTTO Isabelle" userId="c4914297-3f2d-4e0a-8c8d-5f9c7ad33800" providerId="ADAL" clId="{636CD526-BF87-354A-AD59-043327E7FCEA}" dt="2023-09-20T09:24:57.278" v="58"/>
          <ac:picMkLst>
            <pc:docMk/>
            <pc:sldMk cId="3143259476" sldId="266"/>
            <ac:picMk id="4" creationId="{67803DE2-3456-DC19-2565-F5012520B928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5:07.070" v="62"/>
        <pc:sldMkLst>
          <pc:docMk/>
          <pc:sldMk cId="2262420264" sldId="267"/>
        </pc:sldMkLst>
        <pc:picChg chg="add mod">
          <ac:chgData name="BRAZZOLOTTO Isabelle" userId="c4914297-3f2d-4e0a-8c8d-5f9c7ad33800" providerId="ADAL" clId="{636CD526-BF87-354A-AD59-043327E7FCEA}" dt="2023-09-20T09:25:07.070" v="62"/>
          <ac:picMkLst>
            <pc:docMk/>
            <pc:sldMk cId="2262420264" sldId="267"/>
            <ac:picMk id="2" creationId="{08A28B2F-5EBD-09D4-4F95-0C6492AF87DE}"/>
          </ac:picMkLst>
        </pc:picChg>
        <pc:picChg chg="del">
          <ac:chgData name="BRAZZOLOTTO Isabelle" userId="c4914297-3f2d-4e0a-8c8d-5f9c7ad33800" providerId="ADAL" clId="{636CD526-BF87-354A-AD59-043327E7FCEA}" dt="2023-09-19T13:10:57.282" v="18" actId="478"/>
          <ac:picMkLst>
            <pc:docMk/>
            <pc:sldMk cId="2262420264" sldId="267"/>
            <ac:picMk id="2" creationId="{95B8D8AC-A6A4-935F-CC1E-73D666DBDF41}"/>
          </ac:picMkLst>
        </pc:picChg>
        <pc:picChg chg="add del mod">
          <ac:chgData name="BRAZZOLOTTO Isabelle" userId="c4914297-3f2d-4e0a-8c8d-5f9c7ad33800" providerId="ADAL" clId="{636CD526-BF87-354A-AD59-043327E7FCEA}" dt="2023-09-20T09:25:05.916" v="61" actId="478"/>
          <ac:picMkLst>
            <pc:docMk/>
            <pc:sldMk cId="2262420264" sldId="267"/>
            <ac:picMk id="3" creationId="{37C5D5A1-FB8D-C1BF-3988-7733A3D20BD2}"/>
          </ac:picMkLst>
        </pc:picChg>
        <pc:picChg chg="add mod">
          <ac:chgData name="BRAZZOLOTTO Isabelle" userId="c4914297-3f2d-4e0a-8c8d-5f9c7ad33800" providerId="ADAL" clId="{636CD526-BF87-354A-AD59-043327E7FCEA}" dt="2023-09-20T09:25:07.070" v="62"/>
          <ac:picMkLst>
            <pc:docMk/>
            <pc:sldMk cId="2262420264" sldId="267"/>
            <ac:picMk id="4" creationId="{43A5BFF4-2727-A74D-B3B1-38B99D6359F2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9:49.883" v="70"/>
        <pc:sldMkLst>
          <pc:docMk/>
          <pc:sldMk cId="2263085921" sldId="268"/>
        </pc:sldMkLst>
        <pc:picChg chg="add del mod">
          <ac:chgData name="BRAZZOLOTTO Isabelle" userId="c4914297-3f2d-4e0a-8c8d-5f9c7ad33800" providerId="ADAL" clId="{636CD526-BF87-354A-AD59-043327E7FCEA}" dt="2023-09-20T09:29:48.961" v="69" actId="478"/>
          <ac:picMkLst>
            <pc:docMk/>
            <pc:sldMk cId="2263085921" sldId="268"/>
            <ac:picMk id="2" creationId="{FC8ACEB9-7F08-24BE-F626-70E1BC159475}"/>
          </ac:picMkLst>
        </pc:picChg>
        <pc:picChg chg="add mod">
          <ac:chgData name="BRAZZOLOTTO Isabelle" userId="c4914297-3f2d-4e0a-8c8d-5f9c7ad33800" providerId="ADAL" clId="{636CD526-BF87-354A-AD59-043327E7FCEA}" dt="2023-09-20T09:29:49.883" v="70"/>
          <ac:picMkLst>
            <pc:docMk/>
            <pc:sldMk cId="2263085921" sldId="268"/>
            <ac:picMk id="3" creationId="{68396F86-9ACA-A1A9-A929-02653C8C7555}"/>
          </ac:picMkLst>
        </pc:picChg>
        <pc:picChg chg="del">
          <ac:chgData name="BRAZZOLOTTO Isabelle" userId="c4914297-3f2d-4e0a-8c8d-5f9c7ad33800" providerId="ADAL" clId="{636CD526-BF87-354A-AD59-043327E7FCEA}" dt="2023-09-19T13:11:05.178" v="22" actId="478"/>
          <ac:picMkLst>
            <pc:docMk/>
            <pc:sldMk cId="2263085921" sldId="268"/>
            <ac:picMk id="3" creationId="{6C97D7B5-5EA8-F72B-1E3C-1B18910D8B79}"/>
          </ac:picMkLst>
        </pc:picChg>
        <pc:picChg chg="add mod">
          <ac:chgData name="BRAZZOLOTTO Isabelle" userId="c4914297-3f2d-4e0a-8c8d-5f9c7ad33800" providerId="ADAL" clId="{636CD526-BF87-354A-AD59-043327E7FCEA}" dt="2023-09-20T09:29:49.883" v="70"/>
          <ac:picMkLst>
            <pc:docMk/>
            <pc:sldMk cId="2263085921" sldId="268"/>
            <ac:picMk id="4" creationId="{D13358F6-F1B6-3B09-BEC0-1AA7FCABF919}"/>
          </ac:picMkLst>
        </pc:picChg>
      </pc:sldChg>
      <pc:sldChg chg="addSp delSp modSp mod">
        <pc:chgData name="BRAZZOLOTTO Isabelle" userId="c4914297-3f2d-4e0a-8c8d-5f9c7ad33800" providerId="ADAL" clId="{636CD526-BF87-354A-AD59-043327E7FCEA}" dt="2023-09-20T09:25:19.048" v="68"/>
        <pc:sldMkLst>
          <pc:docMk/>
          <pc:sldMk cId="1279700671" sldId="269"/>
        </pc:sldMkLst>
        <pc:picChg chg="del">
          <ac:chgData name="BRAZZOLOTTO Isabelle" userId="c4914297-3f2d-4e0a-8c8d-5f9c7ad33800" providerId="ADAL" clId="{636CD526-BF87-354A-AD59-043327E7FCEA}" dt="2023-09-19T13:11:12.194" v="26" actId="478"/>
          <ac:picMkLst>
            <pc:docMk/>
            <pc:sldMk cId="1279700671" sldId="269"/>
            <ac:picMk id="2" creationId="{4C9D5AB1-B542-F6D2-032C-948B98055831}"/>
          </ac:picMkLst>
        </pc:picChg>
        <pc:picChg chg="add mod">
          <ac:chgData name="BRAZZOLOTTO Isabelle" userId="c4914297-3f2d-4e0a-8c8d-5f9c7ad33800" providerId="ADAL" clId="{636CD526-BF87-354A-AD59-043327E7FCEA}" dt="2023-09-20T09:25:19.048" v="68"/>
          <ac:picMkLst>
            <pc:docMk/>
            <pc:sldMk cId="1279700671" sldId="269"/>
            <ac:picMk id="2" creationId="{A392A467-5C53-97DD-9CF6-718B20339F85}"/>
          </ac:picMkLst>
        </pc:picChg>
        <pc:picChg chg="add del mod">
          <ac:chgData name="BRAZZOLOTTO Isabelle" userId="c4914297-3f2d-4e0a-8c8d-5f9c7ad33800" providerId="ADAL" clId="{636CD526-BF87-354A-AD59-043327E7FCEA}" dt="2023-09-20T09:25:18.069" v="67" actId="478"/>
          <ac:picMkLst>
            <pc:docMk/>
            <pc:sldMk cId="1279700671" sldId="269"/>
            <ac:picMk id="3" creationId="{301AC23C-9308-FED7-9D8B-63E014FA0145}"/>
          </ac:picMkLst>
        </pc:picChg>
        <pc:picChg chg="add mod">
          <ac:chgData name="BRAZZOLOTTO Isabelle" userId="c4914297-3f2d-4e0a-8c8d-5f9c7ad33800" providerId="ADAL" clId="{636CD526-BF87-354A-AD59-043327E7FCEA}" dt="2023-09-20T09:25:19.048" v="68"/>
          <ac:picMkLst>
            <pc:docMk/>
            <pc:sldMk cId="1279700671" sldId="269"/>
            <ac:picMk id="4" creationId="{BDE1E634-EABC-7EA4-7DB8-7BCA7A49BAC5}"/>
          </ac:picMkLst>
        </pc:picChg>
      </pc:sldChg>
    </pc:docChg>
  </pc:docChgLst>
</pc:chgInfo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1886" y="1237197"/>
            <a:ext cx="9088041" cy="2631887"/>
          </a:xfrm>
        </p:spPr>
        <p:txBody>
          <a:bodyPr anchor="b"/>
          <a:lstStyle>
            <a:lvl1pPr algn="ctr">
              <a:defRPr sz="6614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36477" y="3970580"/>
            <a:ext cx="8018860" cy="1825171"/>
          </a:xfrm>
        </p:spPr>
        <p:txBody>
          <a:bodyPr/>
          <a:lstStyle>
            <a:lvl1pPr marL="0" indent="0" algn="ctr">
              <a:buNone/>
              <a:defRPr sz="2646"/>
            </a:lvl1pPr>
            <a:lvl2pPr marL="503972" indent="0" algn="ctr">
              <a:buNone/>
              <a:defRPr sz="2205"/>
            </a:lvl2pPr>
            <a:lvl3pPr marL="1007943" indent="0" algn="ctr">
              <a:buNone/>
              <a:defRPr sz="1984"/>
            </a:lvl3pPr>
            <a:lvl4pPr marL="1511915" indent="0" algn="ctr">
              <a:buNone/>
              <a:defRPr sz="1764"/>
            </a:lvl4pPr>
            <a:lvl5pPr marL="2015886" indent="0" algn="ctr">
              <a:buNone/>
              <a:defRPr sz="1764"/>
            </a:lvl5pPr>
            <a:lvl6pPr marL="2519858" indent="0" algn="ctr">
              <a:buNone/>
              <a:defRPr sz="1764"/>
            </a:lvl6pPr>
            <a:lvl7pPr marL="3023829" indent="0" algn="ctr">
              <a:buNone/>
              <a:defRPr sz="1764"/>
            </a:lvl7pPr>
            <a:lvl8pPr marL="3527801" indent="0" algn="ctr">
              <a:buNone/>
              <a:defRPr sz="1764"/>
            </a:lvl8pPr>
            <a:lvl9pPr marL="4031772" indent="0" algn="ctr">
              <a:buNone/>
              <a:defRPr sz="1764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70781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564925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651329" y="402483"/>
            <a:ext cx="2305422" cy="6406475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35063" y="402483"/>
            <a:ext cx="6782619" cy="6406475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503597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16068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9494" y="1884671"/>
            <a:ext cx="9221689" cy="3144614"/>
          </a:xfrm>
        </p:spPr>
        <p:txBody>
          <a:bodyPr anchor="b"/>
          <a:lstStyle>
            <a:lvl1pPr>
              <a:defRPr sz="6614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9494" y="5059035"/>
            <a:ext cx="9221689" cy="1653678"/>
          </a:xfrm>
        </p:spPr>
        <p:txBody>
          <a:bodyPr/>
          <a:lstStyle>
            <a:lvl1pPr marL="0" indent="0">
              <a:buNone/>
              <a:defRPr sz="2646">
                <a:solidFill>
                  <a:schemeClr val="tx1"/>
                </a:solidFill>
              </a:defRPr>
            </a:lvl1pPr>
            <a:lvl2pPr marL="503972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2pPr>
            <a:lvl3pPr marL="1007943" indent="0">
              <a:buNone/>
              <a:defRPr sz="1984">
                <a:solidFill>
                  <a:schemeClr val="tx1">
                    <a:tint val="75000"/>
                  </a:schemeClr>
                </a:solidFill>
              </a:defRPr>
            </a:lvl3pPr>
            <a:lvl4pPr marL="1511915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4pPr>
            <a:lvl5pPr marL="2015886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5pPr>
            <a:lvl6pPr marL="2519858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6pPr>
            <a:lvl7pPr marL="3023829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7pPr>
            <a:lvl8pPr marL="3527801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8pPr>
            <a:lvl9pPr marL="4031772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604693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35062" y="2012414"/>
            <a:ext cx="4544021" cy="4796544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12730" y="2012414"/>
            <a:ext cx="4544021" cy="4796544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539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402484"/>
            <a:ext cx="9221689" cy="1461188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1853171"/>
            <a:ext cx="4523137" cy="908210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6456" y="2761381"/>
            <a:ext cx="4523137" cy="406157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12731" y="1853171"/>
            <a:ext cx="4545413" cy="908210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12731" y="2761381"/>
            <a:ext cx="4545413" cy="406157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5372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86838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92302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503978"/>
            <a:ext cx="3448388" cy="1763924"/>
          </a:xfrm>
        </p:spPr>
        <p:txBody>
          <a:bodyPr anchor="b"/>
          <a:lstStyle>
            <a:lvl1pPr>
              <a:defRPr sz="3527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45413" y="1088455"/>
            <a:ext cx="5412730" cy="5372269"/>
          </a:xfrm>
        </p:spPr>
        <p:txBody>
          <a:bodyPr/>
          <a:lstStyle>
            <a:lvl1pPr>
              <a:defRPr sz="3527"/>
            </a:lvl1pPr>
            <a:lvl2pPr>
              <a:defRPr sz="3086"/>
            </a:lvl2pPr>
            <a:lvl3pPr>
              <a:defRPr sz="2646"/>
            </a:lvl3pPr>
            <a:lvl4pPr>
              <a:defRPr sz="2205"/>
            </a:lvl4pPr>
            <a:lvl5pPr>
              <a:defRPr sz="2205"/>
            </a:lvl5pPr>
            <a:lvl6pPr>
              <a:defRPr sz="2205"/>
            </a:lvl6pPr>
            <a:lvl7pPr>
              <a:defRPr sz="2205"/>
            </a:lvl7pPr>
            <a:lvl8pPr>
              <a:defRPr sz="2205"/>
            </a:lvl8pPr>
            <a:lvl9pPr>
              <a:defRPr sz="2205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267902"/>
            <a:ext cx="3448388" cy="4201570"/>
          </a:xfrm>
        </p:spPr>
        <p:txBody>
          <a:bodyPr/>
          <a:lstStyle>
            <a:lvl1pPr marL="0" indent="0">
              <a:buNone/>
              <a:defRPr sz="1764"/>
            </a:lvl1pPr>
            <a:lvl2pPr marL="503972" indent="0">
              <a:buNone/>
              <a:defRPr sz="1543"/>
            </a:lvl2pPr>
            <a:lvl3pPr marL="1007943" indent="0">
              <a:buNone/>
              <a:defRPr sz="1323"/>
            </a:lvl3pPr>
            <a:lvl4pPr marL="1511915" indent="0">
              <a:buNone/>
              <a:defRPr sz="1102"/>
            </a:lvl4pPr>
            <a:lvl5pPr marL="2015886" indent="0">
              <a:buNone/>
              <a:defRPr sz="1102"/>
            </a:lvl5pPr>
            <a:lvl6pPr marL="2519858" indent="0">
              <a:buNone/>
              <a:defRPr sz="1102"/>
            </a:lvl6pPr>
            <a:lvl7pPr marL="3023829" indent="0">
              <a:buNone/>
              <a:defRPr sz="1102"/>
            </a:lvl7pPr>
            <a:lvl8pPr marL="3527801" indent="0">
              <a:buNone/>
              <a:defRPr sz="1102"/>
            </a:lvl8pPr>
            <a:lvl9pPr marL="4031772" indent="0">
              <a:buNone/>
              <a:defRPr sz="1102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787637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503978"/>
            <a:ext cx="3448388" cy="1763924"/>
          </a:xfrm>
        </p:spPr>
        <p:txBody>
          <a:bodyPr anchor="b"/>
          <a:lstStyle>
            <a:lvl1pPr>
              <a:defRPr sz="3527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545413" y="1088455"/>
            <a:ext cx="5412730" cy="5372269"/>
          </a:xfrm>
        </p:spPr>
        <p:txBody>
          <a:bodyPr anchor="t"/>
          <a:lstStyle>
            <a:lvl1pPr marL="0" indent="0">
              <a:buNone/>
              <a:defRPr sz="3527"/>
            </a:lvl1pPr>
            <a:lvl2pPr marL="503972" indent="0">
              <a:buNone/>
              <a:defRPr sz="3086"/>
            </a:lvl2pPr>
            <a:lvl3pPr marL="1007943" indent="0">
              <a:buNone/>
              <a:defRPr sz="2646"/>
            </a:lvl3pPr>
            <a:lvl4pPr marL="1511915" indent="0">
              <a:buNone/>
              <a:defRPr sz="2205"/>
            </a:lvl4pPr>
            <a:lvl5pPr marL="2015886" indent="0">
              <a:buNone/>
              <a:defRPr sz="2205"/>
            </a:lvl5pPr>
            <a:lvl6pPr marL="2519858" indent="0">
              <a:buNone/>
              <a:defRPr sz="2205"/>
            </a:lvl6pPr>
            <a:lvl7pPr marL="3023829" indent="0">
              <a:buNone/>
              <a:defRPr sz="2205"/>
            </a:lvl7pPr>
            <a:lvl8pPr marL="3527801" indent="0">
              <a:buNone/>
              <a:defRPr sz="2205"/>
            </a:lvl8pPr>
            <a:lvl9pPr marL="4031772" indent="0">
              <a:buNone/>
              <a:defRPr sz="2205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267902"/>
            <a:ext cx="3448388" cy="4201570"/>
          </a:xfrm>
        </p:spPr>
        <p:txBody>
          <a:bodyPr/>
          <a:lstStyle>
            <a:lvl1pPr marL="0" indent="0">
              <a:buNone/>
              <a:defRPr sz="1764"/>
            </a:lvl1pPr>
            <a:lvl2pPr marL="503972" indent="0">
              <a:buNone/>
              <a:defRPr sz="1543"/>
            </a:lvl2pPr>
            <a:lvl3pPr marL="1007943" indent="0">
              <a:buNone/>
              <a:defRPr sz="1323"/>
            </a:lvl3pPr>
            <a:lvl4pPr marL="1511915" indent="0">
              <a:buNone/>
              <a:defRPr sz="1102"/>
            </a:lvl4pPr>
            <a:lvl5pPr marL="2015886" indent="0">
              <a:buNone/>
              <a:defRPr sz="1102"/>
            </a:lvl5pPr>
            <a:lvl6pPr marL="2519858" indent="0">
              <a:buNone/>
              <a:defRPr sz="1102"/>
            </a:lvl6pPr>
            <a:lvl7pPr marL="3023829" indent="0">
              <a:buNone/>
              <a:defRPr sz="1102"/>
            </a:lvl7pPr>
            <a:lvl8pPr marL="3527801" indent="0">
              <a:buNone/>
              <a:defRPr sz="1102"/>
            </a:lvl8pPr>
            <a:lvl9pPr marL="4031772" indent="0">
              <a:buNone/>
              <a:defRPr sz="1102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372798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10000"/>
            <a:lum/>
          </a:blip>
          <a:srcRect/>
          <a:stretch>
            <a:fillRect t="-21000" b="-2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35062" y="402484"/>
            <a:ext cx="9221689" cy="14611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5062" y="2012414"/>
            <a:ext cx="9221689" cy="47965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5062" y="7006700"/>
            <a:ext cx="2405658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25306A-D926-3D48-AE1E-01B31235F478}" type="datetimeFigureOut">
              <a:rPr lang="fr-FR" smtClean="0"/>
              <a:t>20/09/2023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41663" y="7006700"/>
            <a:ext cx="3608487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51093" y="7006700"/>
            <a:ext cx="2405658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F9A18E-B005-3745-A46C-7F7CB1FD96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487473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7943" rtl="0" eaLnBrk="1" latinLnBrk="0" hangingPunct="1">
        <a:lnSpc>
          <a:spcPct val="90000"/>
        </a:lnSpc>
        <a:spcBef>
          <a:spcPct val="0"/>
        </a:spcBef>
        <a:buNone/>
        <a:defRPr sz="48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986" indent="-251986" algn="l" defTabSz="1007943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sz="3086" kern="1200">
          <a:solidFill>
            <a:schemeClr val="tx1"/>
          </a:solidFill>
          <a:latin typeface="+mn-lt"/>
          <a:ea typeface="+mn-ea"/>
          <a:cs typeface="+mn-cs"/>
        </a:defRPr>
      </a:lvl1pPr>
      <a:lvl2pPr marL="75595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259929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3pPr>
      <a:lvl4pPr marL="1763900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267872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771844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275815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77978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283758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5039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1007943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3pPr>
      <a:lvl4pPr marL="1511915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015886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519858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023829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527801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0317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pic>
        <p:nvPicPr>
          <p:cNvPr id="5" name="Image 4">
            <a:extLst>
              <a:ext uri="{FF2B5EF4-FFF2-40B4-BE49-F238E27FC236}">
                <a16:creationId xmlns:a16="http://schemas.microsoft.com/office/drawing/2014/main" id="{CFC64E1E-3995-E063-8D70-9D8B350D2F36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ESPACE MÉTIERS</a:t>
            </a:r>
          </a:p>
        </p:txBody>
      </p:sp>
      <p:pic>
        <p:nvPicPr>
          <p:cNvPr id="3" name="Image 2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004E56C4-4FA0-FCAF-5A3E-5BA5CBFB1E5E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5960520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 flipH="1"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75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SALLE MULTIMÉDIA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08A28B2F-5EBD-09D4-4F95-0C6492AF87DE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43A5BFF4-2727-A74D-B3B1-38B99D6359F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6242026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5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SALLE RÉALITÉ VIRTUELLE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9493BBE9-F6EF-E841-9A8D-16B6E0D49822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5FBE2965-467B-B282-E283-8F7A4FD6DE67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8091114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 flipH="1"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5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SALLE RÉALITÉ VIRTUELLE</a:t>
            </a:r>
          </a:p>
        </p:txBody>
      </p:sp>
      <p:pic>
        <p:nvPicPr>
          <p:cNvPr id="3" name="Image 2">
            <a:extLst>
              <a:ext uri="{FF2B5EF4-FFF2-40B4-BE49-F238E27FC236}">
                <a16:creationId xmlns:a16="http://schemas.microsoft.com/office/drawing/2014/main" id="{68396F86-9ACA-A1A9-A929-02653C8C7555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D13358F6-F1B6-3B09-BEC0-1AA7FCABF919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6308592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>
            <a:off x="1294766" y="6092518"/>
            <a:ext cx="8102279" cy="868102"/>
          </a:xfrm>
          <a:prstGeom prst="rightArrow">
            <a:avLst/>
          </a:prstGeom>
          <a:solidFill>
            <a:srgbClr val="94209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500" b="1" dirty="0">
                <a:solidFill>
                  <a:srgbClr val="942092"/>
                </a:solidFill>
                <a:latin typeface="Fira Sans Black" panose="020B0503050000020004" pitchFamily="34" charset="0"/>
              </a:rPr>
              <a:t>CIRCUIT RECONVERSION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CDE2AA6F-A589-BF49-576D-ABC18AC5A479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6D794B90-1368-23AD-BB93-F8E631807D4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402628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 flipH="1">
            <a:off x="1294766" y="6092518"/>
            <a:ext cx="8102279" cy="868102"/>
          </a:xfrm>
          <a:prstGeom prst="rightArrow">
            <a:avLst/>
          </a:prstGeom>
          <a:solidFill>
            <a:srgbClr val="94209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500" b="1" dirty="0">
                <a:solidFill>
                  <a:srgbClr val="942092"/>
                </a:solidFill>
                <a:latin typeface="Fira Sans Black" panose="020B0503050000020004" pitchFamily="34" charset="0"/>
              </a:rPr>
              <a:t>CIRCUIT RECONVERSION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A392A467-5C53-97DD-9CF6-718B20339F85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BDE1E634-EABC-7EA4-7DB8-7BCA7A49BAC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797006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 rot="10800000"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ESPACE MÉTIERS</a:t>
            </a:r>
          </a:p>
        </p:txBody>
      </p:sp>
      <p:pic>
        <p:nvPicPr>
          <p:cNvPr id="3" name="Image 2">
            <a:extLst>
              <a:ext uri="{FF2B5EF4-FFF2-40B4-BE49-F238E27FC236}">
                <a16:creationId xmlns:a16="http://schemas.microsoft.com/office/drawing/2014/main" id="{A06859C2-83BF-D7ED-7E48-285FDFD89709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4756C9F4-2F8F-7749-D47B-A60E041EA5ED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478832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ESPACE CONSEILS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E91502C8-2449-DB23-5F9D-BA5D19987086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82A0D2A0-84A6-1462-00ED-50A546E1788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409978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 rot="10800000"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ESPACE CONSEILS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1D626594-E6FD-B3A6-FAAC-F3C32E4E8E4D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65426476-E676-32A2-A4C6-0DBBFE90BF8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549956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CONFÉRENCES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CB7DEB85-EE29-E5D5-2185-839922389E37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231FFCB8-2B82-BA48-AD2A-15319972AAA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682584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 rot="10800000"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CONFÉRENCES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C4BCF09C-37BC-1573-15AC-E03A20BD7576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B76A8509-E7BC-900A-2D8B-BA412D6ED27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458232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ESPACE ATELIERS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91A0F17B-30B2-1653-0B9D-AD540BF62245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73C1B82B-EA04-0ED9-E615-E2B2A5E0E3B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004187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 flipH="1" flipV="1"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ESPACE ATELIERS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7C1D67B3-29E8-4594-6EB7-F9E9A67D515C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67803DE2-3456-DC19-2565-F5012520B92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432594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èche vers la droite 5">
            <a:extLst>
              <a:ext uri="{FF2B5EF4-FFF2-40B4-BE49-F238E27FC236}">
                <a16:creationId xmlns:a16="http://schemas.microsoft.com/office/drawing/2014/main" id="{9CF7D834-65A8-F156-EA81-896624A4D401}"/>
              </a:ext>
            </a:extLst>
          </p:cNvPr>
          <p:cNvSpPr/>
          <p:nvPr/>
        </p:nvSpPr>
        <p:spPr>
          <a:xfrm>
            <a:off x="1294766" y="6092518"/>
            <a:ext cx="8102279" cy="868102"/>
          </a:xfrm>
          <a:prstGeom prst="rightArrow">
            <a:avLst/>
          </a:prstGeom>
          <a:solidFill>
            <a:srgbClr val="0E7F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0000"/>
              </a:solidFill>
            </a:endParaRP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6A84CD5-E75D-0FCA-7E9A-605EC29FA660}"/>
              </a:ext>
            </a:extLst>
          </p:cNvPr>
          <p:cNvSpPr txBox="1"/>
          <p:nvPr/>
        </p:nvSpPr>
        <p:spPr>
          <a:xfrm>
            <a:off x="1028660" y="4666554"/>
            <a:ext cx="8634491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7500" b="1" dirty="0">
                <a:solidFill>
                  <a:srgbClr val="0058A5"/>
                </a:solidFill>
                <a:latin typeface="Fira Sans Black" panose="020B0503050000020004" pitchFamily="34" charset="0"/>
              </a:rPr>
              <a:t>SALLE MULTIMÉDIA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8EB3E9F0-33CB-F6F5-9D5C-3284FB702794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17778" y="250382"/>
            <a:ext cx="4256256" cy="4256256"/>
          </a:xfrm>
          <a:prstGeom prst="rect">
            <a:avLst/>
          </a:prstGeom>
        </p:spPr>
      </p:pic>
      <p:pic>
        <p:nvPicPr>
          <p:cNvPr id="4" name="Image 3" descr="Une image contenant texte, Police, capture d’écran, Graphique&#10;&#10;Description générée automatiquement">
            <a:extLst>
              <a:ext uri="{FF2B5EF4-FFF2-40B4-BE49-F238E27FC236}">
                <a16:creationId xmlns:a16="http://schemas.microsoft.com/office/drawing/2014/main" id="{3F157FE7-71D9-12E8-DA4D-67AA07A65E1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705540">
            <a:off x="7781744" y="794696"/>
            <a:ext cx="2346159" cy="1876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29133356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069611CAFB7CF4A8F87A832AA20E046" ma:contentTypeVersion="17" ma:contentTypeDescription="Crée un document." ma:contentTypeScope="" ma:versionID="8c1b2d1100f269fcd1f4ed4e87a52d1d">
  <xsd:schema xmlns:xsd="http://www.w3.org/2001/XMLSchema" xmlns:xs="http://www.w3.org/2001/XMLSchema" xmlns:p="http://schemas.microsoft.com/office/2006/metadata/properties" xmlns:ns2="0ae1c92c-21ff-40fa-b529-58d93339239a" xmlns:ns3="559fdad3-229c-4548-8a95-e6daaaa37bbe" targetNamespace="http://schemas.microsoft.com/office/2006/metadata/properties" ma:root="true" ma:fieldsID="b4819adc9867fec38c39c644cddeb79d" ns2:_="" ns3:_="">
    <xsd:import namespace="0ae1c92c-21ff-40fa-b529-58d93339239a"/>
    <xsd:import namespace="559fdad3-229c-4548-8a95-e6daaaa37bb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OCR" minOccurs="0"/>
                <xsd:element ref="ns2:MediaServiceDateTaken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bjectDetectorVersion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ae1c92c-21ff-40fa-b529-58d93339239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3" nillable="true" ma:displayName="Location" ma:internalName="MediaServiceLocation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Balises d’images" ma:readOnly="false" ma:fieldId="{5cf76f15-5ced-4ddc-b409-7134ff3c332f}" ma:taxonomyMulti="true" ma:sspId="8e37db17-1001-4eab-ad9f-4c3ff6e64f6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9fdad3-229c-4548-8a95-e6daaaa37bbe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95dff3a0-83c9-4fb0-9f5a-af1cb8d1eea9}" ma:internalName="TaxCatchAll" ma:showField="CatchAllData" ma:web="559fdad3-229c-4548-8a95-e6daaaa37bbe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0ae1c92c-21ff-40fa-b529-58d93339239a">
      <Terms xmlns="http://schemas.microsoft.com/office/infopath/2007/PartnerControls"/>
    </lcf76f155ced4ddcb4097134ff3c332f>
    <TaxCatchAll xmlns="559fdad3-229c-4548-8a95-e6daaaa37bbe" xsi:nil="true"/>
  </documentManagement>
</p:properties>
</file>

<file path=customXml/itemProps1.xml><?xml version="1.0" encoding="utf-8"?>
<ds:datastoreItem xmlns:ds="http://schemas.openxmlformats.org/officeDocument/2006/customXml" ds:itemID="{58F76BC6-E42A-48A1-BBE2-42818F2C5F57}"/>
</file>

<file path=customXml/itemProps2.xml><?xml version="1.0" encoding="utf-8"?>
<ds:datastoreItem xmlns:ds="http://schemas.openxmlformats.org/officeDocument/2006/customXml" ds:itemID="{9D0C46D0-7957-4B19-ADB3-EEA66E5BDAD7}"/>
</file>

<file path=customXml/itemProps3.xml><?xml version="1.0" encoding="utf-8"?>
<ds:datastoreItem xmlns:ds="http://schemas.openxmlformats.org/officeDocument/2006/customXml" ds:itemID="{EB4B970D-270B-42B5-B370-FF96F621B2D5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39</TotalTime>
  <Words>28</Words>
  <Application>Microsoft Macintosh PowerPoint</Application>
  <PresentationFormat>Personnalisé</PresentationFormat>
  <Paragraphs>14</Paragraphs>
  <Slides>14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14</vt:i4>
      </vt:variant>
    </vt:vector>
  </HeadingPairs>
  <TitlesOfParts>
    <vt:vector size="19" baseType="lpstr">
      <vt:lpstr>Arial</vt:lpstr>
      <vt:lpstr>Calibri</vt:lpstr>
      <vt:lpstr>Calibri Light</vt:lpstr>
      <vt:lpstr>Fira Sans Black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BRAZZOLOTTO Isabelle</dc:creator>
  <cp:lastModifiedBy>BRAZZOLOTTO Isabelle</cp:lastModifiedBy>
  <cp:revision>2</cp:revision>
  <dcterms:created xsi:type="dcterms:W3CDTF">2023-03-20T10:39:31Z</dcterms:created>
  <dcterms:modified xsi:type="dcterms:W3CDTF">2023-09-20T09:29:57Z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0x0101002069611CAFB7CF4A8F87A832AA20E046</vt:lpwstr>
  </property>
</Properties>
</file>

<file path=docProps/thumbnail.jpeg>
</file>