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2" r:id="rId14"/>
    <p:sldId id="269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4694"/>
  </p:normalViewPr>
  <p:slideViewPr>
    <p:cSldViewPr snapToGrid="0">
      <p:cViewPr varScale="1">
        <p:scale>
          <a:sx n="110" d="100"/>
          <a:sy n="110" d="100"/>
        </p:scale>
        <p:origin x="1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ZZOLOTTO Isabelle" userId="c4914297-3f2d-4e0a-8c8d-5f9c7ad33800" providerId="ADAL" clId="{636CD526-BF87-354A-AD59-043327E7FCEA}"/>
    <pc:docChg chg="custSel modSld">
      <pc:chgData name="BRAZZOLOTTO Isabelle" userId="c4914297-3f2d-4e0a-8c8d-5f9c7ad33800" providerId="ADAL" clId="{636CD526-BF87-354A-AD59-043327E7FCEA}" dt="2023-09-20T09:29:49.883" v="70"/>
      <pc:docMkLst>
        <pc:docMk/>
      </pc:docMkLst>
      <pc:sldChg chg="addSp modSp mod">
        <pc:chgData name="BRAZZOLOTTO Isabelle" userId="c4914297-3f2d-4e0a-8c8d-5f9c7ad33800" providerId="ADAL" clId="{636CD526-BF87-354A-AD59-043327E7FCEA}" dt="2023-09-20T09:23:37.639" v="44" actId="12788"/>
        <pc:sldMkLst>
          <pc:docMk/>
          <pc:sldMk cId="3759605204" sldId="256"/>
        </pc:sldMkLst>
        <pc:picChg chg="add mod">
          <ac:chgData name="BRAZZOLOTTO Isabelle" userId="c4914297-3f2d-4e0a-8c8d-5f9c7ad33800" providerId="ADAL" clId="{636CD526-BF87-354A-AD59-043327E7FCEA}" dt="2023-09-20T09:23:15.415" v="38" actId="1076"/>
          <ac:picMkLst>
            <pc:docMk/>
            <pc:sldMk cId="3759605204" sldId="256"/>
            <ac:picMk id="3" creationId="{004E56C4-4FA0-FCAF-5A3E-5BA5CBFB1E5E}"/>
          </ac:picMkLst>
        </pc:picChg>
        <pc:picChg chg="mod">
          <ac:chgData name="BRAZZOLOTTO Isabelle" userId="c4914297-3f2d-4e0a-8c8d-5f9c7ad33800" providerId="ADAL" clId="{636CD526-BF87-354A-AD59-043327E7FCEA}" dt="2023-09-20T09:23:37.639" v="44" actId="12788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0.340" v="48"/>
        <pc:sldMkLst>
          <pc:docMk/>
          <pc:sldMk cId="1140997803" sldId="257"/>
        </pc:sldMkLst>
        <pc:picChg chg="del">
          <ac:chgData name="BRAZZOLOTTO Isabelle" userId="c4914297-3f2d-4e0a-8c8d-5f9c7ad33800" providerId="ADAL" clId="{636CD526-BF87-354A-AD59-043327E7FCEA}" dt="2023-09-19T13:10:22.932" v="4" actId="478"/>
          <ac:picMkLst>
            <pc:docMk/>
            <pc:sldMk cId="1140997803" sldId="257"/>
            <ac:picMk id="2" creationId="{5DA17B6A-F984-D6DA-A84D-368F731A7E77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2" creationId="{E91502C8-2449-DB23-5F9D-BA5D19987086}"/>
          </ac:picMkLst>
        </pc:picChg>
        <pc:picChg chg="add del mod">
          <ac:chgData name="BRAZZOLOTTO Isabelle" userId="c4914297-3f2d-4e0a-8c8d-5f9c7ad33800" providerId="ADAL" clId="{636CD526-BF87-354A-AD59-043327E7FCEA}" dt="2023-09-20T09:23:47.693" v="47" actId="478"/>
          <ac:picMkLst>
            <pc:docMk/>
            <pc:sldMk cId="1140997803" sldId="257"/>
            <ac:picMk id="3" creationId="{5427B64F-7C7A-4CA0-F822-B35608342040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0.387" v="52"/>
        <pc:sldMkLst>
          <pc:docMk/>
          <pc:sldMk cId="3868258415" sldId="258"/>
        </pc:sldMkLst>
        <pc:picChg chg="del">
          <ac:chgData name="BRAZZOLOTTO Isabelle" userId="c4914297-3f2d-4e0a-8c8d-5f9c7ad33800" providerId="ADAL" clId="{636CD526-BF87-354A-AD59-043327E7FCEA}" dt="2023-09-19T13:10:30.802" v="8" actId="478"/>
          <ac:picMkLst>
            <pc:docMk/>
            <pc:sldMk cId="3868258415" sldId="258"/>
            <ac:picMk id="2" creationId="{65728E8E-94FD-FB32-FC8B-EA918DD2CA0D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2" creationId="{CB7DEB85-EE29-E5D5-2185-839922389E37}"/>
          </ac:picMkLst>
        </pc:picChg>
        <pc:picChg chg="add del mod">
          <ac:chgData name="BRAZZOLOTTO Isabelle" userId="c4914297-3f2d-4e0a-8c8d-5f9c7ad33800" providerId="ADAL" clId="{636CD526-BF87-354A-AD59-043327E7FCEA}" dt="2023-09-20T09:24:38.909" v="51" actId="478"/>
          <ac:picMkLst>
            <pc:docMk/>
            <pc:sldMk cId="3868258415" sldId="258"/>
            <ac:picMk id="3" creationId="{1D480A46-2914-A49A-509B-61F1C2382282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3.153" v="56"/>
        <pc:sldMkLst>
          <pc:docMk/>
          <pc:sldMk cId="180041879" sldId="259"/>
        </pc:sldMkLst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2" creationId="{91A0F17B-30B2-1653-0B9D-AD540BF62245}"/>
          </ac:picMkLst>
        </pc:picChg>
        <pc:picChg chg="del">
          <ac:chgData name="BRAZZOLOTTO Isabelle" userId="c4914297-3f2d-4e0a-8c8d-5f9c7ad33800" providerId="ADAL" clId="{636CD526-BF87-354A-AD59-043327E7FCEA}" dt="2023-09-19T13:10:43.066" v="12" actId="478"/>
          <ac:picMkLst>
            <pc:docMk/>
            <pc:sldMk cId="180041879" sldId="259"/>
            <ac:picMk id="2" creationId="{C5AFAA8F-EDAA-36CA-DBC9-13C50C398F36}"/>
          </ac:picMkLst>
        </pc:picChg>
        <pc:picChg chg="add del mod">
          <ac:chgData name="BRAZZOLOTTO Isabelle" userId="c4914297-3f2d-4e0a-8c8d-5f9c7ad33800" providerId="ADAL" clId="{636CD526-BF87-354A-AD59-043327E7FCEA}" dt="2023-09-20T09:24:52.173" v="55" actId="478"/>
          <ac:picMkLst>
            <pc:docMk/>
            <pc:sldMk cId="180041879" sldId="259"/>
            <ac:picMk id="3" creationId="{C13A7A56-B006-5760-32CE-9101CAD55B2C}"/>
          </ac:picMkLst>
        </pc:picChg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1.350" v="60"/>
        <pc:sldMkLst>
          <pc:docMk/>
          <pc:sldMk cId="3429133356" sldId="260"/>
        </pc:sldMkLst>
        <pc:picChg chg="del">
          <ac:chgData name="BRAZZOLOTTO Isabelle" userId="c4914297-3f2d-4e0a-8c8d-5f9c7ad33800" providerId="ADAL" clId="{636CD526-BF87-354A-AD59-043327E7FCEA}" dt="2023-09-19T13:10:52.818" v="16" actId="478"/>
          <ac:picMkLst>
            <pc:docMk/>
            <pc:sldMk cId="3429133356" sldId="260"/>
            <ac:picMk id="2" creationId="{240B1142-E0E3-254D-4082-5074A26E1883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2" creationId="{8EB3E9F0-33CB-F6F5-9D5C-3284FB702794}"/>
          </ac:picMkLst>
        </pc:picChg>
        <pc:picChg chg="add del mod">
          <ac:chgData name="BRAZZOLOTTO Isabelle" userId="c4914297-3f2d-4e0a-8c8d-5f9c7ad33800" providerId="ADAL" clId="{636CD526-BF87-354A-AD59-043327E7FCEA}" dt="2023-09-20T09:25:00.445" v="59" actId="478"/>
          <ac:picMkLst>
            <pc:docMk/>
            <pc:sldMk cId="3429133356" sldId="260"/>
            <ac:picMk id="3" creationId="{A19B689B-76D5-0A7E-48B0-6EC249F9F7F5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1.019" v="64"/>
        <pc:sldMkLst>
          <pc:docMk/>
          <pc:sldMk cId="2680911144" sldId="261"/>
        </pc:sldMkLst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2" creationId="{9493BBE9-F6EF-E841-9A8D-16B6E0D49822}"/>
          </ac:picMkLst>
        </pc:picChg>
        <pc:picChg chg="del">
          <ac:chgData name="BRAZZOLOTTO Isabelle" userId="c4914297-3f2d-4e0a-8c8d-5f9c7ad33800" providerId="ADAL" clId="{636CD526-BF87-354A-AD59-043327E7FCEA}" dt="2023-09-19T13:11:01.466" v="20" actId="478"/>
          <ac:picMkLst>
            <pc:docMk/>
            <pc:sldMk cId="2680911144" sldId="261"/>
            <ac:picMk id="2" creationId="{AA8F3693-8F06-FC90-7E42-B0054B862B7E}"/>
          </ac:picMkLst>
        </pc:picChg>
        <pc:picChg chg="add del mod">
          <ac:chgData name="BRAZZOLOTTO Isabelle" userId="c4914297-3f2d-4e0a-8c8d-5f9c7ad33800" providerId="ADAL" clId="{636CD526-BF87-354A-AD59-043327E7FCEA}" dt="2023-09-20T09:25:10.133" v="63" actId="478"/>
          <ac:picMkLst>
            <pc:docMk/>
            <pc:sldMk cId="2680911144" sldId="261"/>
            <ac:picMk id="3" creationId="{F5175A1B-D355-B4A8-308E-86C2CD805CC5}"/>
          </ac:picMkLst>
        </pc:picChg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4.821" v="66"/>
        <pc:sldMkLst>
          <pc:docMk/>
          <pc:sldMk cId="294026284" sldId="262"/>
        </pc:sldMkLst>
        <pc:picChg chg="del">
          <ac:chgData name="BRAZZOLOTTO Isabelle" userId="c4914297-3f2d-4e0a-8c8d-5f9c7ad33800" providerId="ADAL" clId="{636CD526-BF87-354A-AD59-043327E7FCEA}" dt="2023-09-19T13:11:08.451" v="24" actId="478"/>
          <ac:picMkLst>
            <pc:docMk/>
            <pc:sldMk cId="294026284" sldId="262"/>
            <ac:picMk id="2" creationId="{5F45FEC3-9381-223A-18F7-9CE0D1525926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2" creationId="{CDE2AA6F-A589-BF49-576D-ABC18AC5A479}"/>
          </ac:picMkLst>
        </pc:picChg>
        <pc:picChg chg="add del mod">
          <ac:chgData name="BRAZZOLOTTO Isabelle" userId="c4914297-3f2d-4e0a-8c8d-5f9c7ad33800" providerId="ADAL" clId="{636CD526-BF87-354A-AD59-043327E7FCEA}" dt="2023-09-20T09:25:13.900" v="65" actId="478"/>
          <ac:picMkLst>
            <pc:docMk/>
            <pc:sldMk cId="294026284" sldId="262"/>
            <ac:picMk id="3" creationId="{34A03C98-9B2E-0FFE-32A4-70F7C925050B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44.883" v="46"/>
        <pc:sldMkLst>
          <pc:docMk/>
          <pc:sldMk cId="3347883277" sldId="263"/>
        </pc:sldMkLst>
        <pc:picChg chg="del mod">
          <ac:chgData name="BRAZZOLOTTO Isabelle" userId="c4914297-3f2d-4e0a-8c8d-5f9c7ad33800" providerId="ADAL" clId="{636CD526-BF87-354A-AD59-043327E7FCEA}" dt="2023-09-20T09:23:43.453" v="45" actId="478"/>
          <ac:picMkLst>
            <pc:docMk/>
            <pc:sldMk cId="3347883277" sldId="263"/>
            <ac:picMk id="2" creationId="{A6F55C65-2360-6AB9-392E-D772308A2E9A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3" creationId="{A06859C2-83BF-D7ED-7E48-285FDFD89709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4" creationId="{4756C9F4-2F8F-7749-D47B-A60E041EA5ED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7.430" v="50"/>
        <pc:sldMkLst>
          <pc:docMk/>
          <pc:sldMk cId="1454995670" sldId="264"/>
        </pc:sldMkLst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2" creationId="{1D626594-E6FD-B3A6-FAAC-F3C32E4E8E4D}"/>
          </ac:picMkLst>
        </pc:picChg>
        <pc:picChg chg="del">
          <ac:chgData name="BRAZZOLOTTO Isabelle" userId="c4914297-3f2d-4e0a-8c8d-5f9c7ad33800" providerId="ADAL" clId="{636CD526-BF87-354A-AD59-043327E7FCEA}" dt="2023-09-19T13:10:26.594" v="6" actId="478"/>
          <ac:picMkLst>
            <pc:docMk/>
            <pc:sldMk cId="1454995670" sldId="264"/>
            <ac:picMk id="2" creationId="{2B25FCCC-C027-5F7E-FE29-DD1422726460}"/>
          </ac:picMkLst>
        </pc:picChg>
        <pc:picChg chg="add del mod">
          <ac:chgData name="BRAZZOLOTTO Isabelle" userId="c4914297-3f2d-4e0a-8c8d-5f9c7ad33800" providerId="ADAL" clId="{636CD526-BF87-354A-AD59-043327E7FCEA}" dt="2023-09-20T09:23:52.766" v="49" actId="478"/>
          <ac:picMkLst>
            <pc:docMk/>
            <pc:sldMk cId="1454995670" sldId="264"/>
            <ac:picMk id="3" creationId="{F8885E95-AF4F-952B-A74E-1F0DB5D6BD39}"/>
          </ac:picMkLst>
        </pc:picChg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8.719" v="54"/>
        <pc:sldMkLst>
          <pc:docMk/>
          <pc:sldMk cId="1145823201" sldId="265"/>
        </pc:sldMkLst>
        <pc:picChg chg="del">
          <ac:chgData name="BRAZZOLOTTO Isabelle" userId="c4914297-3f2d-4e0a-8c8d-5f9c7ad33800" providerId="ADAL" clId="{636CD526-BF87-354A-AD59-043327E7FCEA}" dt="2023-09-19T13:10:39.146" v="10" actId="478"/>
          <ac:picMkLst>
            <pc:docMk/>
            <pc:sldMk cId="1145823201" sldId="265"/>
            <ac:picMk id="2" creationId="{BAB04B1F-251E-71AF-9D4E-D5BD6675C74A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2" creationId="{C4BCF09C-37BC-1573-15AC-E03A20BD7576}"/>
          </ac:picMkLst>
        </pc:picChg>
        <pc:picChg chg="add del mod">
          <ac:chgData name="BRAZZOLOTTO Isabelle" userId="c4914297-3f2d-4e0a-8c8d-5f9c7ad33800" providerId="ADAL" clId="{636CD526-BF87-354A-AD59-043327E7FCEA}" dt="2023-09-20T09:24:47.509" v="53" actId="478"/>
          <ac:picMkLst>
            <pc:docMk/>
            <pc:sldMk cId="1145823201" sldId="265"/>
            <ac:picMk id="3" creationId="{8C3AB7A0-BF91-43FB-F0B7-CC449B136889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7.278" v="58"/>
        <pc:sldMkLst>
          <pc:docMk/>
          <pc:sldMk cId="3143259476" sldId="266"/>
        </pc:sldMkLst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2" creationId="{7C1D67B3-29E8-4594-6EB7-F9E9A67D515C}"/>
          </ac:picMkLst>
        </pc:picChg>
        <pc:picChg chg="del">
          <ac:chgData name="BRAZZOLOTTO Isabelle" userId="c4914297-3f2d-4e0a-8c8d-5f9c7ad33800" providerId="ADAL" clId="{636CD526-BF87-354A-AD59-043327E7FCEA}" dt="2023-09-19T13:10:47.571" v="14" actId="478"/>
          <ac:picMkLst>
            <pc:docMk/>
            <pc:sldMk cId="3143259476" sldId="266"/>
            <ac:picMk id="2" creationId="{D03B6DF3-9F72-FEE5-5957-BAABCE2E7DC9}"/>
          </ac:picMkLst>
        </pc:picChg>
        <pc:picChg chg="add del mod">
          <ac:chgData name="BRAZZOLOTTO Isabelle" userId="c4914297-3f2d-4e0a-8c8d-5f9c7ad33800" providerId="ADAL" clId="{636CD526-BF87-354A-AD59-043327E7FCEA}" dt="2023-09-20T09:24:56.292" v="57" actId="478"/>
          <ac:picMkLst>
            <pc:docMk/>
            <pc:sldMk cId="3143259476" sldId="266"/>
            <ac:picMk id="3" creationId="{011EBD48-1873-BFAD-ADB4-0DBF28E7016A}"/>
          </ac:picMkLst>
        </pc:picChg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7.070" v="62"/>
        <pc:sldMkLst>
          <pc:docMk/>
          <pc:sldMk cId="2262420264" sldId="267"/>
        </pc:sldMkLst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2" creationId="{08A28B2F-5EBD-09D4-4F95-0C6492AF87DE}"/>
          </ac:picMkLst>
        </pc:picChg>
        <pc:picChg chg="del">
          <ac:chgData name="BRAZZOLOTTO Isabelle" userId="c4914297-3f2d-4e0a-8c8d-5f9c7ad33800" providerId="ADAL" clId="{636CD526-BF87-354A-AD59-043327E7FCEA}" dt="2023-09-19T13:10:57.282" v="18" actId="478"/>
          <ac:picMkLst>
            <pc:docMk/>
            <pc:sldMk cId="2262420264" sldId="267"/>
            <ac:picMk id="2" creationId="{95B8D8AC-A6A4-935F-CC1E-73D666DBDF41}"/>
          </ac:picMkLst>
        </pc:picChg>
        <pc:picChg chg="add del mod">
          <ac:chgData name="BRAZZOLOTTO Isabelle" userId="c4914297-3f2d-4e0a-8c8d-5f9c7ad33800" providerId="ADAL" clId="{636CD526-BF87-354A-AD59-043327E7FCEA}" dt="2023-09-20T09:25:05.916" v="61" actId="478"/>
          <ac:picMkLst>
            <pc:docMk/>
            <pc:sldMk cId="2262420264" sldId="267"/>
            <ac:picMk id="3" creationId="{37C5D5A1-FB8D-C1BF-3988-7733A3D20BD2}"/>
          </ac:picMkLst>
        </pc:picChg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9:49.883" v="70"/>
        <pc:sldMkLst>
          <pc:docMk/>
          <pc:sldMk cId="2263085921" sldId="268"/>
        </pc:sldMkLst>
        <pc:picChg chg="add del mod">
          <ac:chgData name="BRAZZOLOTTO Isabelle" userId="c4914297-3f2d-4e0a-8c8d-5f9c7ad33800" providerId="ADAL" clId="{636CD526-BF87-354A-AD59-043327E7FCEA}" dt="2023-09-20T09:29:48.961" v="69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3" creationId="{68396F86-9ACA-A1A9-A929-02653C8C7555}"/>
          </ac:picMkLst>
        </pc:picChg>
        <pc:picChg chg="del">
          <ac:chgData name="BRAZZOLOTTO Isabelle" userId="c4914297-3f2d-4e0a-8c8d-5f9c7ad33800" providerId="ADAL" clId="{636CD526-BF87-354A-AD59-043327E7FCEA}" dt="2023-09-19T13:11:05.178" v="22" actId="478"/>
          <ac:picMkLst>
            <pc:docMk/>
            <pc:sldMk cId="2263085921" sldId="268"/>
            <ac:picMk id="3" creationId="{6C97D7B5-5EA8-F72B-1E3C-1B18910D8B79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4" creationId="{D13358F6-F1B6-3B09-BEC0-1AA7FCABF919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9.048" v="68"/>
        <pc:sldMkLst>
          <pc:docMk/>
          <pc:sldMk cId="1279700671" sldId="269"/>
        </pc:sldMkLst>
        <pc:picChg chg="del">
          <ac:chgData name="BRAZZOLOTTO Isabelle" userId="c4914297-3f2d-4e0a-8c8d-5f9c7ad33800" providerId="ADAL" clId="{636CD526-BF87-354A-AD59-043327E7FCEA}" dt="2023-09-19T13:11:12.194" v="26" actId="478"/>
          <ac:picMkLst>
            <pc:docMk/>
            <pc:sldMk cId="1279700671" sldId="269"/>
            <ac:picMk id="2" creationId="{4C9D5AB1-B542-F6D2-032C-948B98055831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2" creationId="{A392A467-5C53-97DD-9CF6-718B20339F85}"/>
          </ac:picMkLst>
        </pc:picChg>
        <pc:picChg chg="add del mod">
          <ac:chgData name="BRAZZOLOTTO Isabelle" userId="c4914297-3f2d-4e0a-8c8d-5f9c7ad33800" providerId="ADAL" clId="{636CD526-BF87-354A-AD59-043327E7FCEA}" dt="2023-09-20T09:25:18.069" v="67" actId="478"/>
          <ac:picMkLst>
            <pc:docMk/>
            <pc:sldMk cId="1279700671" sldId="269"/>
            <ac:picMk id="3" creationId="{301AC23C-9308-FED7-9D8B-63E014FA0145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04E56C4-4FA0-FCAF-5A3E-5BA5CBFB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8A28B2F-5EBD-09D4-4F95-0C6492AF87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3A5BFF4-2727-A74D-B3B1-38B99D635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93BBE9-F6EF-E841-9A8D-16B6E0D498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5FBE2965-467B-B282-E283-8F7A4FD6D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396F86-9ACA-A1A9-A929-02653C8C75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D13358F6-F1B6-3B09-BEC0-1AA7FCABF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DE2AA6F-A589-BF49-576D-ABC18AC5A4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D794B90-1368-23AD-BB93-F8E631807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92A467-5C53-97DD-9CF6-718B20339F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DE1E634-EABC-7EA4-7DB8-7BCA7A49B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06859C2-83BF-D7ED-7E48-285FDFD8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756C9F4-2F8F-7749-D47B-A60E041EA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91502C8-2449-DB23-5F9D-BA5D1998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2A0D2A0-84A6-1462-00ED-50A546E17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D626594-E6FD-B3A6-FAAC-F3C32E4E8E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5426476-E676-32A2-A4C6-0DBBFE90B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B7DEB85-EE29-E5D5-2185-839922389E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231FFCB8-2B82-BA48-AD2A-15319972A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4BCF09C-37BC-1573-15AC-E03A20BD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76A8509-E7BC-900A-2D8B-BA412D6ED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1A0F17B-30B2-1653-0B9D-AD540BF622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73C1B82B-EA04-0ED9-E615-E2B2A5E0E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C1D67B3-29E8-4594-6EB7-F9E9A67D51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7803DE2-3456-DC19-2565-F5012520B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3E9F0-33CB-F6F5-9D5C-3284FB70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3F157FE7-71D9-12E8-DA4D-67AA07A65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7" ma:contentTypeDescription="Crée un document." ma:contentTypeScope="" ma:versionID="8c1b2d1100f269fcd1f4ed4e87a52d1d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b4819adc9867fec38c39c644cddeb79d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58F76BC6-E42A-48A1-BBE2-42818F2C5F57}"/>
</file>

<file path=customXml/itemProps2.xml><?xml version="1.0" encoding="utf-8"?>
<ds:datastoreItem xmlns:ds="http://schemas.openxmlformats.org/officeDocument/2006/customXml" ds:itemID="{9D0C46D0-7957-4B19-ADB3-EEA66E5BDAD7}"/>
</file>

<file path=customXml/itemProps3.xml><?xml version="1.0" encoding="utf-8"?>
<ds:datastoreItem xmlns:ds="http://schemas.openxmlformats.org/officeDocument/2006/customXml" ds:itemID="{EB4B970D-270B-42B5-B370-FF96F621B2D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39</TotalTime>
  <Words>28</Words>
  <Application>Microsoft Macintosh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BRAZZOLOTTO Isabelle</cp:lastModifiedBy>
  <cp:revision>2</cp:revision>
  <dcterms:created xsi:type="dcterms:W3CDTF">2023-03-20T10:39:31Z</dcterms:created>
  <dcterms:modified xsi:type="dcterms:W3CDTF">2023-09-20T09:29:57Z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</Properties>
</file>