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  <p:sldId id="262" r:id="rId14"/>
    <p:sldId id="269" r:id="rId1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0058A5"/>
    <a:srgbClr val="0E7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58"/>
    <p:restoredTop sz="94694"/>
  </p:normalViewPr>
  <p:slideViewPr>
    <p:cSldViewPr snapToGrid="0">
      <p:cViewPr varScale="1">
        <p:scale>
          <a:sx n="110" d="100"/>
          <a:sy n="110" d="100"/>
        </p:scale>
        <p:origin x="7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ZZOLOTTO Isabelle" userId="c4914297-3f2d-4e0a-8c8d-5f9c7ad33800" providerId="ADAL" clId="{7FD3F5B4-182E-1F46-AA5E-2BDB1B635F26}"/>
    <pc:docChg chg="undo custSel modSld">
      <pc:chgData name="BRAZZOLOTTO Isabelle" userId="c4914297-3f2d-4e0a-8c8d-5f9c7ad33800" providerId="ADAL" clId="{7FD3F5B4-182E-1F46-AA5E-2BDB1B635F26}" dt="2023-09-20T09:29:12.876" v="32"/>
      <pc:docMkLst>
        <pc:docMk/>
      </pc:docMkLst>
      <pc:sldChg chg="modSp mod">
        <pc:chgData name="BRAZZOLOTTO Isabelle" userId="c4914297-3f2d-4e0a-8c8d-5f9c7ad33800" providerId="ADAL" clId="{7FD3F5B4-182E-1F46-AA5E-2BDB1B635F26}" dt="2023-09-20T09:27:57.623" v="2" actId="14826"/>
        <pc:sldMkLst>
          <pc:docMk/>
          <pc:sldMk cId="3759605204" sldId="256"/>
        </pc:sldMkLst>
        <pc:picChg chg="mod">
          <ac:chgData name="BRAZZOLOTTO Isabelle" userId="c4914297-3f2d-4e0a-8c8d-5f9c7ad33800" providerId="ADAL" clId="{7FD3F5B4-182E-1F46-AA5E-2BDB1B635F26}" dt="2023-09-20T09:27:57.623" v="2" actId="14826"/>
          <ac:picMkLst>
            <pc:docMk/>
            <pc:sldMk cId="3759605204" sldId="256"/>
            <ac:picMk id="5" creationId="{CFC64E1E-3995-E063-8D70-9D8B350D2F3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06.414" v="6"/>
        <pc:sldMkLst>
          <pc:docMk/>
          <pc:sldMk cId="1140997803" sldId="257"/>
        </pc:sldMkLst>
        <pc:picChg chg="del">
          <ac:chgData name="BRAZZOLOTTO Isabelle" userId="c4914297-3f2d-4e0a-8c8d-5f9c7ad33800" providerId="ADAL" clId="{7FD3F5B4-182E-1F46-AA5E-2BDB1B635F26}" dt="2023-09-20T09:28:05.418" v="5" actId="478"/>
          <ac:picMkLst>
            <pc:docMk/>
            <pc:sldMk cId="1140997803" sldId="257"/>
            <ac:picMk id="2" creationId="{E91502C8-2449-DB23-5F9D-BA5D19987086}"/>
          </ac:picMkLst>
        </pc:picChg>
        <pc:picChg chg="add mod">
          <ac:chgData name="BRAZZOLOTTO Isabelle" userId="c4914297-3f2d-4e0a-8c8d-5f9c7ad33800" providerId="ADAL" clId="{7FD3F5B4-182E-1F46-AA5E-2BDB1B635F26}" dt="2023-09-20T09:28:06.414" v="6"/>
          <ac:picMkLst>
            <pc:docMk/>
            <pc:sldMk cId="1140997803" sldId="257"/>
            <ac:picMk id="3" creationId="{486A3AA1-F625-957D-D341-C96D0214F43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13.606" v="11"/>
        <pc:sldMkLst>
          <pc:docMk/>
          <pc:sldMk cId="3868258415" sldId="258"/>
        </pc:sldMkLst>
        <pc:picChg chg="del mod">
          <ac:chgData name="BRAZZOLOTTO Isabelle" userId="c4914297-3f2d-4e0a-8c8d-5f9c7ad33800" providerId="ADAL" clId="{7FD3F5B4-182E-1F46-AA5E-2BDB1B635F26}" dt="2023-09-20T09:28:12.466" v="10" actId="478"/>
          <ac:picMkLst>
            <pc:docMk/>
            <pc:sldMk cId="3868258415" sldId="258"/>
            <ac:picMk id="2" creationId="{CB7DEB85-EE29-E5D5-2185-839922389E37}"/>
          </ac:picMkLst>
        </pc:picChg>
        <pc:picChg chg="add mod">
          <ac:chgData name="BRAZZOLOTTO Isabelle" userId="c4914297-3f2d-4e0a-8c8d-5f9c7ad33800" providerId="ADAL" clId="{7FD3F5B4-182E-1F46-AA5E-2BDB1B635F26}" dt="2023-09-20T09:28:13.606" v="11"/>
          <ac:picMkLst>
            <pc:docMk/>
            <pc:sldMk cId="3868258415" sldId="258"/>
            <ac:picMk id="3" creationId="{E35CA375-1CDD-2030-7D9C-D6F346B7E66A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22.488" v="16"/>
        <pc:sldMkLst>
          <pc:docMk/>
          <pc:sldMk cId="180041879" sldId="259"/>
        </pc:sldMkLst>
        <pc:picChg chg="del mod">
          <ac:chgData name="BRAZZOLOTTO Isabelle" userId="c4914297-3f2d-4e0a-8c8d-5f9c7ad33800" providerId="ADAL" clId="{7FD3F5B4-182E-1F46-AA5E-2BDB1B635F26}" dt="2023-09-20T09:28:21.436" v="15" actId="478"/>
          <ac:picMkLst>
            <pc:docMk/>
            <pc:sldMk cId="180041879" sldId="259"/>
            <ac:picMk id="2" creationId="{91A0F17B-30B2-1653-0B9D-AD540BF62245}"/>
          </ac:picMkLst>
        </pc:picChg>
        <pc:picChg chg="add mod">
          <ac:chgData name="BRAZZOLOTTO Isabelle" userId="c4914297-3f2d-4e0a-8c8d-5f9c7ad33800" providerId="ADAL" clId="{7FD3F5B4-182E-1F46-AA5E-2BDB1B635F26}" dt="2023-09-20T09:28:22.488" v="16"/>
          <ac:picMkLst>
            <pc:docMk/>
            <pc:sldMk cId="180041879" sldId="259"/>
            <ac:picMk id="3" creationId="{908EB140-CAA4-BBBC-379A-5704D914219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30.174" v="20"/>
        <pc:sldMkLst>
          <pc:docMk/>
          <pc:sldMk cId="3429133356" sldId="260"/>
        </pc:sldMkLst>
        <pc:picChg chg="del">
          <ac:chgData name="BRAZZOLOTTO Isabelle" userId="c4914297-3f2d-4e0a-8c8d-5f9c7ad33800" providerId="ADAL" clId="{7FD3F5B4-182E-1F46-AA5E-2BDB1B635F26}" dt="2023-09-20T09:28:29.178" v="19" actId="478"/>
          <ac:picMkLst>
            <pc:docMk/>
            <pc:sldMk cId="3429133356" sldId="260"/>
            <ac:picMk id="2" creationId="{8EB3E9F0-33CB-F6F5-9D5C-3284FB702794}"/>
          </ac:picMkLst>
        </pc:picChg>
        <pc:picChg chg="add mod">
          <ac:chgData name="BRAZZOLOTTO Isabelle" userId="c4914297-3f2d-4e0a-8c8d-5f9c7ad33800" providerId="ADAL" clId="{7FD3F5B4-182E-1F46-AA5E-2BDB1B635F26}" dt="2023-09-20T09:28:30.174" v="20"/>
          <ac:picMkLst>
            <pc:docMk/>
            <pc:sldMk cId="3429133356" sldId="260"/>
            <ac:picMk id="3" creationId="{9FC2210E-B8D0-57B3-CBD5-4627E0C8371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39.147" v="24"/>
        <pc:sldMkLst>
          <pc:docMk/>
          <pc:sldMk cId="2680911144" sldId="261"/>
        </pc:sldMkLst>
        <pc:picChg chg="del">
          <ac:chgData name="BRAZZOLOTTO Isabelle" userId="c4914297-3f2d-4e0a-8c8d-5f9c7ad33800" providerId="ADAL" clId="{7FD3F5B4-182E-1F46-AA5E-2BDB1B635F26}" dt="2023-09-20T09:28:38.211" v="23" actId="478"/>
          <ac:picMkLst>
            <pc:docMk/>
            <pc:sldMk cId="2680911144" sldId="261"/>
            <ac:picMk id="2" creationId="{9493BBE9-F6EF-E841-9A8D-16B6E0D49822}"/>
          </ac:picMkLst>
        </pc:picChg>
        <pc:picChg chg="add mod">
          <ac:chgData name="BRAZZOLOTTO Isabelle" userId="c4914297-3f2d-4e0a-8c8d-5f9c7ad33800" providerId="ADAL" clId="{7FD3F5B4-182E-1F46-AA5E-2BDB1B635F26}" dt="2023-09-20T09:28:39.147" v="24"/>
          <ac:picMkLst>
            <pc:docMk/>
            <pc:sldMk cId="2680911144" sldId="261"/>
            <ac:picMk id="3" creationId="{E3276F87-0C83-4292-681E-34331E7911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9:08.819" v="29"/>
        <pc:sldMkLst>
          <pc:docMk/>
          <pc:sldMk cId="294026284" sldId="262"/>
        </pc:sldMkLst>
        <pc:picChg chg="del">
          <ac:chgData name="BRAZZOLOTTO Isabelle" userId="c4914297-3f2d-4e0a-8c8d-5f9c7ad33800" providerId="ADAL" clId="{7FD3F5B4-182E-1F46-AA5E-2BDB1B635F26}" dt="2023-09-20T09:29:08.226" v="28" actId="478"/>
          <ac:picMkLst>
            <pc:docMk/>
            <pc:sldMk cId="294026284" sldId="262"/>
            <ac:picMk id="2" creationId="{CDE2AA6F-A589-BF49-576D-ABC18AC5A479}"/>
          </ac:picMkLst>
        </pc:picChg>
        <pc:picChg chg="add mod">
          <ac:chgData name="BRAZZOLOTTO Isabelle" userId="c4914297-3f2d-4e0a-8c8d-5f9c7ad33800" providerId="ADAL" clId="{7FD3F5B4-182E-1F46-AA5E-2BDB1B635F26}" dt="2023-09-20T09:29:08.819" v="29"/>
          <ac:picMkLst>
            <pc:docMk/>
            <pc:sldMk cId="294026284" sldId="262"/>
            <ac:picMk id="3" creationId="{25AE3E5F-355E-FE80-88E3-7998E3EBA9B1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02.077" v="4"/>
        <pc:sldMkLst>
          <pc:docMk/>
          <pc:sldMk cId="3347883277" sldId="263"/>
        </pc:sldMkLst>
        <pc:picChg chg="add mod">
          <ac:chgData name="BRAZZOLOTTO Isabelle" userId="c4914297-3f2d-4e0a-8c8d-5f9c7ad33800" providerId="ADAL" clId="{7FD3F5B4-182E-1F46-AA5E-2BDB1B635F26}" dt="2023-09-20T09:28:02.077" v="4"/>
          <ac:picMkLst>
            <pc:docMk/>
            <pc:sldMk cId="3347883277" sldId="263"/>
            <ac:picMk id="2" creationId="{1F3005D3-C373-89A1-7F59-150931E04ED1}"/>
          </ac:picMkLst>
        </pc:picChg>
        <pc:picChg chg="del">
          <ac:chgData name="BRAZZOLOTTO Isabelle" userId="c4914297-3f2d-4e0a-8c8d-5f9c7ad33800" providerId="ADAL" clId="{7FD3F5B4-182E-1F46-AA5E-2BDB1B635F26}" dt="2023-09-20T09:28:01.058" v="3" actId="478"/>
          <ac:picMkLst>
            <pc:docMk/>
            <pc:sldMk cId="3347883277" sldId="263"/>
            <ac:picMk id="3" creationId="{A06859C2-83BF-D7ED-7E48-285FDFD89709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09.833" v="8"/>
        <pc:sldMkLst>
          <pc:docMk/>
          <pc:sldMk cId="1454995670" sldId="264"/>
        </pc:sldMkLst>
        <pc:picChg chg="del">
          <ac:chgData name="BRAZZOLOTTO Isabelle" userId="c4914297-3f2d-4e0a-8c8d-5f9c7ad33800" providerId="ADAL" clId="{7FD3F5B4-182E-1F46-AA5E-2BDB1B635F26}" dt="2023-09-20T09:28:08.746" v="7" actId="478"/>
          <ac:picMkLst>
            <pc:docMk/>
            <pc:sldMk cId="1454995670" sldId="264"/>
            <ac:picMk id="2" creationId="{1D626594-E6FD-B3A6-FAAC-F3C32E4E8E4D}"/>
          </ac:picMkLst>
        </pc:picChg>
        <pc:picChg chg="add mod">
          <ac:chgData name="BRAZZOLOTTO Isabelle" userId="c4914297-3f2d-4e0a-8c8d-5f9c7ad33800" providerId="ADAL" clId="{7FD3F5B4-182E-1F46-AA5E-2BDB1B635F26}" dt="2023-09-20T09:28:09.833" v="8"/>
          <ac:picMkLst>
            <pc:docMk/>
            <pc:sldMk cId="1454995670" sldId="264"/>
            <ac:picMk id="3" creationId="{9F7B0E60-31FE-BF21-E693-CB59F6A717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18.277" v="13"/>
        <pc:sldMkLst>
          <pc:docMk/>
          <pc:sldMk cId="1145823201" sldId="265"/>
        </pc:sldMkLst>
        <pc:picChg chg="del">
          <ac:chgData name="BRAZZOLOTTO Isabelle" userId="c4914297-3f2d-4e0a-8c8d-5f9c7ad33800" providerId="ADAL" clId="{7FD3F5B4-182E-1F46-AA5E-2BDB1B635F26}" dt="2023-09-20T09:28:17.321" v="12" actId="478"/>
          <ac:picMkLst>
            <pc:docMk/>
            <pc:sldMk cId="1145823201" sldId="265"/>
            <ac:picMk id="2" creationId="{C4BCF09C-37BC-1573-15AC-E03A20BD7576}"/>
          </ac:picMkLst>
        </pc:picChg>
        <pc:picChg chg="add mod">
          <ac:chgData name="BRAZZOLOTTO Isabelle" userId="c4914297-3f2d-4e0a-8c8d-5f9c7ad33800" providerId="ADAL" clId="{7FD3F5B4-182E-1F46-AA5E-2BDB1B635F26}" dt="2023-09-20T09:28:18.277" v="13"/>
          <ac:picMkLst>
            <pc:docMk/>
            <pc:sldMk cId="1145823201" sldId="265"/>
            <ac:picMk id="3" creationId="{B53B5413-42EA-B99A-4E9F-62DE5A5BFC0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26.037" v="18"/>
        <pc:sldMkLst>
          <pc:docMk/>
          <pc:sldMk cId="3143259476" sldId="266"/>
        </pc:sldMkLst>
        <pc:picChg chg="del">
          <ac:chgData name="BRAZZOLOTTO Isabelle" userId="c4914297-3f2d-4e0a-8c8d-5f9c7ad33800" providerId="ADAL" clId="{7FD3F5B4-182E-1F46-AA5E-2BDB1B635F26}" dt="2023-09-20T09:28:25.098" v="17" actId="478"/>
          <ac:picMkLst>
            <pc:docMk/>
            <pc:sldMk cId="3143259476" sldId="266"/>
            <ac:picMk id="2" creationId="{7C1D67B3-29E8-4594-6EB7-F9E9A67D515C}"/>
          </ac:picMkLst>
        </pc:picChg>
        <pc:picChg chg="add mod">
          <ac:chgData name="BRAZZOLOTTO Isabelle" userId="c4914297-3f2d-4e0a-8c8d-5f9c7ad33800" providerId="ADAL" clId="{7FD3F5B4-182E-1F46-AA5E-2BDB1B635F26}" dt="2023-09-20T09:28:26.037" v="18"/>
          <ac:picMkLst>
            <pc:docMk/>
            <pc:sldMk cId="3143259476" sldId="266"/>
            <ac:picMk id="3" creationId="{F121B863-82B1-6EA1-4E18-54327F975F5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33.261" v="22"/>
        <pc:sldMkLst>
          <pc:docMk/>
          <pc:sldMk cId="2262420264" sldId="267"/>
        </pc:sldMkLst>
        <pc:picChg chg="del">
          <ac:chgData name="BRAZZOLOTTO Isabelle" userId="c4914297-3f2d-4e0a-8c8d-5f9c7ad33800" providerId="ADAL" clId="{7FD3F5B4-182E-1F46-AA5E-2BDB1B635F26}" dt="2023-09-20T09:28:32.307" v="21" actId="478"/>
          <ac:picMkLst>
            <pc:docMk/>
            <pc:sldMk cId="2262420264" sldId="267"/>
            <ac:picMk id="2" creationId="{08A28B2F-5EBD-09D4-4F95-0C6492AF87DE}"/>
          </ac:picMkLst>
        </pc:picChg>
        <pc:picChg chg="add mod">
          <ac:chgData name="BRAZZOLOTTO Isabelle" userId="c4914297-3f2d-4e0a-8c8d-5f9c7ad33800" providerId="ADAL" clId="{7FD3F5B4-182E-1F46-AA5E-2BDB1B635F26}" dt="2023-09-20T09:28:33.261" v="22"/>
          <ac:picMkLst>
            <pc:docMk/>
            <pc:sldMk cId="2262420264" sldId="267"/>
            <ac:picMk id="3" creationId="{A3505B16-4514-648E-9E98-A2BAB91120E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58.858" v="27"/>
        <pc:sldMkLst>
          <pc:docMk/>
          <pc:sldMk cId="2263085921" sldId="268"/>
        </pc:sldMkLst>
        <pc:picChg chg="del">
          <ac:chgData name="BRAZZOLOTTO Isabelle" userId="c4914297-3f2d-4e0a-8c8d-5f9c7ad33800" providerId="ADAL" clId="{7FD3F5B4-182E-1F46-AA5E-2BDB1B635F26}" dt="2023-09-20T09:28:51.281" v="25" actId="478"/>
          <ac:picMkLst>
            <pc:docMk/>
            <pc:sldMk cId="2263085921" sldId="268"/>
            <ac:picMk id="2" creationId="{FC8ACEB9-7F08-24BE-F626-70E1BC159475}"/>
          </ac:picMkLst>
        </pc:picChg>
        <pc:picChg chg="add mod">
          <ac:chgData name="BRAZZOLOTTO Isabelle" userId="c4914297-3f2d-4e0a-8c8d-5f9c7ad33800" providerId="ADAL" clId="{7FD3F5B4-182E-1F46-AA5E-2BDB1B635F26}" dt="2023-09-20T09:28:52.402" v="26"/>
          <ac:picMkLst>
            <pc:docMk/>
            <pc:sldMk cId="2263085921" sldId="268"/>
            <ac:picMk id="3" creationId="{FFE768F3-D1B0-B9ED-DD67-5EED7DB50085}"/>
          </ac:picMkLst>
        </pc:picChg>
        <pc:picChg chg="add mod">
          <ac:chgData name="BRAZZOLOTTO Isabelle" userId="c4914297-3f2d-4e0a-8c8d-5f9c7ad33800" providerId="ADAL" clId="{7FD3F5B4-182E-1F46-AA5E-2BDB1B635F26}" dt="2023-09-20T09:28:58.858" v="27"/>
          <ac:picMkLst>
            <pc:docMk/>
            <pc:sldMk cId="2263085921" sldId="268"/>
            <ac:picMk id="4" creationId="{2A94D882-E671-136E-D302-F87243B93E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9:12.876" v="32"/>
        <pc:sldMkLst>
          <pc:docMk/>
          <pc:sldMk cId="1279700671" sldId="269"/>
        </pc:sldMkLst>
        <pc:picChg chg="del mod">
          <ac:chgData name="BRAZZOLOTTO Isabelle" userId="c4914297-3f2d-4e0a-8c8d-5f9c7ad33800" providerId="ADAL" clId="{7FD3F5B4-182E-1F46-AA5E-2BDB1B635F26}" dt="2023-09-20T09:29:11.977" v="31" actId="478"/>
          <ac:picMkLst>
            <pc:docMk/>
            <pc:sldMk cId="1279700671" sldId="269"/>
            <ac:picMk id="2" creationId="{A392A467-5C53-97DD-9CF6-718B20339F85}"/>
          </ac:picMkLst>
        </pc:picChg>
        <pc:picChg chg="add mod">
          <ac:chgData name="BRAZZOLOTTO Isabelle" userId="c4914297-3f2d-4e0a-8c8d-5f9c7ad33800" providerId="ADAL" clId="{7FD3F5B4-182E-1F46-AA5E-2BDB1B635F26}" dt="2023-09-20T09:29:12.876" v="32"/>
          <ac:picMkLst>
            <pc:docMk/>
            <pc:sldMk cId="1279700671" sldId="269"/>
            <ac:picMk id="3" creationId="{5ED67F8E-7FA8-FD8A-0A15-352C1183242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9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5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0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46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7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5306A-D926-3D48-AE1E-01B31235F478}" type="datetimeFigureOut">
              <a:rPr lang="fr-FR" smtClean="0"/>
              <a:t>20/09/2023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4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C64E1E-3995-E063-8D70-9D8B350D2F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004E56C4-4FA0-FCAF-5A3E-5BA5CBFB1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3A5BFF4-2727-A74D-B3B1-38B99D635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3505B16-4514-648E-9E98-A2BAB91120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5FBE2965-467B-B282-E283-8F7A4FD6D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3276F87-0C83-4292-681E-34331E791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E768F3-D1B0-B9ED-DD67-5EED7DB500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2A94D882-E671-136E-D302-F87243B93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8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D794B90-1368-23AD-BB93-F8E631807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5AE3E5F-355E-FE80-88E3-7998E3EBA9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DE1E634-EABC-7EA4-7DB8-7BCA7A49B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ED67F8E-7FA8-FD8A-0A15-352C118324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756C9F4-2F8F-7749-D47B-A60E041EA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F3005D3-C373-89A1-7F59-150931E04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8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82A0D2A0-84A6-1462-00ED-50A546E17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86A3AA1-F625-957D-D341-C96D0214F4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9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5426476-E676-32A2-A4C6-0DBBFE90B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F7B0E60-31FE-BF21-E693-CB59F6A717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231FFCB8-2B82-BA48-AD2A-15319972A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35CA375-1CDD-2030-7D9C-D6F346B7E6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B76A8509-E7BC-900A-2D8B-BA412D6ED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53B5413-42EA-B99A-4E9F-62DE5A5BFC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73C1B82B-EA04-0ED9-E615-E2B2A5E0E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08EB140-CAA4-BBBC-379A-5704D91421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 flipV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67803DE2-3456-DC19-2565-F5012520B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121B863-82B1-6EA1-4E18-54327F975F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4" name="Image 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3F157FE7-71D9-12E8-DA4D-67AA07A65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540">
            <a:off x="7781744" y="794696"/>
            <a:ext cx="2346159" cy="187692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FC2210E-B8D0-57B3-CBD5-4627E0C837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3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7" ma:contentTypeDescription="Crée un document." ma:contentTypeScope="" ma:versionID="8c1b2d1100f269fcd1f4ed4e87a52d1d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b4819adc9867fec38c39c644cddeb79d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E98B137E-A228-4761-BAD9-3085DD04622E}"/>
</file>

<file path=customXml/itemProps2.xml><?xml version="1.0" encoding="utf-8"?>
<ds:datastoreItem xmlns:ds="http://schemas.openxmlformats.org/officeDocument/2006/customXml" ds:itemID="{423BA34F-23C3-4AE2-BB2E-2934A2747295}"/>
</file>

<file path=customXml/itemProps3.xml><?xml version="1.0" encoding="utf-8"?>
<ds:datastoreItem xmlns:ds="http://schemas.openxmlformats.org/officeDocument/2006/customXml" ds:itemID="{658603EC-BDED-40AA-B419-F6BFD5148FD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41</TotalTime>
  <Words>28</Words>
  <Application>Microsoft Macintosh PowerPoint</Application>
  <PresentationFormat>Personnalisé</PresentationFormat>
  <Paragraphs>14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Fira Sans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BRAZZOLOTTO Isabelle</dc:creator>
  <cp:lastModifiedBy>BRAZZOLOTTO Isabelle</cp:lastModifiedBy>
  <cp:revision>3</cp:revision>
  <dcterms:created xsi:type="dcterms:W3CDTF">2023-03-20T10:39:31Z</dcterms:created>
  <dcterms:modified xsi:type="dcterms:W3CDTF">2023-09-20T09:29:35Z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</Properties>
</file>