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3" r:id="rId3"/>
    <p:sldId id="257" r:id="rId4"/>
    <p:sldId id="264" r:id="rId5"/>
    <p:sldId id="258" r:id="rId6"/>
    <p:sldId id="265" r:id="rId7"/>
    <p:sldId id="259" r:id="rId8"/>
    <p:sldId id="266" r:id="rId9"/>
    <p:sldId id="260" r:id="rId10"/>
    <p:sldId id="267" r:id="rId11"/>
    <p:sldId id="261" r:id="rId12"/>
    <p:sldId id="268" r:id="rId13"/>
    <p:sldId id="262" r:id="rId14"/>
    <p:sldId id="269" r:id="rId15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2092"/>
    <a:srgbClr val="0058A5"/>
    <a:srgbClr val="0E7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CBBEEA-E2AA-E940-8FDC-BDCE7737FED4}" v="14" dt="2026-04-13T13:03:03.9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44"/>
    <p:restoredTop sz="94658"/>
  </p:normalViewPr>
  <p:slideViewPr>
    <p:cSldViewPr snapToGrid="0">
      <p:cViewPr varScale="1">
        <p:scale>
          <a:sx n="109" d="100"/>
          <a:sy n="109" d="100"/>
        </p:scale>
        <p:origin x="183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ZZOLOTTO Isabelle" userId="c4914297-3f2d-4e0a-8c8d-5f9c7ad33800" providerId="ADAL" clId="{122A861D-4E9C-5D0A-8E89-9D85B7A81D3E}"/>
    <pc:docChg chg="custSel modSld">
      <pc:chgData name="BRAZZOLOTTO Isabelle" userId="c4914297-3f2d-4e0a-8c8d-5f9c7ad33800" providerId="ADAL" clId="{122A861D-4E9C-5D0A-8E89-9D85B7A81D3E}" dt="2026-04-13T13:03:03.978" v="27"/>
      <pc:docMkLst>
        <pc:docMk/>
      </pc:docMkLst>
      <pc:sldChg chg="addSp delSp modSp mod">
        <pc:chgData name="BRAZZOLOTTO Isabelle" userId="c4914297-3f2d-4e0a-8c8d-5f9c7ad33800" providerId="ADAL" clId="{122A861D-4E9C-5D0A-8E89-9D85B7A81D3E}" dt="2026-04-13T13:02:11.744" v="1"/>
        <pc:sldMkLst>
          <pc:docMk/>
          <pc:sldMk cId="3759605204" sldId="256"/>
        </pc:sldMkLst>
        <pc:picChg chg="del">
          <ac:chgData name="BRAZZOLOTTO Isabelle" userId="c4914297-3f2d-4e0a-8c8d-5f9c7ad33800" providerId="ADAL" clId="{122A861D-4E9C-5D0A-8E89-9D85B7A81D3E}" dt="2026-04-13T13:02:10.819" v="0" actId="478"/>
          <ac:picMkLst>
            <pc:docMk/>
            <pc:sldMk cId="3759605204" sldId="256"/>
            <ac:picMk id="2" creationId="{4D39191B-793F-1F10-D081-C64FD3FB3FED}"/>
          </ac:picMkLst>
        </pc:picChg>
        <pc:picChg chg="add mod">
          <ac:chgData name="BRAZZOLOTTO Isabelle" userId="c4914297-3f2d-4e0a-8c8d-5f9c7ad33800" providerId="ADAL" clId="{122A861D-4E9C-5D0A-8E89-9D85B7A81D3E}" dt="2026-04-13T13:02:11.744" v="1"/>
          <ac:picMkLst>
            <pc:docMk/>
            <pc:sldMk cId="3759605204" sldId="256"/>
            <ac:picMk id="3" creationId="{4133129E-B723-E321-2F8A-7CB560CD35D1}"/>
          </ac:picMkLst>
        </pc:picChg>
      </pc:sldChg>
      <pc:sldChg chg="addSp delSp modSp mod">
        <pc:chgData name="BRAZZOLOTTO Isabelle" userId="c4914297-3f2d-4e0a-8c8d-5f9c7ad33800" providerId="ADAL" clId="{122A861D-4E9C-5D0A-8E89-9D85B7A81D3E}" dt="2026-04-13T13:02:18.473" v="5"/>
        <pc:sldMkLst>
          <pc:docMk/>
          <pc:sldMk cId="1140997803" sldId="257"/>
        </pc:sldMkLst>
        <pc:picChg chg="add mod">
          <ac:chgData name="BRAZZOLOTTO Isabelle" userId="c4914297-3f2d-4e0a-8c8d-5f9c7ad33800" providerId="ADAL" clId="{122A861D-4E9C-5D0A-8E89-9D85B7A81D3E}" dt="2026-04-13T13:02:18.473" v="5"/>
          <ac:picMkLst>
            <pc:docMk/>
            <pc:sldMk cId="1140997803" sldId="257"/>
            <ac:picMk id="3" creationId="{4A53329F-9C46-1DFD-2A52-BA2B41FFC3DF}"/>
          </ac:picMkLst>
        </pc:picChg>
        <pc:picChg chg="del">
          <ac:chgData name="BRAZZOLOTTO Isabelle" userId="c4914297-3f2d-4e0a-8c8d-5f9c7ad33800" providerId="ADAL" clId="{122A861D-4E9C-5D0A-8E89-9D85B7A81D3E}" dt="2026-04-13T13:02:17.562" v="4" actId="478"/>
          <ac:picMkLst>
            <pc:docMk/>
            <pc:sldMk cId="1140997803" sldId="257"/>
            <ac:picMk id="4" creationId="{AED92B87-EC22-E310-0BC8-780E1FE6086B}"/>
          </ac:picMkLst>
        </pc:picChg>
      </pc:sldChg>
      <pc:sldChg chg="addSp delSp modSp mod">
        <pc:chgData name="BRAZZOLOTTO Isabelle" userId="c4914297-3f2d-4e0a-8c8d-5f9c7ad33800" providerId="ADAL" clId="{122A861D-4E9C-5D0A-8E89-9D85B7A81D3E}" dt="2026-04-13T13:02:25.796" v="9"/>
        <pc:sldMkLst>
          <pc:docMk/>
          <pc:sldMk cId="3868258415" sldId="258"/>
        </pc:sldMkLst>
        <pc:picChg chg="add mod">
          <ac:chgData name="BRAZZOLOTTO Isabelle" userId="c4914297-3f2d-4e0a-8c8d-5f9c7ad33800" providerId="ADAL" clId="{122A861D-4E9C-5D0A-8E89-9D85B7A81D3E}" dt="2026-04-13T13:02:25.796" v="9"/>
          <ac:picMkLst>
            <pc:docMk/>
            <pc:sldMk cId="3868258415" sldId="258"/>
            <ac:picMk id="3" creationId="{F4E1CA44-532C-5774-CEE2-E29CD618A140}"/>
          </ac:picMkLst>
        </pc:picChg>
        <pc:picChg chg="del">
          <ac:chgData name="BRAZZOLOTTO Isabelle" userId="c4914297-3f2d-4e0a-8c8d-5f9c7ad33800" providerId="ADAL" clId="{122A861D-4E9C-5D0A-8E89-9D85B7A81D3E}" dt="2026-04-13T13:02:24.866" v="8" actId="478"/>
          <ac:picMkLst>
            <pc:docMk/>
            <pc:sldMk cId="3868258415" sldId="258"/>
            <ac:picMk id="4" creationId="{9FF555F6-E0A1-BBBA-866B-CD9C48533C2F}"/>
          </ac:picMkLst>
        </pc:picChg>
      </pc:sldChg>
      <pc:sldChg chg="addSp delSp modSp mod">
        <pc:chgData name="BRAZZOLOTTO Isabelle" userId="c4914297-3f2d-4e0a-8c8d-5f9c7ad33800" providerId="ADAL" clId="{122A861D-4E9C-5D0A-8E89-9D85B7A81D3E}" dt="2026-04-13T13:02:33.338" v="13"/>
        <pc:sldMkLst>
          <pc:docMk/>
          <pc:sldMk cId="180041879" sldId="259"/>
        </pc:sldMkLst>
        <pc:picChg chg="add mod">
          <ac:chgData name="BRAZZOLOTTO Isabelle" userId="c4914297-3f2d-4e0a-8c8d-5f9c7ad33800" providerId="ADAL" clId="{122A861D-4E9C-5D0A-8E89-9D85B7A81D3E}" dt="2026-04-13T13:02:33.338" v="13"/>
          <ac:picMkLst>
            <pc:docMk/>
            <pc:sldMk cId="180041879" sldId="259"/>
            <ac:picMk id="3" creationId="{20638F3E-846F-41C4-F30F-AFCE6D3FED77}"/>
          </ac:picMkLst>
        </pc:picChg>
        <pc:picChg chg="del">
          <ac:chgData name="BRAZZOLOTTO Isabelle" userId="c4914297-3f2d-4e0a-8c8d-5f9c7ad33800" providerId="ADAL" clId="{122A861D-4E9C-5D0A-8E89-9D85B7A81D3E}" dt="2026-04-13T13:02:32.418" v="12" actId="478"/>
          <ac:picMkLst>
            <pc:docMk/>
            <pc:sldMk cId="180041879" sldId="259"/>
            <ac:picMk id="4" creationId="{1CE61C1E-4A5A-B4C6-8E09-61CDB4277096}"/>
          </ac:picMkLst>
        </pc:picChg>
      </pc:sldChg>
      <pc:sldChg chg="addSp delSp modSp mod">
        <pc:chgData name="BRAZZOLOTTO Isabelle" userId="c4914297-3f2d-4e0a-8c8d-5f9c7ad33800" providerId="ADAL" clId="{122A861D-4E9C-5D0A-8E89-9D85B7A81D3E}" dt="2026-04-13T13:02:41.122" v="17"/>
        <pc:sldMkLst>
          <pc:docMk/>
          <pc:sldMk cId="3429133356" sldId="260"/>
        </pc:sldMkLst>
        <pc:picChg chg="add mod">
          <ac:chgData name="BRAZZOLOTTO Isabelle" userId="c4914297-3f2d-4e0a-8c8d-5f9c7ad33800" providerId="ADAL" clId="{122A861D-4E9C-5D0A-8E89-9D85B7A81D3E}" dt="2026-04-13T13:02:41.122" v="17"/>
          <ac:picMkLst>
            <pc:docMk/>
            <pc:sldMk cId="3429133356" sldId="260"/>
            <ac:picMk id="3" creationId="{9ABE684D-2272-A80F-8F51-A1F8FEEE483E}"/>
          </ac:picMkLst>
        </pc:picChg>
        <pc:picChg chg="del">
          <ac:chgData name="BRAZZOLOTTO Isabelle" userId="c4914297-3f2d-4e0a-8c8d-5f9c7ad33800" providerId="ADAL" clId="{122A861D-4E9C-5D0A-8E89-9D85B7A81D3E}" dt="2026-04-13T13:02:40.210" v="16" actId="478"/>
          <ac:picMkLst>
            <pc:docMk/>
            <pc:sldMk cId="3429133356" sldId="260"/>
            <ac:picMk id="4" creationId="{27CA5EF0-3605-714B-32F1-AD15B1582960}"/>
          </ac:picMkLst>
        </pc:picChg>
      </pc:sldChg>
      <pc:sldChg chg="addSp delSp modSp mod">
        <pc:chgData name="BRAZZOLOTTO Isabelle" userId="c4914297-3f2d-4e0a-8c8d-5f9c7ad33800" providerId="ADAL" clId="{122A861D-4E9C-5D0A-8E89-9D85B7A81D3E}" dt="2026-04-13T13:02:48.464" v="21"/>
        <pc:sldMkLst>
          <pc:docMk/>
          <pc:sldMk cId="2680911144" sldId="261"/>
        </pc:sldMkLst>
        <pc:picChg chg="add mod">
          <ac:chgData name="BRAZZOLOTTO Isabelle" userId="c4914297-3f2d-4e0a-8c8d-5f9c7ad33800" providerId="ADAL" clId="{122A861D-4E9C-5D0A-8E89-9D85B7A81D3E}" dt="2026-04-13T13:02:48.464" v="21"/>
          <ac:picMkLst>
            <pc:docMk/>
            <pc:sldMk cId="2680911144" sldId="261"/>
            <ac:picMk id="3" creationId="{A4609480-0A56-F8B6-AA94-779A09E405B8}"/>
          </ac:picMkLst>
        </pc:picChg>
        <pc:picChg chg="del">
          <ac:chgData name="BRAZZOLOTTO Isabelle" userId="c4914297-3f2d-4e0a-8c8d-5f9c7ad33800" providerId="ADAL" clId="{122A861D-4E9C-5D0A-8E89-9D85B7A81D3E}" dt="2026-04-13T13:02:47.570" v="20" actId="478"/>
          <ac:picMkLst>
            <pc:docMk/>
            <pc:sldMk cId="2680911144" sldId="261"/>
            <ac:picMk id="4" creationId="{1DB103B9-07E8-98AD-B40D-57017516413B}"/>
          </ac:picMkLst>
        </pc:picChg>
      </pc:sldChg>
      <pc:sldChg chg="addSp delSp modSp mod">
        <pc:chgData name="BRAZZOLOTTO Isabelle" userId="c4914297-3f2d-4e0a-8c8d-5f9c7ad33800" providerId="ADAL" clId="{122A861D-4E9C-5D0A-8E89-9D85B7A81D3E}" dt="2026-04-13T13:02:56.752" v="25"/>
        <pc:sldMkLst>
          <pc:docMk/>
          <pc:sldMk cId="294026284" sldId="262"/>
        </pc:sldMkLst>
        <pc:picChg chg="add mod">
          <ac:chgData name="BRAZZOLOTTO Isabelle" userId="c4914297-3f2d-4e0a-8c8d-5f9c7ad33800" providerId="ADAL" clId="{122A861D-4E9C-5D0A-8E89-9D85B7A81D3E}" dt="2026-04-13T13:02:56.752" v="25"/>
          <ac:picMkLst>
            <pc:docMk/>
            <pc:sldMk cId="294026284" sldId="262"/>
            <ac:picMk id="3" creationId="{2443963C-EC17-992B-737A-7845441126D8}"/>
          </ac:picMkLst>
        </pc:picChg>
        <pc:picChg chg="del">
          <ac:chgData name="BRAZZOLOTTO Isabelle" userId="c4914297-3f2d-4e0a-8c8d-5f9c7ad33800" providerId="ADAL" clId="{122A861D-4E9C-5D0A-8E89-9D85B7A81D3E}" dt="2026-04-13T13:02:55.835" v="24" actId="478"/>
          <ac:picMkLst>
            <pc:docMk/>
            <pc:sldMk cId="294026284" sldId="262"/>
            <ac:picMk id="4" creationId="{E6A9C5C6-96BE-62A7-F1E8-962F287263A8}"/>
          </ac:picMkLst>
        </pc:picChg>
      </pc:sldChg>
      <pc:sldChg chg="addSp delSp modSp mod">
        <pc:chgData name="BRAZZOLOTTO Isabelle" userId="c4914297-3f2d-4e0a-8c8d-5f9c7ad33800" providerId="ADAL" clId="{122A861D-4E9C-5D0A-8E89-9D85B7A81D3E}" dt="2026-04-13T13:02:15.185" v="3"/>
        <pc:sldMkLst>
          <pc:docMk/>
          <pc:sldMk cId="3347883277" sldId="263"/>
        </pc:sldMkLst>
        <pc:picChg chg="add mod">
          <ac:chgData name="BRAZZOLOTTO Isabelle" userId="c4914297-3f2d-4e0a-8c8d-5f9c7ad33800" providerId="ADAL" clId="{122A861D-4E9C-5D0A-8E89-9D85B7A81D3E}" dt="2026-04-13T13:02:15.185" v="3"/>
          <ac:picMkLst>
            <pc:docMk/>
            <pc:sldMk cId="3347883277" sldId="263"/>
            <ac:picMk id="2" creationId="{016ADFEF-F2F0-669F-B86D-D00BF55994E1}"/>
          </ac:picMkLst>
        </pc:picChg>
        <pc:picChg chg="del">
          <ac:chgData name="BRAZZOLOTTO Isabelle" userId="c4914297-3f2d-4e0a-8c8d-5f9c7ad33800" providerId="ADAL" clId="{122A861D-4E9C-5D0A-8E89-9D85B7A81D3E}" dt="2026-04-13T13:02:14.250" v="2" actId="478"/>
          <ac:picMkLst>
            <pc:docMk/>
            <pc:sldMk cId="3347883277" sldId="263"/>
            <ac:picMk id="4" creationId="{6116BF09-3EE5-5027-EFB9-EA8FBE6C4F5A}"/>
          </ac:picMkLst>
        </pc:picChg>
      </pc:sldChg>
      <pc:sldChg chg="addSp delSp modSp mod">
        <pc:chgData name="BRAZZOLOTTO Isabelle" userId="c4914297-3f2d-4e0a-8c8d-5f9c7ad33800" providerId="ADAL" clId="{122A861D-4E9C-5D0A-8E89-9D85B7A81D3E}" dt="2026-04-13T13:02:21.882" v="7"/>
        <pc:sldMkLst>
          <pc:docMk/>
          <pc:sldMk cId="1454995670" sldId="264"/>
        </pc:sldMkLst>
        <pc:picChg chg="add mod">
          <ac:chgData name="BRAZZOLOTTO Isabelle" userId="c4914297-3f2d-4e0a-8c8d-5f9c7ad33800" providerId="ADAL" clId="{122A861D-4E9C-5D0A-8E89-9D85B7A81D3E}" dt="2026-04-13T13:02:21.882" v="7"/>
          <ac:picMkLst>
            <pc:docMk/>
            <pc:sldMk cId="1454995670" sldId="264"/>
            <ac:picMk id="3" creationId="{74B9FDFA-BD68-04D4-EB5E-B7916BAB1341}"/>
          </ac:picMkLst>
        </pc:picChg>
        <pc:picChg chg="del">
          <ac:chgData name="BRAZZOLOTTO Isabelle" userId="c4914297-3f2d-4e0a-8c8d-5f9c7ad33800" providerId="ADAL" clId="{122A861D-4E9C-5D0A-8E89-9D85B7A81D3E}" dt="2026-04-13T13:02:20.963" v="6" actId="478"/>
          <ac:picMkLst>
            <pc:docMk/>
            <pc:sldMk cId="1454995670" sldId="264"/>
            <ac:picMk id="4" creationId="{C3A27EEB-68FD-6DBC-F8D1-F9DFCBA90BEF}"/>
          </ac:picMkLst>
        </pc:picChg>
      </pc:sldChg>
      <pc:sldChg chg="addSp delSp modSp mod">
        <pc:chgData name="BRAZZOLOTTO Isabelle" userId="c4914297-3f2d-4e0a-8c8d-5f9c7ad33800" providerId="ADAL" clId="{122A861D-4E9C-5D0A-8E89-9D85B7A81D3E}" dt="2026-04-13T13:02:29.817" v="11"/>
        <pc:sldMkLst>
          <pc:docMk/>
          <pc:sldMk cId="1145823201" sldId="265"/>
        </pc:sldMkLst>
        <pc:picChg chg="add mod">
          <ac:chgData name="BRAZZOLOTTO Isabelle" userId="c4914297-3f2d-4e0a-8c8d-5f9c7ad33800" providerId="ADAL" clId="{122A861D-4E9C-5D0A-8E89-9D85B7A81D3E}" dt="2026-04-13T13:02:29.817" v="11"/>
          <ac:picMkLst>
            <pc:docMk/>
            <pc:sldMk cId="1145823201" sldId="265"/>
            <ac:picMk id="3" creationId="{BB0CA3FF-7DE7-60B3-824A-76D07351265B}"/>
          </ac:picMkLst>
        </pc:picChg>
        <pc:picChg chg="del">
          <ac:chgData name="BRAZZOLOTTO Isabelle" userId="c4914297-3f2d-4e0a-8c8d-5f9c7ad33800" providerId="ADAL" clId="{122A861D-4E9C-5D0A-8E89-9D85B7A81D3E}" dt="2026-04-13T13:02:28.898" v="10" actId="478"/>
          <ac:picMkLst>
            <pc:docMk/>
            <pc:sldMk cId="1145823201" sldId="265"/>
            <ac:picMk id="4" creationId="{A960D5A1-F0EF-BC83-2C33-91E1F7C81B68}"/>
          </ac:picMkLst>
        </pc:picChg>
      </pc:sldChg>
      <pc:sldChg chg="addSp delSp modSp mod">
        <pc:chgData name="BRAZZOLOTTO Isabelle" userId="c4914297-3f2d-4e0a-8c8d-5f9c7ad33800" providerId="ADAL" clId="{122A861D-4E9C-5D0A-8E89-9D85B7A81D3E}" dt="2026-04-13T13:02:37.832" v="15"/>
        <pc:sldMkLst>
          <pc:docMk/>
          <pc:sldMk cId="3143259476" sldId="266"/>
        </pc:sldMkLst>
        <pc:picChg chg="add mod">
          <ac:chgData name="BRAZZOLOTTO Isabelle" userId="c4914297-3f2d-4e0a-8c8d-5f9c7ad33800" providerId="ADAL" clId="{122A861D-4E9C-5D0A-8E89-9D85B7A81D3E}" dt="2026-04-13T13:02:37.832" v="15"/>
          <ac:picMkLst>
            <pc:docMk/>
            <pc:sldMk cId="3143259476" sldId="266"/>
            <ac:picMk id="3" creationId="{19DC1CC8-3491-71F4-4C46-E3975B443635}"/>
          </ac:picMkLst>
        </pc:picChg>
        <pc:picChg chg="del">
          <ac:chgData name="BRAZZOLOTTO Isabelle" userId="c4914297-3f2d-4e0a-8c8d-5f9c7ad33800" providerId="ADAL" clId="{122A861D-4E9C-5D0A-8E89-9D85B7A81D3E}" dt="2026-04-13T13:02:36.826" v="14" actId="478"/>
          <ac:picMkLst>
            <pc:docMk/>
            <pc:sldMk cId="3143259476" sldId="266"/>
            <ac:picMk id="4" creationId="{FD218CE6-A8E8-CC7C-72D1-36C35C0C7B37}"/>
          </ac:picMkLst>
        </pc:picChg>
      </pc:sldChg>
      <pc:sldChg chg="addSp delSp modSp mod">
        <pc:chgData name="BRAZZOLOTTO Isabelle" userId="c4914297-3f2d-4e0a-8c8d-5f9c7ad33800" providerId="ADAL" clId="{122A861D-4E9C-5D0A-8E89-9D85B7A81D3E}" dt="2026-04-13T13:02:45.404" v="19"/>
        <pc:sldMkLst>
          <pc:docMk/>
          <pc:sldMk cId="2262420264" sldId="267"/>
        </pc:sldMkLst>
        <pc:picChg chg="add mod">
          <ac:chgData name="BRAZZOLOTTO Isabelle" userId="c4914297-3f2d-4e0a-8c8d-5f9c7ad33800" providerId="ADAL" clId="{122A861D-4E9C-5D0A-8E89-9D85B7A81D3E}" dt="2026-04-13T13:02:45.404" v="19"/>
          <ac:picMkLst>
            <pc:docMk/>
            <pc:sldMk cId="2262420264" sldId="267"/>
            <ac:picMk id="3" creationId="{2EE4D769-AFDC-E7AF-AEAF-61FEA2D5A8A6}"/>
          </ac:picMkLst>
        </pc:picChg>
        <pc:picChg chg="del">
          <ac:chgData name="BRAZZOLOTTO Isabelle" userId="c4914297-3f2d-4e0a-8c8d-5f9c7ad33800" providerId="ADAL" clId="{122A861D-4E9C-5D0A-8E89-9D85B7A81D3E}" dt="2026-04-13T13:02:44.466" v="18" actId="478"/>
          <ac:picMkLst>
            <pc:docMk/>
            <pc:sldMk cId="2262420264" sldId="267"/>
            <ac:picMk id="4" creationId="{D9B2AD1B-EFCE-4000-0C41-779BE6A5CCEB}"/>
          </ac:picMkLst>
        </pc:picChg>
      </pc:sldChg>
      <pc:sldChg chg="addSp delSp modSp mod">
        <pc:chgData name="BRAZZOLOTTO Isabelle" userId="c4914297-3f2d-4e0a-8c8d-5f9c7ad33800" providerId="ADAL" clId="{122A861D-4E9C-5D0A-8E89-9D85B7A81D3E}" dt="2026-04-13T13:02:52.989" v="23"/>
        <pc:sldMkLst>
          <pc:docMk/>
          <pc:sldMk cId="2263085921" sldId="268"/>
        </pc:sldMkLst>
        <pc:picChg chg="add mod">
          <ac:chgData name="BRAZZOLOTTO Isabelle" userId="c4914297-3f2d-4e0a-8c8d-5f9c7ad33800" providerId="ADAL" clId="{122A861D-4E9C-5D0A-8E89-9D85B7A81D3E}" dt="2026-04-13T13:02:52.989" v="23"/>
          <ac:picMkLst>
            <pc:docMk/>
            <pc:sldMk cId="2263085921" sldId="268"/>
            <ac:picMk id="2" creationId="{6B235625-40D3-305B-EAF6-BE468C1FF09E}"/>
          </ac:picMkLst>
        </pc:picChg>
        <pc:picChg chg="del">
          <ac:chgData name="BRAZZOLOTTO Isabelle" userId="c4914297-3f2d-4e0a-8c8d-5f9c7ad33800" providerId="ADAL" clId="{122A861D-4E9C-5D0A-8E89-9D85B7A81D3E}" dt="2026-04-13T13:02:52.090" v="22" actId="478"/>
          <ac:picMkLst>
            <pc:docMk/>
            <pc:sldMk cId="2263085921" sldId="268"/>
            <ac:picMk id="4" creationId="{01872D1D-FCDB-0E07-5F27-49857DE3B8B5}"/>
          </ac:picMkLst>
        </pc:picChg>
      </pc:sldChg>
      <pc:sldChg chg="addSp delSp modSp mod">
        <pc:chgData name="BRAZZOLOTTO Isabelle" userId="c4914297-3f2d-4e0a-8c8d-5f9c7ad33800" providerId="ADAL" clId="{122A861D-4E9C-5D0A-8E89-9D85B7A81D3E}" dt="2026-04-13T13:03:03.978" v="27"/>
        <pc:sldMkLst>
          <pc:docMk/>
          <pc:sldMk cId="1279700671" sldId="269"/>
        </pc:sldMkLst>
        <pc:picChg chg="del">
          <ac:chgData name="BRAZZOLOTTO Isabelle" userId="c4914297-3f2d-4e0a-8c8d-5f9c7ad33800" providerId="ADAL" clId="{122A861D-4E9C-5D0A-8E89-9D85B7A81D3E}" dt="2026-04-13T13:03:03.090" v="26" actId="478"/>
          <ac:picMkLst>
            <pc:docMk/>
            <pc:sldMk cId="1279700671" sldId="269"/>
            <ac:picMk id="3" creationId="{3AB4D3DF-FF07-E53F-D818-D1CEA09D1DCF}"/>
          </ac:picMkLst>
        </pc:picChg>
        <pc:picChg chg="add mod">
          <ac:chgData name="BRAZZOLOTTO Isabelle" userId="c4914297-3f2d-4e0a-8c8d-5f9c7ad33800" providerId="ADAL" clId="{122A861D-4E9C-5D0A-8E89-9D85B7A81D3E}" dt="2026-04-13T13:03:03.978" v="27"/>
          <ac:picMkLst>
            <pc:docMk/>
            <pc:sldMk cId="1279700671" sldId="269"/>
            <ac:picMk id="4" creationId="{49C29F14-690B-025B-E505-135AAB17DC4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306A-D926-3D48-AE1E-01B31235F478}" type="datetimeFigureOut">
              <a:rPr lang="fr-FR" smtClean="0"/>
              <a:t>13/04/2026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A18E-B005-3745-A46C-7F7CB1FD96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7078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306A-D926-3D48-AE1E-01B31235F478}" type="datetimeFigureOut">
              <a:rPr lang="fr-FR" smtClean="0"/>
              <a:t>13/04/2026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A18E-B005-3745-A46C-7F7CB1FD96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6492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306A-D926-3D48-AE1E-01B31235F478}" type="datetimeFigureOut">
              <a:rPr lang="fr-FR" smtClean="0"/>
              <a:t>13/04/2026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A18E-B005-3745-A46C-7F7CB1FD96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0359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306A-D926-3D48-AE1E-01B31235F478}" type="datetimeFigureOut">
              <a:rPr lang="fr-FR" smtClean="0"/>
              <a:t>13/04/2026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A18E-B005-3745-A46C-7F7CB1FD96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6068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306A-D926-3D48-AE1E-01B31235F478}" type="datetimeFigureOut">
              <a:rPr lang="fr-FR" smtClean="0"/>
              <a:t>13/04/2026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A18E-B005-3745-A46C-7F7CB1FD96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0469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306A-D926-3D48-AE1E-01B31235F478}" type="datetimeFigureOut">
              <a:rPr lang="fr-FR" smtClean="0"/>
              <a:t>13/04/2026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A18E-B005-3745-A46C-7F7CB1FD96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539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306A-D926-3D48-AE1E-01B31235F478}" type="datetimeFigureOut">
              <a:rPr lang="fr-FR" smtClean="0"/>
              <a:t>13/04/2026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A18E-B005-3745-A46C-7F7CB1FD96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37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306A-D926-3D48-AE1E-01B31235F478}" type="datetimeFigureOut">
              <a:rPr lang="fr-FR" smtClean="0"/>
              <a:t>13/04/2026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A18E-B005-3745-A46C-7F7CB1FD96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6838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306A-D926-3D48-AE1E-01B31235F478}" type="datetimeFigureOut">
              <a:rPr lang="fr-FR" smtClean="0"/>
              <a:t>13/04/2026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A18E-B005-3745-A46C-7F7CB1FD96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230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306A-D926-3D48-AE1E-01B31235F478}" type="datetimeFigureOut">
              <a:rPr lang="fr-FR" smtClean="0"/>
              <a:t>13/04/2026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A18E-B005-3745-A46C-7F7CB1FD96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8763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306A-D926-3D48-AE1E-01B31235F478}" type="datetimeFigureOut">
              <a:rPr lang="fr-FR" smtClean="0"/>
              <a:t>13/04/2026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A18E-B005-3745-A46C-7F7CB1FD96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7279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0000"/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25306A-D926-3D48-AE1E-01B31235F478}" type="datetimeFigureOut">
              <a:rPr lang="fr-FR" smtClean="0"/>
              <a:t>13/04/2026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F9A18E-B005-3745-A46C-7F7CB1FD96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8747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>
            <a:off x="1294766" y="6092518"/>
            <a:ext cx="8102279" cy="868102"/>
          </a:xfrm>
          <a:prstGeom prst="rightArrow">
            <a:avLst/>
          </a:prstGeom>
          <a:solidFill>
            <a:srgbClr val="0E7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C64E1E-3995-E063-8D70-9D8B350D2F3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0058A5"/>
                </a:solidFill>
                <a:latin typeface="Fira Sans Black" panose="020B0503050000020004" pitchFamily="34" charset="0"/>
              </a:rPr>
              <a:t>ESPACE MÉTIERS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133129E-B723-E321-2F8A-7CB560CD35D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7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6052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 flipH="1">
            <a:off x="1294766" y="6092518"/>
            <a:ext cx="8102279" cy="868102"/>
          </a:xfrm>
          <a:prstGeom prst="rightArrow">
            <a:avLst/>
          </a:prstGeom>
          <a:solidFill>
            <a:srgbClr val="0E7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500" b="1" dirty="0">
                <a:solidFill>
                  <a:srgbClr val="0058A5"/>
                </a:solidFill>
                <a:latin typeface="Fira Sans Black" panose="020B0503050000020004" pitchFamily="34" charset="0"/>
              </a:rPr>
              <a:t>SALLE MULTIMÉDIA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8A28B2F-5EBD-09D4-4F95-0C6492AF87D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2EE4D769-AFDC-E7AF-AEAF-61FEA2D5A8A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7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420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>
            <a:off x="1294766" y="6092518"/>
            <a:ext cx="8102279" cy="868102"/>
          </a:xfrm>
          <a:prstGeom prst="rightArrow">
            <a:avLst/>
          </a:prstGeom>
          <a:solidFill>
            <a:srgbClr val="0E7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500" b="1" dirty="0">
                <a:solidFill>
                  <a:srgbClr val="0058A5"/>
                </a:solidFill>
                <a:latin typeface="Fira Sans Black" panose="020B0503050000020004" pitchFamily="34" charset="0"/>
              </a:rPr>
              <a:t>SALLE RÉALITÉ VIRTUELLE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493BBE9-F6EF-E841-9A8D-16B6E0D4982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4609480-0A56-F8B6-AA94-779A09E405B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7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9111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 flipH="1">
            <a:off x="1294766" y="6092518"/>
            <a:ext cx="8102279" cy="868102"/>
          </a:xfrm>
          <a:prstGeom prst="rightArrow">
            <a:avLst/>
          </a:prstGeom>
          <a:solidFill>
            <a:srgbClr val="0E7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500" b="1" dirty="0">
                <a:solidFill>
                  <a:srgbClr val="0058A5"/>
                </a:solidFill>
                <a:latin typeface="Fira Sans Black" panose="020B0503050000020004" pitchFamily="34" charset="0"/>
              </a:rPr>
              <a:t>SALLE RÉALITÉ VIRTUELLE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8396F86-9ACA-A1A9-A929-02653C8C755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6B235625-40D3-305B-EAF6-BE468C1FF09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7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085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>
            <a:off x="1294766" y="6092518"/>
            <a:ext cx="8102279" cy="868102"/>
          </a:xfrm>
          <a:prstGeom prst="rightArrow">
            <a:avLst/>
          </a:prstGeom>
          <a:solidFill>
            <a:srgbClr val="9420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500" b="1" dirty="0">
                <a:solidFill>
                  <a:srgbClr val="942092"/>
                </a:solidFill>
                <a:latin typeface="Fira Sans Black" panose="020B0503050000020004" pitchFamily="34" charset="0"/>
              </a:rPr>
              <a:t>CIRCUIT RECONVERSION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DE2AA6F-A589-BF49-576D-ABC18AC5A4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2443963C-EC17-992B-737A-7845441126D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7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262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 flipH="1">
            <a:off x="1294766" y="6092518"/>
            <a:ext cx="8102279" cy="868102"/>
          </a:xfrm>
          <a:prstGeom prst="rightArrow">
            <a:avLst/>
          </a:prstGeom>
          <a:solidFill>
            <a:srgbClr val="9420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500" b="1" dirty="0">
                <a:solidFill>
                  <a:srgbClr val="942092"/>
                </a:solidFill>
                <a:latin typeface="Fira Sans Black" panose="020B0503050000020004" pitchFamily="34" charset="0"/>
              </a:rPr>
              <a:t>CIRCUIT RECONVERSION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392A467-5C53-97DD-9CF6-718B20339F8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49C29F14-690B-025B-E505-135AAB17DC4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7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700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 rot="10800000">
            <a:off x="1294766" y="6092518"/>
            <a:ext cx="8102279" cy="868102"/>
          </a:xfrm>
          <a:prstGeom prst="rightArrow">
            <a:avLst/>
          </a:prstGeom>
          <a:solidFill>
            <a:srgbClr val="0E7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0058A5"/>
                </a:solidFill>
                <a:latin typeface="Fira Sans Black" panose="020B0503050000020004" pitchFamily="34" charset="0"/>
              </a:rPr>
              <a:t>ESPACE MÉTIERS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06859C2-83BF-D7ED-7E48-285FDFD8970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016ADFEF-F2F0-669F-B86D-D00BF55994E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7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83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>
            <a:off x="1294766" y="6092518"/>
            <a:ext cx="8102279" cy="868102"/>
          </a:xfrm>
          <a:prstGeom prst="rightArrow">
            <a:avLst/>
          </a:prstGeom>
          <a:solidFill>
            <a:srgbClr val="0E7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0058A5"/>
                </a:solidFill>
                <a:latin typeface="Fira Sans Black" panose="020B0503050000020004" pitchFamily="34" charset="0"/>
              </a:rPr>
              <a:t>ESPACE CONSEILS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91502C8-2449-DB23-5F9D-BA5D1998708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4A53329F-9C46-1DFD-2A52-BA2B41FFC3D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7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997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 rot="10800000">
            <a:off x="1294766" y="6092518"/>
            <a:ext cx="8102279" cy="868102"/>
          </a:xfrm>
          <a:prstGeom prst="rightArrow">
            <a:avLst/>
          </a:prstGeom>
          <a:solidFill>
            <a:srgbClr val="0E7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0058A5"/>
                </a:solidFill>
                <a:latin typeface="Fira Sans Black" panose="020B0503050000020004" pitchFamily="34" charset="0"/>
              </a:rPr>
              <a:t>ESPACE CONSEILS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D626594-E6FD-B3A6-FAAC-F3C32E4E8E4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4B9FDFA-BD68-04D4-EB5E-B7916BAB134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7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9956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>
            <a:off x="1294766" y="6092518"/>
            <a:ext cx="8102279" cy="868102"/>
          </a:xfrm>
          <a:prstGeom prst="rightArrow">
            <a:avLst/>
          </a:prstGeom>
          <a:solidFill>
            <a:srgbClr val="0E7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0058A5"/>
                </a:solidFill>
                <a:latin typeface="Fira Sans Black" panose="020B0503050000020004" pitchFamily="34" charset="0"/>
              </a:rPr>
              <a:t>CONFÉRENCES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B7DEB85-EE29-E5D5-2185-839922389E3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F4E1CA44-532C-5774-CEE2-E29CD618A14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7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258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 rot="10800000">
            <a:off x="1294766" y="6092518"/>
            <a:ext cx="8102279" cy="868102"/>
          </a:xfrm>
          <a:prstGeom prst="rightArrow">
            <a:avLst/>
          </a:prstGeom>
          <a:solidFill>
            <a:srgbClr val="0E7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0058A5"/>
                </a:solidFill>
                <a:latin typeface="Fira Sans Black" panose="020B0503050000020004" pitchFamily="34" charset="0"/>
              </a:rPr>
              <a:t>CONFÉRENCES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4BCF09C-37BC-1573-15AC-E03A20BD757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BB0CA3FF-7DE7-60B3-824A-76D07351265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7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823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>
            <a:off x="1294766" y="6092518"/>
            <a:ext cx="8102279" cy="868102"/>
          </a:xfrm>
          <a:prstGeom prst="rightArrow">
            <a:avLst/>
          </a:prstGeom>
          <a:solidFill>
            <a:srgbClr val="0E7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0058A5"/>
                </a:solidFill>
                <a:latin typeface="Fira Sans Black" panose="020B0503050000020004" pitchFamily="34" charset="0"/>
              </a:rPr>
              <a:t>ESPACE ATELIERS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1A0F17B-30B2-1653-0B9D-AD540BF6224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20638F3E-846F-41C4-F30F-AFCE6D3FED7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7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41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 flipH="1" flipV="1">
            <a:off x="1294766" y="6092518"/>
            <a:ext cx="8102279" cy="868102"/>
          </a:xfrm>
          <a:prstGeom prst="rightArrow">
            <a:avLst/>
          </a:prstGeom>
          <a:solidFill>
            <a:srgbClr val="0E7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0058A5"/>
                </a:solidFill>
                <a:latin typeface="Fira Sans Black" panose="020B0503050000020004" pitchFamily="34" charset="0"/>
              </a:rPr>
              <a:t>ESPACE ATELIERS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C1D67B3-29E8-4594-6EB7-F9E9A67D515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19DC1CC8-3491-71F4-4C46-E3975B44363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7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594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>
            <a:off x="1294766" y="6092518"/>
            <a:ext cx="8102279" cy="868102"/>
          </a:xfrm>
          <a:prstGeom prst="rightArrow">
            <a:avLst/>
          </a:prstGeom>
          <a:solidFill>
            <a:srgbClr val="0E7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500" b="1" dirty="0">
                <a:solidFill>
                  <a:srgbClr val="0058A5"/>
                </a:solidFill>
                <a:latin typeface="Fira Sans Black" panose="020B0503050000020004" pitchFamily="34" charset="0"/>
              </a:rPr>
              <a:t>SALLE MULTIMÉDIA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EB3E9F0-33CB-F6F5-9D5C-3284FB70279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ABE684D-2272-A80F-8F51-A1F8FEEE483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7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13335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69611CAFB7CF4A8F87A832AA20E046" ma:contentTypeVersion="19" ma:contentTypeDescription="Crée un document." ma:contentTypeScope="" ma:versionID="3a698ea9b196f16f6e8cd9ebda9f1c43">
  <xsd:schema xmlns:xsd="http://www.w3.org/2001/XMLSchema" xmlns:xs="http://www.w3.org/2001/XMLSchema" xmlns:p="http://schemas.microsoft.com/office/2006/metadata/properties" xmlns:ns2="0ae1c92c-21ff-40fa-b529-58d93339239a" xmlns:ns3="559fdad3-229c-4548-8a95-e6daaaa37bbe" targetNamespace="http://schemas.microsoft.com/office/2006/metadata/properties" ma:root="true" ma:fieldsID="712b794912d642cff52648add5f8b3f7" ns2:_="" ns3:_="">
    <xsd:import namespace="0ae1c92c-21ff-40fa-b529-58d93339239a"/>
    <xsd:import namespace="559fdad3-229c-4548-8a95-e6daaaa37b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e1c92c-21ff-40fa-b529-58d9333923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8e37db17-1001-4eab-ad9f-4c3ff6e64f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9fdad3-229c-4548-8a95-e6daaaa37bb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5dff3a0-83c9-4fb0-9f5a-af1cb8d1eea9}" ma:internalName="TaxCatchAll" ma:showField="CatchAllData" ma:web="559fdad3-229c-4548-8a95-e6daaaa37b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ae1c92c-21ff-40fa-b529-58d93339239a">
      <Terms xmlns="http://schemas.microsoft.com/office/infopath/2007/PartnerControls"/>
    </lcf76f155ced4ddcb4097134ff3c332f>
    <TaxCatchAll xmlns="559fdad3-229c-4548-8a95-e6daaaa37bbe" xsi:nil="true"/>
  </documentManagement>
</p:properties>
</file>

<file path=customXml/itemProps1.xml><?xml version="1.0" encoding="utf-8"?>
<ds:datastoreItem xmlns:ds="http://schemas.openxmlformats.org/officeDocument/2006/customXml" ds:itemID="{10679AF5-3174-43CB-B83F-A1A72C8D2767}"/>
</file>

<file path=customXml/itemProps2.xml><?xml version="1.0" encoding="utf-8"?>
<ds:datastoreItem xmlns:ds="http://schemas.openxmlformats.org/officeDocument/2006/customXml" ds:itemID="{93B2E1F6-020A-4584-8AD0-45479DD180C6}"/>
</file>

<file path=customXml/itemProps3.xml><?xml version="1.0" encoding="utf-8"?>
<ds:datastoreItem xmlns:ds="http://schemas.openxmlformats.org/officeDocument/2006/customXml" ds:itemID="{C8F42746-230E-41EB-8BC0-5BBD2BAC79D1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49</TotalTime>
  <Words>28</Words>
  <Application>Microsoft Macintosh PowerPoint</Application>
  <PresentationFormat>Personnalisé</PresentationFormat>
  <Paragraphs>14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Fira Sans Black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BRAZZOLOTTO Isabelle</dc:creator>
  <cp:lastModifiedBy>BRAZZOLOTTO Isabelle</cp:lastModifiedBy>
  <cp:revision>2</cp:revision>
  <dcterms:created xsi:type="dcterms:W3CDTF">2023-03-20T10:39:31Z</dcterms:created>
  <dcterms:modified xsi:type="dcterms:W3CDTF">2026-04-13T13:03:08Z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0x0101002069611CAFB7CF4A8F87A832AA20E046</vt:lpwstr>
  </property>
</Properties>
</file>