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3" r:id="rId3"/>
    <p:sldId id="257" r:id="rId4"/>
    <p:sldId id="264" r:id="rId5"/>
    <p:sldId id="258" r:id="rId6"/>
    <p:sldId id="265" r:id="rId7"/>
    <p:sldId id="259" r:id="rId8"/>
    <p:sldId id="266" r:id="rId9"/>
    <p:sldId id="260" r:id="rId10"/>
    <p:sldId id="267" r:id="rId11"/>
    <p:sldId id="261" r:id="rId12"/>
    <p:sldId id="268" r:id="rId13"/>
    <p:sldId id="262" r:id="rId14"/>
    <p:sldId id="269" r:id="rId1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2092"/>
    <a:srgbClr val="0058A5"/>
    <a:srgbClr val="0E7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03E51F-96AC-754C-BB56-43F66D71555F}" v="13" dt="2026-04-13T13:01:48.4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70"/>
    <p:restoredTop sz="94688"/>
  </p:normalViewPr>
  <p:slideViewPr>
    <p:cSldViewPr snapToGrid="0">
      <p:cViewPr varScale="1">
        <p:scale>
          <a:sx n="131" d="100"/>
          <a:sy n="131" d="100"/>
        </p:scale>
        <p:origin x="8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ZZOLOTTO Isabelle" userId="c4914297-3f2d-4e0a-8c8d-5f9c7ad33800" providerId="ADAL" clId="{122A861D-4E9C-5D0A-8E89-9D85B7A81D3E}"/>
    <pc:docChg chg="custSel modSld">
      <pc:chgData name="BRAZZOLOTTO Isabelle" userId="c4914297-3f2d-4e0a-8c8d-5f9c7ad33800" providerId="ADAL" clId="{122A861D-4E9C-5D0A-8E89-9D85B7A81D3E}" dt="2026-04-13T13:01:48.417" v="24"/>
      <pc:docMkLst>
        <pc:docMk/>
      </pc:docMkLst>
      <pc:sldChg chg="modSp">
        <pc:chgData name="BRAZZOLOTTO Isabelle" userId="c4914297-3f2d-4e0a-8c8d-5f9c7ad33800" providerId="ADAL" clId="{122A861D-4E9C-5D0A-8E89-9D85B7A81D3E}" dt="2026-04-13T13:00:46.453" v="0" actId="14826"/>
        <pc:sldMkLst>
          <pc:docMk/>
          <pc:sldMk cId="3759605204" sldId="256"/>
        </pc:sldMkLst>
        <pc:picChg chg="mod">
          <ac:chgData name="BRAZZOLOTTO Isabelle" userId="c4914297-3f2d-4e0a-8c8d-5f9c7ad33800" providerId="ADAL" clId="{122A861D-4E9C-5D0A-8E89-9D85B7A81D3E}" dt="2026-04-13T13:00:46.453" v="0" actId="14826"/>
          <ac:picMkLst>
            <pc:docMk/>
            <pc:sldMk cId="3759605204" sldId="256"/>
            <ac:picMk id="2" creationId="{A419C29D-40D0-5A3B-A44B-EBFA0296FB3C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01.703" v="4"/>
        <pc:sldMkLst>
          <pc:docMk/>
          <pc:sldMk cId="1140997803" sldId="257"/>
        </pc:sldMkLst>
        <pc:picChg chg="add mod">
          <ac:chgData name="BRAZZOLOTTO Isabelle" userId="c4914297-3f2d-4e0a-8c8d-5f9c7ad33800" providerId="ADAL" clId="{122A861D-4E9C-5D0A-8E89-9D85B7A81D3E}" dt="2026-04-13T13:01:01.703" v="4"/>
          <ac:picMkLst>
            <pc:docMk/>
            <pc:sldMk cId="1140997803" sldId="257"/>
            <ac:picMk id="2" creationId="{C0984D29-4F04-A528-0426-F53DDB2F90F5}"/>
          </ac:picMkLst>
        </pc:picChg>
        <pc:picChg chg="del">
          <ac:chgData name="BRAZZOLOTTO Isabelle" userId="c4914297-3f2d-4e0a-8c8d-5f9c7ad33800" providerId="ADAL" clId="{122A861D-4E9C-5D0A-8E89-9D85B7A81D3E}" dt="2026-04-13T13:01:00.570" v="3" actId="478"/>
          <ac:picMkLst>
            <pc:docMk/>
            <pc:sldMk cId="1140997803" sldId="257"/>
            <ac:picMk id="4" creationId="{50C89555-ECD5-ACA8-97CA-A24724C50E3E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10.288" v="8"/>
        <pc:sldMkLst>
          <pc:docMk/>
          <pc:sldMk cId="3868258415" sldId="258"/>
        </pc:sldMkLst>
        <pc:picChg chg="add mod">
          <ac:chgData name="BRAZZOLOTTO Isabelle" userId="c4914297-3f2d-4e0a-8c8d-5f9c7ad33800" providerId="ADAL" clId="{122A861D-4E9C-5D0A-8E89-9D85B7A81D3E}" dt="2026-04-13T13:01:10.288" v="8"/>
          <ac:picMkLst>
            <pc:docMk/>
            <pc:sldMk cId="3868258415" sldId="258"/>
            <ac:picMk id="2" creationId="{1B8AA2DC-6B86-6BDF-B4F2-6962A71B3A26}"/>
          </ac:picMkLst>
        </pc:picChg>
        <pc:picChg chg="del">
          <ac:chgData name="BRAZZOLOTTO Isabelle" userId="c4914297-3f2d-4e0a-8c8d-5f9c7ad33800" providerId="ADAL" clId="{122A861D-4E9C-5D0A-8E89-9D85B7A81D3E}" dt="2026-04-13T13:01:09.210" v="7" actId="478"/>
          <ac:picMkLst>
            <pc:docMk/>
            <pc:sldMk cId="3868258415" sldId="258"/>
            <ac:picMk id="4" creationId="{DCAB5A5B-AB4C-FEE3-173F-38A754C13457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26.657" v="14"/>
        <pc:sldMkLst>
          <pc:docMk/>
          <pc:sldMk cId="3429133356" sldId="260"/>
        </pc:sldMkLst>
        <pc:picChg chg="add mod">
          <ac:chgData name="BRAZZOLOTTO Isabelle" userId="c4914297-3f2d-4e0a-8c8d-5f9c7ad33800" providerId="ADAL" clId="{122A861D-4E9C-5D0A-8E89-9D85B7A81D3E}" dt="2026-04-13T13:01:26.657" v="14"/>
          <ac:picMkLst>
            <pc:docMk/>
            <pc:sldMk cId="3429133356" sldId="260"/>
            <ac:picMk id="2" creationId="{10FF8C80-FD9E-BAD8-21BC-B6CA954CE5D2}"/>
          </ac:picMkLst>
        </pc:picChg>
        <pc:picChg chg="del">
          <ac:chgData name="BRAZZOLOTTO Isabelle" userId="c4914297-3f2d-4e0a-8c8d-5f9c7ad33800" providerId="ADAL" clId="{122A861D-4E9C-5D0A-8E89-9D85B7A81D3E}" dt="2026-04-13T13:01:25.826" v="13" actId="478"/>
          <ac:picMkLst>
            <pc:docMk/>
            <pc:sldMk cId="3429133356" sldId="260"/>
            <ac:picMk id="4" creationId="{C685609E-1354-098C-71F8-81E7455D26EF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35.696" v="18"/>
        <pc:sldMkLst>
          <pc:docMk/>
          <pc:sldMk cId="2680911144" sldId="261"/>
        </pc:sldMkLst>
        <pc:picChg chg="add mod">
          <ac:chgData name="BRAZZOLOTTO Isabelle" userId="c4914297-3f2d-4e0a-8c8d-5f9c7ad33800" providerId="ADAL" clId="{122A861D-4E9C-5D0A-8E89-9D85B7A81D3E}" dt="2026-04-13T13:01:35.696" v="18"/>
          <ac:picMkLst>
            <pc:docMk/>
            <pc:sldMk cId="2680911144" sldId="261"/>
            <ac:picMk id="2" creationId="{0461EE58-7F84-F2D6-B37E-1566832E9AE3}"/>
          </ac:picMkLst>
        </pc:picChg>
        <pc:picChg chg="del">
          <ac:chgData name="BRAZZOLOTTO Isabelle" userId="c4914297-3f2d-4e0a-8c8d-5f9c7ad33800" providerId="ADAL" clId="{122A861D-4E9C-5D0A-8E89-9D85B7A81D3E}" dt="2026-04-13T13:01:34.722" v="17" actId="478"/>
          <ac:picMkLst>
            <pc:docMk/>
            <pc:sldMk cId="2680911144" sldId="261"/>
            <ac:picMk id="4" creationId="{AC65A34C-BF73-9DAB-D491-C3830DCCC1BF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44.097" v="22"/>
        <pc:sldMkLst>
          <pc:docMk/>
          <pc:sldMk cId="294026284" sldId="262"/>
        </pc:sldMkLst>
        <pc:picChg chg="add mod">
          <ac:chgData name="BRAZZOLOTTO Isabelle" userId="c4914297-3f2d-4e0a-8c8d-5f9c7ad33800" providerId="ADAL" clId="{122A861D-4E9C-5D0A-8E89-9D85B7A81D3E}" dt="2026-04-13T13:01:44.097" v="22"/>
          <ac:picMkLst>
            <pc:docMk/>
            <pc:sldMk cId="294026284" sldId="262"/>
            <ac:picMk id="2" creationId="{4339E765-69C6-4B73-80D2-7B04E8A2549F}"/>
          </ac:picMkLst>
        </pc:picChg>
        <pc:picChg chg="del">
          <ac:chgData name="BRAZZOLOTTO Isabelle" userId="c4914297-3f2d-4e0a-8c8d-5f9c7ad33800" providerId="ADAL" clId="{122A861D-4E9C-5D0A-8E89-9D85B7A81D3E}" dt="2026-04-13T13:01:43.130" v="21" actId="478"/>
          <ac:picMkLst>
            <pc:docMk/>
            <pc:sldMk cId="294026284" sldId="262"/>
            <ac:picMk id="4" creationId="{55AF4AD1-4F8E-9260-1EE7-45CCE4F58A40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0:57.941" v="2"/>
        <pc:sldMkLst>
          <pc:docMk/>
          <pc:sldMk cId="3347883277" sldId="263"/>
        </pc:sldMkLst>
        <pc:picChg chg="add mod">
          <ac:chgData name="BRAZZOLOTTO Isabelle" userId="c4914297-3f2d-4e0a-8c8d-5f9c7ad33800" providerId="ADAL" clId="{122A861D-4E9C-5D0A-8E89-9D85B7A81D3E}" dt="2026-04-13T13:00:57.941" v="2"/>
          <ac:picMkLst>
            <pc:docMk/>
            <pc:sldMk cId="3347883277" sldId="263"/>
            <ac:picMk id="3" creationId="{9D9C75B6-5D9F-DE82-4DDD-CD5A33E8E5A2}"/>
          </ac:picMkLst>
        </pc:picChg>
        <pc:picChg chg="del">
          <ac:chgData name="BRAZZOLOTTO Isabelle" userId="c4914297-3f2d-4e0a-8c8d-5f9c7ad33800" providerId="ADAL" clId="{122A861D-4E9C-5D0A-8E89-9D85B7A81D3E}" dt="2026-04-13T13:00:56.483" v="1" actId="478"/>
          <ac:picMkLst>
            <pc:docMk/>
            <pc:sldMk cId="3347883277" sldId="263"/>
            <ac:picMk id="4" creationId="{71F8B6A3-FB3C-F83F-65CF-D080E5E592F7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05.333" v="6"/>
        <pc:sldMkLst>
          <pc:docMk/>
          <pc:sldMk cId="1454995670" sldId="264"/>
        </pc:sldMkLst>
        <pc:picChg chg="add mod">
          <ac:chgData name="BRAZZOLOTTO Isabelle" userId="c4914297-3f2d-4e0a-8c8d-5f9c7ad33800" providerId="ADAL" clId="{122A861D-4E9C-5D0A-8E89-9D85B7A81D3E}" dt="2026-04-13T13:01:05.333" v="6"/>
          <ac:picMkLst>
            <pc:docMk/>
            <pc:sldMk cId="1454995670" sldId="264"/>
            <ac:picMk id="2" creationId="{38382F7B-9EB2-B439-01FA-6EB430E8CBFF}"/>
          </ac:picMkLst>
        </pc:picChg>
        <pc:picChg chg="del">
          <ac:chgData name="BRAZZOLOTTO Isabelle" userId="c4914297-3f2d-4e0a-8c8d-5f9c7ad33800" providerId="ADAL" clId="{122A861D-4E9C-5D0A-8E89-9D85B7A81D3E}" dt="2026-04-13T13:01:04.218" v="5" actId="478"/>
          <ac:picMkLst>
            <pc:docMk/>
            <pc:sldMk cId="1454995670" sldId="264"/>
            <ac:picMk id="4" creationId="{2BC8D14E-BDA1-840B-CB6B-E7B34D756210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14.898" v="10"/>
        <pc:sldMkLst>
          <pc:docMk/>
          <pc:sldMk cId="1145823201" sldId="265"/>
        </pc:sldMkLst>
        <pc:picChg chg="add mod">
          <ac:chgData name="BRAZZOLOTTO Isabelle" userId="c4914297-3f2d-4e0a-8c8d-5f9c7ad33800" providerId="ADAL" clId="{122A861D-4E9C-5D0A-8E89-9D85B7A81D3E}" dt="2026-04-13T13:01:14.898" v="10"/>
          <ac:picMkLst>
            <pc:docMk/>
            <pc:sldMk cId="1145823201" sldId="265"/>
            <ac:picMk id="2" creationId="{2B00320A-6661-0DE7-954C-09DA0F938589}"/>
          </ac:picMkLst>
        </pc:picChg>
        <pc:picChg chg="del">
          <ac:chgData name="BRAZZOLOTTO Isabelle" userId="c4914297-3f2d-4e0a-8c8d-5f9c7ad33800" providerId="ADAL" clId="{122A861D-4E9C-5D0A-8E89-9D85B7A81D3E}" dt="2026-04-13T13:01:13.755" v="9" actId="478"/>
          <ac:picMkLst>
            <pc:docMk/>
            <pc:sldMk cId="1145823201" sldId="265"/>
            <ac:picMk id="4" creationId="{9B007C8C-20DC-0976-8166-7F4E0EC9DFCB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21.307" v="12"/>
        <pc:sldMkLst>
          <pc:docMk/>
          <pc:sldMk cId="3143259476" sldId="266"/>
        </pc:sldMkLst>
        <pc:picChg chg="add mod">
          <ac:chgData name="BRAZZOLOTTO Isabelle" userId="c4914297-3f2d-4e0a-8c8d-5f9c7ad33800" providerId="ADAL" clId="{122A861D-4E9C-5D0A-8E89-9D85B7A81D3E}" dt="2026-04-13T13:01:21.307" v="12"/>
          <ac:picMkLst>
            <pc:docMk/>
            <pc:sldMk cId="3143259476" sldId="266"/>
            <ac:picMk id="2" creationId="{E1DE6959-A738-C56C-04B7-C6A6E926BB4C}"/>
          </ac:picMkLst>
        </pc:picChg>
        <pc:picChg chg="del">
          <ac:chgData name="BRAZZOLOTTO Isabelle" userId="c4914297-3f2d-4e0a-8c8d-5f9c7ad33800" providerId="ADAL" clId="{122A861D-4E9C-5D0A-8E89-9D85B7A81D3E}" dt="2026-04-13T13:01:20.098" v="11" actId="478"/>
          <ac:picMkLst>
            <pc:docMk/>
            <pc:sldMk cId="3143259476" sldId="266"/>
            <ac:picMk id="4" creationId="{F0370AD2-104E-D488-214E-B50855C61541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31.865" v="16"/>
        <pc:sldMkLst>
          <pc:docMk/>
          <pc:sldMk cId="2262420264" sldId="267"/>
        </pc:sldMkLst>
        <pc:picChg chg="add mod">
          <ac:chgData name="BRAZZOLOTTO Isabelle" userId="c4914297-3f2d-4e0a-8c8d-5f9c7ad33800" providerId="ADAL" clId="{122A861D-4E9C-5D0A-8E89-9D85B7A81D3E}" dt="2026-04-13T13:01:31.865" v="16"/>
          <ac:picMkLst>
            <pc:docMk/>
            <pc:sldMk cId="2262420264" sldId="267"/>
            <ac:picMk id="2" creationId="{170CF100-D484-5BFD-B10E-63703078924B}"/>
          </ac:picMkLst>
        </pc:picChg>
        <pc:picChg chg="del">
          <ac:chgData name="BRAZZOLOTTO Isabelle" userId="c4914297-3f2d-4e0a-8c8d-5f9c7ad33800" providerId="ADAL" clId="{122A861D-4E9C-5D0A-8E89-9D85B7A81D3E}" dt="2026-04-13T13:01:30.051" v="15" actId="478"/>
          <ac:picMkLst>
            <pc:docMk/>
            <pc:sldMk cId="2262420264" sldId="267"/>
            <ac:picMk id="4" creationId="{A1D9CB0D-F3CB-E123-1557-C8238B868CBC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40.240" v="20"/>
        <pc:sldMkLst>
          <pc:docMk/>
          <pc:sldMk cId="2263085921" sldId="268"/>
        </pc:sldMkLst>
        <pc:picChg chg="add mod">
          <ac:chgData name="BRAZZOLOTTO Isabelle" userId="c4914297-3f2d-4e0a-8c8d-5f9c7ad33800" providerId="ADAL" clId="{122A861D-4E9C-5D0A-8E89-9D85B7A81D3E}" dt="2026-04-13T13:01:40.240" v="20"/>
          <ac:picMkLst>
            <pc:docMk/>
            <pc:sldMk cId="2263085921" sldId="268"/>
            <ac:picMk id="2" creationId="{F60A349D-0358-2B0B-8FAA-E8E0F43A60F8}"/>
          </ac:picMkLst>
        </pc:picChg>
        <pc:picChg chg="del">
          <ac:chgData name="BRAZZOLOTTO Isabelle" userId="c4914297-3f2d-4e0a-8c8d-5f9c7ad33800" providerId="ADAL" clId="{122A861D-4E9C-5D0A-8E89-9D85B7A81D3E}" dt="2026-04-13T13:01:39.274" v="19" actId="478"/>
          <ac:picMkLst>
            <pc:docMk/>
            <pc:sldMk cId="2263085921" sldId="268"/>
            <ac:picMk id="4" creationId="{B3D3FD25-7F3D-FCF8-1D8A-CF7BC6C3E3D1}"/>
          </ac:picMkLst>
        </pc:picChg>
      </pc:sldChg>
      <pc:sldChg chg="addSp delSp modSp mod">
        <pc:chgData name="BRAZZOLOTTO Isabelle" userId="c4914297-3f2d-4e0a-8c8d-5f9c7ad33800" providerId="ADAL" clId="{122A861D-4E9C-5D0A-8E89-9D85B7A81D3E}" dt="2026-04-13T13:01:48.417" v="24"/>
        <pc:sldMkLst>
          <pc:docMk/>
          <pc:sldMk cId="1279700671" sldId="269"/>
        </pc:sldMkLst>
        <pc:picChg chg="add mod">
          <ac:chgData name="BRAZZOLOTTO Isabelle" userId="c4914297-3f2d-4e0a-8c8d-5f9c7ad33800" providerId="ADAL" clId="{122A861D-4E9C-5D0A-8E89-9D85B7A81D3E}" dt="2026-04-13T13:01:48.417" v="24"/>
          <ac:picMkLst>
            <pc:docMk/>
            <pc:sldMk cId="1279700671" sldId="269"/>
            <ac:picMk id="2" creationId="{9E3E70D6-D491-CDA9-0E8E-294A5C93A9F0}"/>
          </ac:picMkLst>
        </pc:picChg>
        <pc:picChg chg="del">
          <ac:chgData name="BRAZZOLOTTO Isabelle" userId="c4914297-3f2d-4e0a-8c8d-5f9c7ad33800" providerId="ADAL" clId="{122A861D-4E9C-5D0A-8E89-9D85B7A81D3E}" dt="2026-04-13T13:01:47.530" v="23" actId="478"/>
          <ac:picMkLst>
            <pc:docMk/>
            <pc:sldMk cId="1279700671" sldId="269"/>
            <ac:picMk id="4" creationId="{76200075-F9ED-978D-0859-70133F7E23A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078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6492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359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068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0469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539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838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30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76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727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5306A-D926-3D48-AE1E-01B31235F478}" type="datetimeFigureOut">
              <a:rPr lang="fr-FR" smtClean="0"/>
              <a:t>13/04/2026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9A18E-B005-3745-A46C-7F7CB1FD96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874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C64E1E-3995-E063-8D70-9D8B350D2F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MÉTIERS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419C29D-40D0-5A3B-A44B-EBFA0296FB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05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MULTIMÉDIA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3505B16-4514-648E-9E98-A2BAB91120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70CF100-D484-5BFD-B10E-6370307892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20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RÉALITÉ VIRTUELLE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3276F87-0C83-4292-681E-34331E791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461EE58-7F84-F2D6-B37E-1566832E9A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11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RÉALITÉ VIRTUELLE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E768F3-D1B0-B9ED-DD67-5EED7DB500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60A349D-0358-2B0B-8FAA-E8E0F43A60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85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942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942092"/>
                </a:solidFill>
                <a:latin typeface="Fira Sans Black" panose="020B0503050000020004" pitchFamily="34" charset="0"/>
              </a:rPr>
              <a:t>CIRCUIT RECONVERSION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5AE3E5F-355E-FE80-88E3-7998E3EBA9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339E765-69C6-4B73-80D2-7B04E8A254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6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>
            <a:off x="1294766" y="6092518"/>
            <a:ext cx="8102279" cy="868102"/>
          </a:xfrm>
          <a:prstGeom prst="rightArrow">
            <a:avLst/>
          </a:prstGeom>
          <a:solidFill>
            <a:srgbClr val="942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942092"/>
                </a:solidFill>
                <a:latin typeface="Fira Sans Black" panose="020B0503050000020004" pitchFamily="34" charset="0"/>
              </a:rPr>
              <a:t>CIRCUIT RECONVERSION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ED67F8E-7FA8-FD8A-0A15-352C118324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E3E70D6-D491-CDA9-0E8E-294A5C93A9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0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rot="10800000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MÉTIERS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F3005D3-C373-89A1-7F59-150931E04E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D9C75B6-5D9F-DE82-4DDD-CD5A33E8E5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8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CONSEILS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86A3AA1-F625-957D-D341-C96D0214F4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0984D29-4F04-A528-0426-F53DDB2F90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97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rot="10800000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CONSEILS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7B0E60-31FE-BF21-E693-CB59F6A717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8382F7B-9EB2-B439-01FA-6EB430E8CB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95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CONFÉRENCES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35CA375-1CDD-2030-7D9C-D6F346B7E6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B8AA2DC-6B86-6BDF-B4F2-6962A71B3A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58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rot="10800000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CONFÉRENCES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53B5413-42EA-B99A-4E9F-62DE5A5BFC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B00320A-6661-0DE7-954C-09DA0F9385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23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ATELIERS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08EB140-CAA4-BBBC-379A-5704D91421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1A2CF62-4810-F200-0999-9598D2929A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8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1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 flipH="1" flipV="1"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ESPACE ATELIERS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121B863-82B1-6EA1-4E18-54327F975F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1DE6959-A738-C56C-04B7-C6A6E926BB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59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9CF7D834-65A8-F156-EA81-896624A4D401}"/>
              </a:ext>
            </a:extLst>
          </p:cNvPr>
          <p:cNvSpPr/>
          <p:nvPr/>
        </p:nvSpPr>
        <p:spPr>
          <a:xfrm>
            <a:off x="1294766" y="6092518"/>
            <a:ext cx="8102279" cy="868102"/>
          </a:xfrm>
          <a:prstGeom prst="rightArrow">
            <a:avLst/>
          </a:prstGeom>
          <a:solidFill>
            <a:srgbClr val="0E7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A84CD5-E75D-0FCA-7E9A-605EC29FA660}"/>
              </a:ext>
            </a:extLst>
          </p:cNvPr>
          <p:cNvSpPr txBox="1"/>
          <p:nvPr/>
        </p:nvSpPr>
        <p:spPr>
          <a:xfrm>
            <a:off x="1028660" y="4666554"/>
            <a:ext cx="86344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500" b="1" dirty="0">
                <a:solidFill>
                  <a:srgbClr val="0058A5"/>
                </a:solidFill>
                <a:latin typeface="Fira Sans Black" panose="020B0503050000020004" pitchFamily="34" charset="0"/>
              </a:rPr>
              <a:t>SALLE MULTIMÉDIA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C2210E-B8D0-57B3-CBD5-4627E0C837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17778" y="250382"/>
            <a:ext cx="4256256" cy="425625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0FF8C80-FD9E-BAD8-21BC-B6CA954CE5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705540">
            <a:off x="7781744" y="794696"/>
            <a:ext cx="2346157" cy="18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333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3a698ea9b196f16f6e8cd9ebda9f1c43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712b794912d642cff52648add5f8b3f7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ae1c92c-21ff-40fa-b529-58d93339239a">
      <Terms xmlns="http://schemas.microsoft.com/office/infopath/2007/PartnerControls"/>
    </lcf76f155ced4ddcb4097134ff3c332f>
    <TaxCatchAll xmlns="559fdad3-229c-4548-8a95-e6daaaa37bbe" xsi:nil="true"/>
  </documentManagement>
</p:properties>
</file>

<file path=customXml/itemProps1.xml><?xml version="1.0" encoding="utf-8"?>
<ds:datastoreItem xmlns:ds="http://schemas.openxmlformats.org/officeDocument/2006/customXml" ds:itemID="{679C1144-79BF-457E-9751-34FC0B4810D6}"/>
</file>

<file path=customXml/itemProps2.xml><?xml version="1.0" encoding="utf-8"?>
<ds:datastoreItem xmlns:ds="http://schemas.openxmlformats.org/officeDocument/2006/customXml" ds:itemID="{3493C37D-C72D-4FBA-B0DB-9E1E973BEB06}"/>
</file>

<file path=customXml/itemProps3.xml><?xml version="1.0" encoding="utf-8"?>
<ds:datastoreItem xmlns:ds="http://schemas.openxmlformats.org/officeDocument/2006/customXml" ds:itemID="{951251D5-78A4-4FCE-AFD3-60A8604C2DD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52</TotalTime>
  <Words>28</Words>
  <Application>Microsoft Macintosh PowerPoint</Application>
  <PresentationFormat>Personnalisé</PresentationFormat>
  <Paragraphs>14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Fira Sans Black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BRAZZOLOTTO Isabelle</dc:creator>
  <cp:lastModifiedBy>BRAZZOLOTTO Isabelle</cp:lastModifiedBy>
  <cp:revision>3</cp:revision>
  <dcterms:created xsi:type="dcterms:W3CDTF">2023-03-20T10:39:31Z</dcterms:created>
  <dcterms:modified xsi:type="dcterms:W3CDTF">2026-04-13T13:01:49Z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0x0101002069611CAFB7CF4A8F87A832AA20E046</vt:lpwstr>
  </property>
</Properties>
</file>