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80" r:id="rId4"/>
  </p:sldMasterIdLst>
  <p:notesMasterIdLst>
    <p:notesMasterId r:id="rId9"/>
  </p:notesMasterIdLst>
  <p:handoutMasterIdLst>
    <p:handoutMasterId r:id="rId10"/>
  </p:handoutMasterIdLst>
  <p:sldIdLst>
    <p:sldId id="412" r:id="rId5"/>
    <p:sldId id="419" r:id="rId6"/>
    <p:sldId id="422" r:id="rId7"/>
    <p:sldId id="423" r:id="rId8"/>
  </p:sldIdLst>
  <p:sldSz cx="10691813" cy="15119350"/>
  <p:notesSz cx="6799263" cy="9929813"/>
  <p:embeddedFontLst>
    <p:embeddedFont>
      <p:font typeface="Fira Sans ExtraBold" panose="020B0903050000020004" pitchFamily="34" charset="0"/>
      <p:bold r:id="rId11"/>
      <p:italic r:id="rId12"/>
      <p:boldItalic r:id="rId13"/>
    </p:embeddedFont>
    <p:embeddedFont>
      <p:font typeface="Fira Sans SemiBold" panose="020B0603050000020004" pitchFamily="34" charset="0"/>
      <p:bold r:id="rId14"/>
      <p:boldItalic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ROTIN Thierry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FF"/>
    <a:srgbClr val="0000CC"/>
    <a:srgbClr val="4B5055"/>
    <a:srgbClr val="00ABE0"/>
    <a:srgbClr val="373CF5"/>
    <a:srgbClr val="DDDDE5"/>
    <a:srgbClr val="F0FAFD"/>
    <a:srgbClr val="66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30077B-230D-4B0D-96FE-D670E30726CB}" v="5" dt="2026-04-03T14:10:05.41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2933" autoAdjust="0"/>
    <p:restoredTop sz="96327" autoAdjust="0"/>
  </p:normalViewPr>
  <p:slideViewPr>
    <p:cSldViewPr snapToGrid="0">
      <p:cViewPr varScale="1">
        <p:scale>
          <a:sx n="51" d="100"/>
          <a:sy n="51" d="100"/>
        </p:scale>
        <p:origin x="3264" y="114"/>
      </p:cViewPr>
      <p:guideLst>
        <p:guide orient="horz" pos="4763"/>
        <p:guide pos="336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10" Type="http://schemas.openxmlformats.org/officeDocument/2006/relationships/handoutMaster" Target="handoutMasters/handoutMaster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OTIN Thierry" userId="d5ab62bd-e030-48ea-8310-ab6bdcf6057e" providerId="ADAL" clId="{C7D550EB-647B-4CB4-9128-BCF7F8BE2ACF}"/>
    <pc:docChg chg="undo custSel modMainMaster">
      <pc:chgData name="PERROTIN Thierry" userId="d5ab62bd-e030-48ea-8310-ab6bdcf6057e" providerId="ADAL" clId="{C7D550EB-647B-4CB4-9128-BCF7F8BE2ACF}" dt="2026-04-03T14:12:31.380" v="37" actId="404"/>
      <pc:docMkLst>
        <pc:docMk/>
      </pc:docMkLst>
      <pc:sldMasterChg chg="modSldLayout">
        <pc:chgData name="PERROTIN Thierry" userId="d5ab62bd-e030-48ea-8310-ab6bdcf6057e" providerId="ADAL" clId="{C7D550EB-647B-4CB4-9128-BCF7F8BE2ACF}" dt="2026-04-03T14:12:31.380" v="37" actId="404"/>
        <pc:sldMasterMkLst>
          <pc:docMk/>
          <pc:sldMasterMk cId="922518969" sldId="2147483880"/>
        </pc:sldMasterMkLst>
        <pc:sldLayoutChg chg="modSp mod">
          <pc:chgData name="PERROTIN Thierry" userId="d5ab62bd-e030-48ea-8310-ab6bdcf6057e" providerId="ADAL" clId="{C7D550EB-647B-4CB4-9128-BCF7F8BE2ACF}" dt="2026-04-03T14:12:22.993" v="35" actId="255"/>
          <pc:sldLayoutMkLst>
            <pc:docMk/>
            <pc:sldMasterMk cId="922518969" sldId="2147483880"/>
            <pc:sldLayoutMk cId="1033961401" sldId="2147483892"/>
          </pc:sldLayoutMkLst>
          <pc:spChg chg="mod">
            <ac:chgData name="PERROTIN Thierry" userId="d5ab62bd-e030-48ea-8310-ab6bdcf6057e" providerId="ADAL" clId="{C7D550EB-647B-4CB4-9128-BCF7F8BE2ACF}" dt="2026-04-03T14:12:22.993" v="35" actId="255"/>
            <ac:spMkLst>
              <pc:docMk/>
              <pc:sldMasterMk cId="922518969" sldId="2147483880"/>
              <pc:sldLayoutMk cId="1033961401" sldId="2147483892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12:03.891" v="32" actId="2711"/>
            <ac:spMkLst>
              <pc:docMk/>
              <pc:sldMasterMk cId="922518969" sldId="2147483880"/>
              <pc:sldLayoutMk cId="1033961401" sldId="2147483892"/>
              <ac:spMk id="11" creationId="{2E450A31-D44D-5BD2-FA90-E53A90FA4EE2}"/>
            </ac:spMkLst>
          </pc:spChg>
          <pc:picChg chg="mod">
            <ac:chgData name="PERROTIN Thierry" userId="d5ab62bd-e030-48ea-8310-ab6bdcf6057e" providerId="ADAL" clId="{C7D550EB-647B-4CB4-9128-BCF7F8BE2ACF}" dt="2026-04-03T14:10:05.419" v="4" actId="14826"/>
            <ac:picMkLst>
              <pc:docMk/>
              <pc:sldMasterMk cId="922518969" sldId="2147483880"/>
              <pc:sldLayoutMk cId="1033961401" sldId="2147483892"/>
              <ac:picMk id="3" creationId="{441C28DC-86B2-2E10-149B-5C684F41B284}"/>
            </ac:picMkLst>
          </pc:picChg>
        </pc:sldLayoutChg>
        <pc:sldLayoutChg chg="modSp mod">
          <pc:chgData name="PERROTIN Thierry" userId="d5ab62bd-e030-48ea-8310-ab6bdcf6057e" providerId="ADAL" clId="{C7D550EB-647B-4CB4-9128-BCF7F8BE2ACF}" dt="2026-04-03T14:12:18.044" v="34" actId="255"/>
          <pc:sldLayoutMkLst>
            <pc:docMk/>
            <pc:sldMasterMk cId="922518969" sldId="2147483880"/>
            <pc:sldLayoutMk cId="2302439680" sldId="2147483893"/>
          </pc:sldLayoutMkLst>
          <pc:spChg chg="mod">
            <ac:chgData name="PERROTIN Thierry" userId="d5ab62bd-e030-48ea-8310-ab6bdcf6057e" providerId="ADAL" clId="{C7D550EB-647B-4CB4-9128-BCF7F8BE2ACF}" dt="2026-04-03T14:12:18.044" v="34" actId="255"/>
            <ac:spMkLst>
              <pc:docMk/>
              <pc:sldMasterMk cId="922518969" sldId="2147483880"/>
              <pc:sldLayoutMk cId="2302439680" sldId="2147483893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11:55.097" v="29" actId="207"/>
            <ac:spMkLst>
              <pc:docMk/>
              <pc:sldMasterMk cId="922518969" sldId="2147483880"/>
              <pc:sldLayoutMk cId="2302439680" sldId="2147483893"/>
              <ac:spMk id="11" creationId="{2E450A31-D44D-5BD2-FA90-E53A90FA4EE2}"/>
            </ac:spMkLst>
          </pc:spChg>
          <pc:picChg chg="mod">
            <ac:chgData name="PERROTIN Thierry" userId="d5ab62bd-e030-48ea-8310-ab6bdcf6057e" providerId="ADAL" clId="{C7D550EB-647B-4CB4-9128-BCF7F8BE2ACF}" dt="2026-04-03T14:09:33.379" v="1" actId="14826"/>
            <ac:picMkLst>
              <pc:docMk/>
              <pc:sldMasterMk cId="922518969" sldId="2147483880"/>
              <pc:sldLayoutMk cId="2302439680" sldId="2147483893"/>
              <ac:picMk id="4" creationId="{A3FCBD86-7167-DA9C-6C33-FC33ACB41B17}"/>
            </ac:picMkLst>
          </pc:picChg>
        </pc:sldLayoutChg>
        <pc:sldLayoutChg chg="modSp mod">
          <pc:chgData name="PERROTIN Thierry" userId="d5ab62bd-e030-48ea-8310-ab6bdcf6057e" providerId="ADAL" clId="{C7D550EB-647B-4CB4-9128-BCF7F8BE2ACF}" dt="2026-04-03T14:12:27.434" v="36" actId="255"/>
          <pc:sldLayoutMkLst>
            <pc:docMk/>
            <pc:sldMasterMk cId="922518969" sldId="2147483880"/>
            <pc:sldLayoutMk cId="1333973788" sldId="2147483895"/>
          </pc:sldLayoutMkLst>
          <pc:spChg chg="mod">
            <ac:chgData name="PERROTIN Thierry" userId="d5ab62bd-e030-48ea-8310-ab6bdcf6057e" providerId="ADAL" clId="{C7D550EB-647B-4CB4-9128-BCF7F8BE2ACF}" dt="2026-04-03T14:12:27.434" v="36" actId="255"/>
            <ac:spMkLst>
              <pc:docMk/>
              <pc:sldMasterMk cId="922518969" sldId="2147483880"/>
              <pc:sldLayoutMk cId="1333973788" sldId="2147483895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11:44.497" v="26" actId="207"/>
            <ac:spMkLst>
              <pc:docMk/>
              <pc:sldMasterMk cId="922518969" sldId="2147483880"/>
              <pc:sldLayoutMk cId="1333973788" sldId="2147483895"/>
              <ac:spMk id="11" creationId="{2E450A31-D44D-5BD2-FA90-E53A90FA4EE2}"/>
            </ac:spMkLst>
          </pc:spChg>
          <pc:picChg chg="mod">
            <ac:chgData name="PERROTIN Thierry" userId="d5ab62bd-e030-48ea-8310-ab6bdcf6057e" providerId="ADAL" clId="{C7D550EB-647B-4CB4-9128-BCF7F8BE2ACF}" dt="2026-04-03T14:09:38.384" v="2" actId="14826"/>
            <ac:picMkLst>
              <pc:docMk/>
              <pc:sldMasterMk cId="922518969" sldId="2147483880"/>
              <pc:sldLayoutMk cId="1333973788" sldId="2147483895"/>
              <ac:picMk id="4" creationId="{4943870C-19FE-8A2E-BC50-E2BF2E37BF54}"/>
            </ac:picMkLst>
          </pc:picChg>
        </pc:sldLayoutChg>
        <pc:sldLayoutChg chg="delSp modSp mod">
          <pc:chgData name="PERROTIN Thierry" userId="d5ab62bd-e030-48ea-8310-ab6bdcf6057e" providerId="ADAL" clId="{C7D550EB-647B-4CB4-9128-BCF7F8BE2ACF}" dt="2026-04-03T14:12:31.380" v="37" actId="404"/>
          <pc:sldLayoutMkLst>
            <pc:docMk/>
            <pc:sldMasterMk cId="922518969" sldId="2147483880"/>
            <pc:sldLayoutMk cId="1565996976" sldId="2147483896"/>
          </pc:sldLayoutMkLst>
          <pc:spChg chg="mod">
            <ac:chgData name="PERROTIN Thierry" userId="d5ab62bd-e030-48ea-8310-ab6bdcf6057e" providerId="ADAL" clId="{C7D550EB-647B-4CB4-9128-BCF7F8BE2ACF}" dt="2026-04-03T14:11:25.044" v="22" actId="12788"/>
            <ac:spMkLst>
              <pc:docMk/>
              <pc:sldMasterMk cId="922518969" sldId="2147483880"/>
              <pc:sldLayoutMk cId="1565996976" sldId="2147483896"/>
              <ac:spMk id="3" creationId="{892F6403-2BAE-F883-29D9-C4F5A8BEDBB4}"/>
            </ac:spMkLst>
          </pc:spChg>
          <pc:spChg chg="mod">
            <ac:chgData name="PERROTIN Thierry" userId="d5ab62bd-e030-48ea-8310-ab6bdcf6057e" providerId="ADAL" clId="{C7D550EB-647B-4CB4-9128-BCF7F8BE2ACF}" dt="2026-04-03T14:12:31.380" v="37" actId="404"/>
            <ac:spMkLst>
              <pc:docMk/>
              <pc:sldMasterMk cId="922518969" sldId="2147483880"/>
              <pc:sldLayoutMk cId="1565996976" sldId="2147483896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11:25.044" v="22" actId="12788"/>
            <ac:spMkLst>
              <pc:docMk/>
              <pc:sldMasterMk cId="922518969" sldId="2147483880"/>
              <pc:sldLayoutMk cId="1565996976" sldId="2147483896"/>
              <ac:spMk id="6" creationId="{A4793245-48EC-78B0-5D32-51D8E1CBBD57}"/>
            </ac:spMkLst>
          </pc:spChg>
          <pc:picChg chg="mod">
            <ac:chgData name="PERROTIN Thierry" userId="d5ab62bd-e030-48ea-8310-ab6bdcf6057e" providerId="ADAL" clId="{C7D550EB-647B-4CB4-9128-BCF7F8BE2ACF}" dt="2026-04-03T14:09:48.212" v="3" actId="14826"/>
            <ac:picMkLst>
              <pc:docMk/>
              <pc:sldMasterMk cId="922518969" sldId="2147483880"/>
              <pc:sldLayoutMk cId="1565996976" sldId="2147483896"/>
              <ac:picMk id="2" creationId="{15679746-A5DA-1C37-FCEF-7BF17C62F637}"/>
            </ac:picMkLst>
          </pc:picChg>
          <pc:cxnChg chg="del">
            <ac:chgData name="PERROTIN Thierry" userId="d5ab62bd-e030-48ea-8310-ab6bdcf6057e" providerId="ADAL" clId="{C7D550EB-647B-4CB4-9128-BCF7F8BE2ACF}" dt="2026-04-03T14:10:18.450" v="5" actId="478"/>
            <ac:cxnSpMkLst>
              <pc:docMk/>
              <pc:sldMasterMk cId="922518969" sldId="2147483880"/>
              <pc:sldLayoutMk cId="1565996976" sldId="2147483896"/>
              <ac:cxnSpMk id="12" creationId="{9E5581F8-B9DC-C53D-0B78-2AC2C9F4242D}"/>
            </ac:cxnSpMkLst>
          </pc:cxnChg>
          <pc:cxnChg chg="del">
            <ac:chgData name="PERROTIN Thierry" userId="d5ab62bd-e030-48ea-8310-ab6bdcf6057e" providerId="ADAL" clId="{C7D550EB-647B-4CB4-9128-BCF7F8BE2ACF}" dt="2026-04-03T14:10:19.739" v="6" actId="478"/>
            <ac:cxnSpMkLst>
              <pc:docMk/>
              <pc:sldMasterMk cId="922518969" sldId="2147483880"/>
              <pc:sldLayoutMk cId="1565996976" sldId="2147483896"/>
              <ac:cxnSpMk id="16" creationId="{6C98CE32-8F74-1278-0991-318F14F73C5C}"/>
            </ac:cxnSpMkLst>
          </pc:cxn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A9880C7-BD72-7AFB-0587-7B1932E0F60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3FB0EE7-F471-3B3E-6DC5-B40C39DD73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27DFF-1885-46CF-B307-91FCFEF7C0B3}" type="datetimeFigureOut">
              <a:rPr lang="fr-FR" smtClean="0"/>
              <a:t>03/04/2026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AF26D9-1D7F-B186-55D3-AD0A1328F4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314AC5-33E0-6F5D-3AD1-6EA64AE19E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5F665-65AF-47A8-B628-9806417BB3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800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078EB-BE72-4B4A-844E-B558E6EBB188}" type="datetimeFigureOut">
              <a:rPr lang="fr-FR" smtClean="0"/>
              <a:t>03/04/2026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1241425"/>
            <a:ext cx="23701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23FF7-05C4-4020-A21B-8C162D114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54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1pPr>
    <a:lvl2pPr marL="619446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2pPr>
    <a:lvl3pPr marL="1238892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3pPr>
    <a:lvl4pPr marL="1858340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4pPr>
    <a:lvl5pPr marL="2477786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5pPr>
    <a:lvl6pPr marL="3097232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6pPr>
    <a:lvl7pPr marL="3716678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7pPr>
    <a:lvl8pPr marL="4336124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8pPr>
    <a:lvl9pPr marL="4955572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41C28DC-86B2-2E10-149B-5C684F41B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" y="306"/>
            <a:ext cx="10688916" cy="15118736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971" y="3309671"/>
            <a:ext cx="9755196" cy="5017333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5600">
                <a:solidFill>
                  <a:schemeClr val="bg1"/>
                </a:solidFill>
                <a:latin typeface="+mj-lt"/>
              </a:defRPr>
            </a:lvl1pPr>
            <a:lvl2pPr marL="534669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Accompagner les PME françaises dans l’appropriation de l’intelligence artificielle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649DA6-3335-6761-3A53-6DAEF1BAF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451293" y="3309667"/>
            <a:ext cx="9789228" cy="6734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B708CE0-B5C8-B400-5A27-1368E57702C2}"/>
              </a:ext>
            </a:extLst>
          </p:cNvPr>
          <p:cNvCxnSpPr>
            <a:cxnSpLocks/>
          </p:cNvCxnSpPr>
          <p:nvPr userDrawn="1"/>
        </p:nvCxnSpPr>
        <p:spPr>
          <a:xfrm>
            <a:off x="451648" y="8327000"/>
            <a:ext cx="9788521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3952" y="8323634"/>
            <a:ext cx="9746214" cy="1826214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400">
                <a:solidFill>
                  <a:srgbClr val="373CFF"/>
                </a:solidFill>
                <a:latin typeface="+mj-lt"/>
              </a:defRPr>
            </a:lvl1pPr>
            <a:lvl2pPr marL="534669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Intervenant</a:t>
            </a:r>
          </a:p>
        </p:txBody>
      </p:sp>
    </p:spTree>
    <p:extLst>
      <p:ext uri="{BB962C8B-B14F-4D97-AF65-F5344CB8AC3E}">
        <p14:creationId xmlns:p14="http://schemas.microsoft.com/office/powerpoint/2010/main" val="1033961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3FCBD86-7167-DA9C-6C33-FC33ACB41B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" y="306"/>
            <a:ext cx="10688916" cy="15118736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971" y="3495318"/>
            <a:ext cx="9755196" cy="45612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5600">
                <a:solidFill>
                  <a:schemeClr val="bg1"/>
                </a:solidFill>
                <a:latin typeface="+mj-lt"/>
              </a:defRPr>
            </a:lvl1pPr>
            <a:lvl2pPr marL="534669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Accompagner les PME françaises dans l’appropriation de l’intelligence artificielle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649DA6-3335-6761-3A53-6DAEF1BAF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451293" y="3267563"/>
            <a:ext cx="9789228" cy="612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B708CE0-B5C8-B400-5A27-1368E57702C2}"/>
              </a:ext>
            </a:extLst>
          </p:cNvPr>
          <p:cNvCxnSpPr>
            <a:cxnSpLocks/>
          </p:cNvCxnSpPr>
          <p:nvPr userDrawn="1"/>
        </p:nvCxnSpPr>
        <p:spPr>
          <a:xfrm>
            <a:off x="451648" y="8284591"/>
            <a:ext cx="9788521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3954" y="8364238"/>
            <a:ext cx="9746215" cy="1660195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400">
                <a:solidFill>
                  <a:srgbClr val="373CFF"/>
                </a:solidFill>
                <a:latin typeface="+mj-lt"/>
              </a:defRPr>
            </a:lvl1pPr>
            <a:lvl2pPr marL="534669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Salle 12 – Etage 2</a:t>
            </a:r>
          </a:p>
        </p:txBody>
      </p:sp>
      <p:grpSp>
        <p:nvGrpSpPr>
          <p:cNvPr id="17" name="fleche">
            <a:extLst>
              <a:ext uri="{FF2B5EF4-FFF2-40B4-BE49-F238E27FC236}">
                <a16:creationId xmlns:a16="http://schemas.microsoft.com/office/drawing/2014/main" id="{C1427A5A-C9F1-590A-EE22-E4BCC9157166}"/>
              </a:ext>
            </a:extLst>
          </p:cNvPr>
          <p:cNvGrpSpPr/>
          <p:nvPr userDrawn="1"/>
        </p:nvGrpSpPr>
        <p:grpSpPr>
          <a:xfrm>
            <a:off x="1169827" y="10218499"/>
            <a:ext cx="8385484" cy="2116936"/>
            <a:chOff x="2396228" y="8703161"/>
            <a:chExt cx="8385484" cy="2443351"/>
          </a:xfrm>
        </p:grpSpPr>
        <p:pic>
          <p:nvPicPr>
            <p:cNvPr id="12" name="Image 11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887F10AD-521D-F1C9-86B9-ABCC05BC2B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496" y="8703161"/>
              <a:ext cx="3063912" cy="2443351"/>
            </a:xfrm>
            <a:prstGeom prst="rect">
              <a:avLst/>
            </a:prstGeom>
          </p:spPr>
        </p:pic>
        <p:pic>
          <p:nvPicPr>
            <p:cNvPr id="13" name="Image 12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A181EC21-4E4C-2E2D-BDE5-B1808DD693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1958" y="8703161"/>
              <a:ext cx="3063912" cy="2443351"/>
            </a:xfrm>
            <a:prstGeom prst="rect">
              <a:avLst/>
            </a:prstGeom>
          </p:spPr>
        </p:pic>
        <p:pic>
          <p:nvPicPr>
            <p:cNvPr id="14" name="Image 13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3E14DA53-19DE-07E1-90FF-0A11856EBC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800" y="8703161"/>
              <a:ext cx="3063912" cy="2443351"/>
            </a:xfrm>
            <a:prstGeom prst="rect">
              <a:avLst/>
            </a:prstGeom>
          </p:spPr>
        </p:pic>
        <p:pic>
          <p:nvPicPr>
            <p:cNvPr id="16" name="Image 15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2420E28D-6514-71F7-DDBE-6BC2F5B049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4625" y="8703161"/>
              <a:ext cx="3063912" cy="2443351"/>
            </a:xfrm>
            <a:prstGeom prst="rect">
              <a:avLst/>
            </a:prstGeom>
          </p:spPr>
        </p:pic>
        <p:pic>
          <p:nvPicPr>
            <p:cNvPr id="7" name="Image 6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30D6263D-5CE0-D94F-8C3E-820B985EE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5586" y="8703161"/>
              <a:ext cx="3063912" cy="2443351"/>
            </a:xfrm>
            <a:prstGeom prst="rect">
              <a:avLst/>
            </a:prstGeom>
          </p:spPr>
        </p:pic>
        <p:pic>
          <p:nvPicPr>
            <p:cNvPr id="2" name="Image 1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7F4F449B-D93F-F7C2-F15D-DDE5808ED5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7363" y="8703161"/>
              <a:ext cx="3063912" cy="2443351"/>
            </a:xfrm>
            <a:prstGeom prst="rect">
              <a:avLst/>
            </a:prstGeom>
          </p:spPr>
        </p:pic>
        <p:pic>
          <p:nvPicPr>
            <p:cNvPr id="3" name="Image 2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955A81B7-7B87-5323-B306-4C9262720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2070" y="8703161"/>
              <a:ext cx="3063912" cy="2443351"/>
            </a:xfrm>
            <a:prstGeom prst="rect">
              <a:avLst/>
            </a:prstGeom>
          </p:spPr>
        </p:pic>
        <p:pic>
          <p:nvPicPr>
            <p:cNvPr id="6" name="Image 5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F7D119F6-88C8-9875-E3C3-78DE8564B3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6228" y="8703161"/>
              <a:ext cx="3063912" cy="2443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2439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943870C-19FE-8A2E-BC50-E2BF2E37BF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" y="306"/>
            <a:ext cx="10688916" cy="15118736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4971" y="3495314"/>
            <a:ext cx="9755196" cy="456121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5600">
                <a:solidFill>
                  <a:schemeClr val="bg1"/>
                </a:solidFill>
                <a:latin typeface="+mj-lt"/>
              </a:defRPr>
            </a:lvl1pPr>
            <a:lvl2pPr marL="534669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Accompagner les PME françaises dans l’appropriation de l’intelligence artificielle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649DA6-3335-6761-3A53-6DAEF1BAF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451293" y="3267559"/>
            <a:ext cx="9789228" cy="612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B708CE0-B5C8-B400-5A27-1368E57702C2}"/>
              </a:ext>
            </a:extLst>
          </p:cNvPr>
          <p:cNvCxnSpPr>
            <a:cxnSpLocks/>
          </p:cNvCxnSpPr>
          <p:nvPr userDrawn="1"/>
        </p:nvCxnSpPr>
        <p:spPr>
          <a:xfrm>
            <a:off x="451648" y="8284587"/>
            <a:ext cx="9788521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3954" y="8364234"/>
            <a:ext cx="9746215" cy="1660195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400">
                <a:solidFill>
                  <a:srgbClr val="373CFF"/>
                </a:solidFill>
                <a:latin typeface="+mj-lt"/>
              </a:defRPr>
            </a:lvl1pPr>
            <a:lvl2pPr marL="534669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Salle 12 – Etage 2</a:t>
            </a:r>
          </a:p>
        </p:txBody>
      </p:sp>
      <p:grpSp>
        <p:nvGrpSpPr>
          <p:cNvPr id="17" name="fleche">
            <a:extLst>
              <a:ext uri="{FF2B5EF4-FFF2-40B4-BE49-F238E27FC236}">
                <a16:creationId xmlns:a16="http://schemas.microsoft.com/office/drawing/2014/main" id="{C1427A5A-C9F1-590A-EE22-E4BCC9157166}"/>
              </a:ext>
            </a:extLst>
          </p:cNvPr>
          <p:cNvGrpSpPr/>
          <p:nvPr userDrawn="1"/>
        </p:nvGrpSpPr>
        <p:grpSpPr>
          <a:xfrm rot="10800000">
            <a:off x="1169827" y="10218495"/>
            <a:ext cx="8385484" cy="2242446"/>
            <a:chOff x="2396228" y="8703161"/>
            <a:chExt cx="8385484" cy="2443351"/>
          </a:xfrm>
        </p:grpSpPr>
        <p:pic>
          <p:nvPicPr>
            <p:cNvPr id="12" name="Image 11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887F10AD-521D-F1C9-86B9-ABCC05BC2B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496" y="8703161"/>
              <a:ext cx="3063912" cy="2443351"/>
            </a:xfrm>
            <a:prstGeom prst="rect">
              <a:avLst/>
            </a:prstGeom>
          </p:spPr>
        </p:pic>
        <p:pic>
          <p:nvPicPr>
            <p:cNvPr id="13" name="Image 12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A181EC21-4E4C-2E2D-BDE5-B1808DD693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1958" y="8703161"/>
              <a:ext cx="3063912" cy="2443351"/>
            </a:xfrm>
            <a:prstGeom prst="rect">
              <a:avLst/>
            </a:prstGeom>
          </p:spPr>
        </p:pic>
        <p:pic>
          <p:nvPicPr>
            <p:cNvPr id="14" name="Image 13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3E14DA53-19DE-07E1-90FF-0A11856EBC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7800" y="8703161"/>
              <a:ext cx="3063912" cy="2443351"/>
            </a:xfrm>
            <a:prstGeom prst="rect">
              <a:avLst/>
            </a:prstGeom>
          </p:spPr>
        </p:pic>
        <p:pic>
          <p:nvPicPr>
            <p:cNvPr id="16" name="Image 15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2420E28D-6514-71F7-DDBE-6BC2F5B049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4625" y="8703161"/>
              <a:ext cx="3063912" cy="2443351"/>
            </a:xfrm>
            <a:prstGeom prst="rect">
              <a:avLst/>
            </a:prstGeom>
          </p:spPr>
        </p:pic>
        <p:pic>
          <p:nvPicPr>
            <p:cNvPr id="7" name="Image 6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30D6263D-5CE0-D94F-8C3E-820B985EE6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5586" y="8703161"/>
              <a:ext cx="3063912" cy="2443351"/>
            </a:xfrm>
            <a:prstGeom prst="rect">
              <a:avLst/>
            </a:prstGeom>
          </p:spPr>
        </p:pic>
        <p:pic>
          <p:nvPicPr>
            <p:cNvPr id="2" name="Image 1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7F4F449B-D93F-F7C2-F15D-DDE5808ED5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7363" y="8703161"/>
              <a:ext cx="3063912" cy="2443351"/>
            </a:xfrm>
            <a:prstGeom prst="rect">
              <a:avLst/>
            </a:prstGeom>
          </p:spPr>
        </p:pic>
        <p:pic>
          <p:nvPicPr>
            <p:cNvPr id="3" name="Image 2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955A81B7-7B87-5323-B306-4C9262720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2070" y="8703161"/>
              <a:ext cx="3063912" cy="2443351"/>
            </a:xfrm>
            <a:prstGeom prst="rect">
              <a:avLst/>
            </a:prstGeom>
          </p:spPr>
        </p:pic>
        <p:pic>
          <p:nvPicPr>
            <p:cNvPr id="6" name="Image 5" descr="Une image contenant conception, capture d’écran, ligne, Graphique&#10;&#10;Description générée automatiquement">
              <a:extLst>
                <a:ext uri="{FF2B5EF4-FFF2-40B4-BE49-F238E27FC236}">
                  <a16:creationId xmlns:a16="http://schemas.microsoft.com/office/drawing/2014/main" id="{F7D119F6-88C8-9875-E3C3-78DE8564B3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6228" y="8703161"/>
              <a:ext cx="3063912" cy="2443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3973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5679746-A5DA-1C37-FCEF-7BF17C62F6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" y="306"/>
            <a:ext cx="10688916" cy="15118736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4038" y="4286250"/>
            <a:ext cx="9903736" cy="270065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0495" y="8145987"/>
            <a:ext cx="9788520" cy="4956947"/>
          </a:xfr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Liste des intervenants</a:t>
            </a:r>
          </a:p>
        </p:txBody>
      </p:sp>
      <p:sp>
        <p:nvSpPr>
          <p:cNvPr id="6" name="Espace réservé du texte 13">
            <a:extLst>
              <a:ext uri="{FF2B5EF4-FFF2-40B4-BE49-F238E27FC236}">
                <a16:creationId xmlns:a16="http://schemas.microsoft.com/office/drawing/2014/main" id="{A4793245-48EC-78B0-5D32-51D8E1CBBD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494" y="7018464"/>
            <a:ext cx="9828000" cy="1127524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800" b="0">
                <a:solidFill>
                  <a:srgbClr val="0000CC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SALLE 12 – ETAGE 2</a:t>
            </a:r>
          </a:p>
        </p:txBody>
      </p:sp>
      <p:sp>
        <p:nvSpPr>
          <p:cNvPr id="3" name="Espace réservé du texte 13">
            <a:extLst>
              <a:ext uri="{FF2B5EF4-FFF2-40B4-BE49-F238E27FC236}">
                <a16:creationId xmlns:a16="http://schemas.microsoft.com/office/drawing/2014/main" id="{892F6403-2BAE-F883-29D9-C4F5A8BEDB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0494" y="3714750"/>
            <a:ext cx="9828000" cy="780768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800">
                <a:solidFill>
                  <a:srgbClr val="0000CC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ATELIER 1</a:t>
            </a:r>
          </a:p>
        </p:txBody>
      </p:sp>
    </p:spTree>
    <p:extLst>
      <p:ext uri="{BB962C8B-B14F-4D97-AF65-F5344CB8AC3E}">
        <p14:creationId xmlns:p14="http://schemas.microsoft.com/office/powerpoint/2010/main" val="1565996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3" y="804973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3" y="4024831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5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5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5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51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5" r:id="rId3"/>
    <p:sldLayoutId id="2147483896" r:id="rId4"/>
  </p:sldLayoutIdLst>
  <p:hf hdr="0" ftr="0" dt="0"/>
  <p:txStyles>
    <p:titleStyle>
      <a:lvl1pPr algn="l" defTabSz="1069356" rtl="0" eaLnBrk="1" latinLnBrk="0" hangingPunct="1">
        <a:lnSpc>
          <a:spcPct val="90000"/>
        </a:lnSpc>
        <a:spcBef>
          <a:spcPct val="0"/>
        </a:spcBef>
        <a:buNone/>
        <a:defRPr sz="51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40" indent="-267340" algn="l" defTabSz="1069356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2017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696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373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6050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729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5406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85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764" indent="-267340" algn="l" defTabSz="1069356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8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56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34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712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390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68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746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7424" algn="l" defTabSz="1069356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763" userDrawn="1">
          <p15:clr>
            <a:srgbClr val="F26B43"/>
          </p15:clr>
        </p15:guide>
        <p15:guide id="2" pos="3368" userDrawn="1">
          <p15:clr>
            <a:srgbClr val="F26B43"/>
          </p15:clr>
        </p15:guide>
        <p15:guide id="3" pos="463" userDrawn="1">
          <p15:clr>
            <a:srgbClr val="F26B43"/>
          </p15:clr>
        </p15:guide>
        <p15:guide id="4" pos="6292" userDrawn="1">
          <p15:clr>
            <a:srgbClr val="F26B43"/>
          </p15:clr>
        </p15:guide>
        <p15:guide id="5" pos="1896" userDrawn="1">
          <p15:clr>
            <a:srgbClr val="F26B43"/>
          </p15:clr>
        </p15:guide>
        <p15:guide id="6" pos="4839" userDrawn="1">
          <p15:clr>
            <a:srgbClr val="F26B43"/>
          </p15:clr>
        </p15:guide>
        <p15:guide id="7" orient="horz" pos="2360" userDrawn="1">
          <p15:clr>
            <a:srgbClr val="F26B43"/>
          </p15:clr>
        </p15:guide>
        <p15:guide id="8" orient="horz" pos="7061" userDrawn="1">
          <p15:clr>
            <a:srgbClr val="F26B43"/>
          </p15:clr>
        </p15:guide>
        <p15:guide id="9" pos="2155" userDrawn="1">
          <p15:clr>
            <a:srgbClr val="F26B43"/>
          </p15:clr>
        </p15:guide>
        <p15:guide id="10" pos="4561" userDrawn="1">
          <p15:clr>
            <a:srgbClr val="F26B43"/>
          </p15:clr>
        </p15:guide>
        <p15:guide id="11" orient="horz" pos="762" userDrawn="1">
          <p15:clr>
            <a:srgbClr val="F26B43"/>
          </p15:clr>
        </p15:guide>
        <p15:guide id="12" orient="horz" pos="86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B7D071D-6347-CA40-AAF5-A678973C16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357761-4103-E520-B742-51540CCCDA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1876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59949EC-300B-1411-EE9A-615B255184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D08A6C-66FF-2298-537E-203D3C0458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64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6543F8-E3CE-0DBB-CE3A-9706837126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3D428AA-80DF-95AE-345D-186FEBAFDC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D588C0D-1B97-9C4B-AEC0-DB314B79BB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11069638"/>
            <a:ext cx="1054100" cy="320675"/>
          </a:xfrm>
          <a:prstGeom prst="rect">
            <a:avLst/>
          </a:prstGeom>
        </p:spPr>
        <p:txBody>
          <a:bodyPr/>
          <a:lstStyle/>
          <a:p>
            <a:fld id="{69E40403-B73B-C545-B6E4-CBB5CF4BD0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881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34EBE0F-4DB8-9782-8A6C-B361B9DD9A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4D01F70-CF09-1EDE-5EF3-89F70D6D42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B79CBBD-192B-FBC9-C94B-5ACCC8F25F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D4A3EA-E7F8-EBE6-C92A-04EFD13F2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57736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ira">
      <a:majorFont>
        <a:latin typeface="Fira Sans ExtraBold"/>
        <a:ea typeface=""/>
        <a:cs typeface=""/>
      </a:majorFont>
      <a:minorFont>
        <a:latin typeface="Fira Sans SemiBold"/>
        <a:ea typeface=""/>
        <a:cs typeface="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ae1c92c-21ff-40fa-b529-58d93339239a">
      <Terms xmlns="http://schemas.microsoft.com/office/infopath/2007/PartnerControls"/>
    </lcf76f155ced4ddcb4097134ff3c332f>
    <TaxCatchAll xmlns="559fdad3-229c-4548-8a95-e6daaaa37bb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3a698ea9b196f16f6e8cd9ebda9f1c43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712b794912d642cff52648add5f8b3f7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94D43E-C53F-465E-9076-C624EF6AA330}">
  <ds:schemaRefs>
    <ds:schemaRef ds:uri="http://schemas.microsoft.com/office/2006/metadata/properties"/>
    <ds:schemaRef ds:uri="http://schemas.microsoft.com/office/infopath/2007/PartnerControls"/>
    <ds:schemaRef ds:uri="0ae1c92c-21ff-40fa-b529-58d93339239a"/>
    <ds:schemaRef ds:uri="559fdad3-229c-4548-8a95-e6daaaa37bbe"/>
  </ds:schemaRefs>
</ds:datastoreItem>
</file>

<file path=customXml/itemProps2.xml><?xml version="1.0" encoding="utf-8"?>
<ds:datastoreItem xmlns:ds="http://schemas.openxmlformats.org/officeDocument/2006/customXml" ds:itemID="{BCFE1116-7975-4E48-BE0F-AD3F31CD2E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e1c92c-21ff-40fa-b529-58d93339239a"/>
    <ds:schemaRef ds:uri="559fdad3-229c-4548-8a95-e6daaaa37b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D87BDF4-E99A-4101-A641-7673C93334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7564</TotalTime>
  <Words>1</Words>
  <Application>Microsoft Office PowerPoint</Application>
  <PresentationFormat>Personnalisé</PresentationFormat>
  <Paragraphs>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Calibri</vt:lpstr>
      <vt:lpstr>Fira Sans SemiBold</vt:lpstr>
      <vt:lpstr>Fira Sans ExtraBold</vt:lpstr>
      <vt:lpstr>Arial</vt:lpstr>
      <vt:lpstr>Thème Office 2013 – 2022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Thierry Perrotin</dc:creator>
  <cp:keywords/>
  <dc:description/>
  <cp:lastModifiedBy>PERROTIN Thierry</cp:lastModifiedBy>
  <cp:revision>110</cp:revision>
  <cp:lastPrinted>2022-10-06T17:08:26Z</cp:lastPrinted>
  <dcterms:created xsi:type="dcterms:W3CDTF">2017-08-29T10:25:11Z</dcterms:created>
  <dcterms:modified xsi:type="dcterms:W3CDTF">2026-04-03T14:12:32Z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3f93e5f-d3c2-49a7-ba94-15405423c204_Enabled">
    <vt:lpwstr>true</vt:lpwstr>
  </property>
  <property fmtid="{D5CDD505-2E9C-101B-9397-08002B2CF9AE}" pid="3" name="MSIP_Label_23f93e5f-d3c2-49a7-ba94-15405423c204_SetDate">
    <vt:lpwstr>2022-09-11T16:42:28Z</vt:lpwstr>
  </property>
  <property fmtid="{D5CDD505-2E9C-101B-9397-08002B2CF9AE}" pid="4" name="MSIP_Label_23f93e5f-d3c2-49a7-ba94-15405423c204_Method">
    <vt:lpwstr>Standard</vt:lpwstr>
  </property>
  <property fmtid="{D5CDD505-2E9C-101B-9397-08002B2CF9AE}" pid="5" name="MSIP_Label_23f93e5f-d3c2-49a7-ba94-15405423c204_Name">
    <vt:lpwstr>SE Internal</vt:lpwstr>
  </property>
  <property fmtid="{D5CDD505-2E9C-101B-9397-08002B2CF9AE}" pid="6" name="MSIP_Label_23f93e5f-d3c2-49a7-ba94-15405423c204_SiteId">
    <vt:lpwstr>6e51e1ad-c54b-4b39-b598-0ffe9ae68fef</vt:lpwstr>
  </property>
  <property fmtid="{D5CDD505-2E9C-101B-9397-08002B2CF9AE}" pid="7" name="MSIP_Label_23f93e5f-d3c2-49a7-ba94-15405423c204_ActionId">
    <vt:lpwstr>2650d491-3e30-45fb-bf6e-bac026c49d0b</vt:lpwstr>
  </property>
  <property fmtid="{D5CDD505-2E9C-101B-9397-08002B2CF9AE}" pid="8" name="MSIP_Label_23f93e5f-d3c2-49a7-ba94-15405423c204_ContentBits">
    <vt:lpwstr>2</vt:lpwstr>
  </property>
  <property fmtid="{D5CDD505-2E9C-101B-9397-08002B2CF9AE}" pid="9" name="ContentTypeId">
    <vt:lpwstr>0x0101002069611CAFB7CF4A8F87A832AA20E046</vt:lpwstr>
  </property>
  <property fmtid="{D5CDD505-2E9C-101B-9397-08002B2CF9AE}" pid="10" name="MediaServiceImageTags">
    <vt:lpwstr/>
  </property>
</Properties>
</file>