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59" r:id="rId4"/>
  </p:sldMasterIdLst>
  <p:notesMasterIdLst>
    <p:notesMasterId r:id="rId8"/>
  </p:notesMasterIdLst>
  <p:handoutMasterIdLst>
    <p:handoutMasterId r:id="rId9"/>
  </p:handoutMasterIdLst>
  <p:sldIdLst>
    <p:sldId id="412" r:id="rId5"/>
    <p:sldId id="419" r:id="rId6"/>
    <p:sldId id="422" r:id="rId7"/>
  </p:sldIdLst>
  <p:sldSz cx="15119350" cy="10691813"/>
  <p:notesSz cx="6799263" cy="9929813"/>
  <p:embeddedFontLst>
    <p:embeddedFont>
      <p:font typeface="Fira Sans ExtraBold" panose="020B0903050000020004" pitchFamily="34" charset="0"/>
      <p:bold r:id="rId10"/>
      <p:italic r:id="rId11"/>
      <p:boldItalic r:id="rId12"/>
    </p:embeddedFont>
    <p:embeddedFont>
      <p:font typeface="Fira Sans SemiBold" panose="020B0603050000020004" pitchFamily="34" charset="0"/>
      <p:bold r:id="rId13"/>
      <p:boldItalic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47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ROTIN Thierry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CFF"/>
    <a:srgbClr val="4B5055"/>
    <a:srgbClr val="00ABE0"/>
    <a:srgbClr val="373CF5"/>
    <a:srgbClr val="0000CC"/>
    <a:srgbClr val="DDDDE5"/>
    <a:srgbClr val="F0FAFD"/>
    <a:srgbClr val="6666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839930-40C1-49B4-A1C6-5963390D0DCF}" v="5" dt="2026-04-03T14:06:02.91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33" autoAdjust="0"/>
    <p:restoredTop sz="96327" autoAdjust="0"/>
  </p:normalViewPr>
  <p:slideViewPr>
    <p:cSldViewPr snapToGrid="0">
      <p:cViewPr varScale="1">
        <p:scale>
          <a:sx n="64" d="100"/>
          <a:sy n="64" d="100"/>
        </p:scale>
        <p:origin x="1920" y="288"/>
      </p:cViewPr>
      <p:guideLst>
        <p:guide orient="horz" pos="3368"/>
        <p:guide pos="476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OTIN Thierry" userId="d5ab62bd-e030-48ea-8310-ab6bdcf6057e" providerId="ADAL" clId="{C7D550EB-647B-4CB4-9128-BCF7F8BE2ACF}"/>
    <pc:docChg chg="modMainMaster">
      <pc:chgData name="PERROTIN Thierry" userId="d5ab62bd-e030-48ea-8310-ab6bdcf6057e" providerId="ADAL" clId="{C7D550EB-647B-4CB4-9128-BCF7F8BE2ACF}" dt="2026-04-03T14:08:36.996" v="16" actId="2711"/>
      <pc:docMkLst>
        <pc:docMk/>
      </pc:docMkLst>
      <pc:sldMasterChg chg="modSldLayout">
        <pc:chgData name="PERROTIN Thierry" userId="d5ab62bd-e030-48ea-8310-ab6bdcf6057e" providerId="ADAL" clId="{C7D550EB-647B-4CB4-9128-BCF7F8BE2ACF}" dt="2026-04-03T14:08:36.996" v="16" actId="2711"/>
        <pc:sldMasterMkLst>
          <pc:docMk/>
          <pc:sldMasterMk cId="946972165" sldId="2147483859"/>
        </pc:sldMasterMkLst>
        <pc:sldLayoutChg chg="modSp mod">
          <pc:chgData name="PERROTIN Thierry" userId="d5ab62bd-e030-48ea-8310-ab6bdcf6057e" providerId="ADAL" clId="{C7D550EB-647B-4CB4-9128-BCF7F8BE2ACF}" dt="2026-04-03T14:08:36.996" v="16" actId="2711"/>
          <pc:sldLayoutMkLst>
            <pc:docMk/>
            <pc:sldMasterMk cId="946972165" sldId="2147483859"/>
            <pc:sldLayoutMk cId="184319682" sldId="2147483871"/>
          </pc:sldLayoutMkLst>
          <pc:spChg chg="mod">
            <ac:chgData name="PERROTIN Thierry" userId="d5ab62bd-e030-48ea-8310-ab6bdcf6057e" providerId="ADAL" clId="{C7D550EB-647B-4CB4-9128-BCF7F8BE2ACF}" dt="2026-04-03T14:07:54.602" v="13" actId="255"/>
            <ac:spMkLst>
              <pc:docMk/>
              <pc:sldMasterMk cId="946972165" sldId="2147483859"/>
              <pc:sldLayoutMk cId="184319682" sldId="2147483871"/>
              <ac:spMk id="5" creationId="{0F3D5691-3DDA-AF32-B764-D2485A49CF68}"/>
            </ac:spMkLst>
          </pc:spChg>
          <pc:spChg chg="mod">
            <ac:chgData name="PERROTIN Thierry" userId="d5ab62bd-e030-48ea-8310-ab6bdcf6057e" providerId="ADAL" clId="{C7D550EB-647B-4CB4-9128-BCF7F8BE2ACF}" dt="2026-04-03T14:08:36.996" v="16" actId="2711"/>
            <ac:spMkLst>
              <pc:docMk/>
              <pc:sldMasterMk cId="946972165" sldId="2147483859"/>
              <pc:sldLayoutMk cId="184319682" sldId="2147483871"/>
              <ac:spMk id="11" creationId="{2E450A31-D44D-5BD2-FA90-E53A90FA4EE2}"/>
            </ac:spMkLst>
          </pc:spChg>
          <pc:picChg chg="mod">
            <ac:chgData name="PERROTIN Thierry" userId="d5ab62bd-e030-48ea-8310-ab6bdcf6057e" providerId="ADAL" clId="{C7D550EB-647B-4CB4-9128-BCF7F8BE2ACF}" dt="2026-04-03T14:05:20.599" v="0" actId="14826"/>
            <ac:picMkLst>
              <pc:docMk/>
              <pc:sldMasterMk cId="946972165" sldId="2147483859"/>
              <pc:sldLayoutMk cId="184319682" sldId="2147483871"/>
              <ac:picMk id="3" creationId="{AA1B5818-8C69-9771-CEE1-8E1B92D21D98}"/>
            </ac:picMkLst>
          </pc:picChg>
        </pc:sldLayoutChg>
        <pc:sldLayoutChg chg="modSp mod">
          <pc:chgData name="PERROTIN Thierry" userId="d5ab62bd-e030-48ea-8310-ab6bdcf6057e" providerId="ADAL" clId="{C7D550EB-647B-4CB4-9128-BCF7F8BE2ACF}" dt="2026-04-03T14:07:45.123" v="12" actId="404"/>
          <pc:sldLayoutMkLst>
            <pc:docMk/>
            <pc:sldMasterMk cId="946972165" sldId="2147483859"/>
            <pc:sldLayoutMk cId="72145370" sldId="2147483877"/>
          </pc:sldLayoutMkLst>
          <pc:spChg chg="mod">
            <ac:chgData name="PERROTIN Thierry" userId="d5ab62bd-e030-48ea-8310-ab6bdcf6057e" providerId="ADAL" clId="{C7D550EB-647B-4CB4-9128-BCF7F8BE2ACF}" dt="2026-04-03T14:07:45.123" v="12" actId="404"/>
            <ac:spMkLst>
              <pc:docMk/>
              <pc:sldMasterMk cId="946972165" sldId="2147483859"/>
              <pc:sldLayoutMk cId="72145370" sldId="2147483877"/>
              <ac:spMk id="5" creationId="{0F3D5691-3DDA-AF32-B764-D2485A49CF68}"/>
            </ac:spMkLst>
          </pc:spChg>
          <pc:spChg chg="mod">
            <ac:chgData name="PERROTIN Thierry" userId="d5ab62bd-e030-48ea-8310-ab6bdcf6057e" providerId="ADAL" clId="{C7D550EB-647B-4CB4-9128-BCF7F8BE2ACF}" dt="2026-04-03T14:07:06.092" v="7" actId="2711"/>
            <ac:spMkLst>
              <pc:docMk/>
              <pc:sldMasterMk cId="946972165" sldId="2147483859"/>
              <pc:sldLayoutMk cId="72145370" sldId="2147483877"/>
              <ac:spMk id="11" creationId="{2E450A31-D44D-5BD2-FA90-E53A90FA4EE2}"/>
            </ac:spMkLst>
          </pc:spChg>
          <pc:picChg chg="mod">
            <ac:chgData name="PERROTIN Thierry" userId="d5ab62bd-e030-48ea-8310-ab6bdcf6057e" providerId="ADAL" clId="{C7D550EB-647B-4CB4-9128-BCF7F8BE2ACF}" dt="2026-04-03T14:06:02.916" v="4" actId="14826"/>
            <ac:picMkLst>
              <pc:docMk/>
              <pc:sldMasterMk cId="946972165" sldId="2147483859"/>
              <pc:sldLayoutMk cId="72145370" sldId="2147483877"/>
              <ac:picMk id="3" creationId="{07AD8276-B0A8-895B-4F1A-17A8870246B5}"/>
            </ac:picMkLst>
          </pc:picChg>
        </pc:sldLayoutChg>
        <pc:sldLayoutChg chg="modSp mod">
          <pc:chgData name="PERROTIN Thierry" userId="d5ab62bd-e030-48ea-8310-ab6bdcf6057e" providerId="ADAL" clId="{C7D550EB-647B-4CB4-9128-BCF7F8BE2ACF}" dt="2026-04-03T14:07:35.498" v="11" actId="404"/>
          <pc:sldLayoutMkLst>
            <pc:docMk/>
            <pc:sldMasterMk cId="946972165" sldId="2147483859"/>
            <pc:sldLayoutMk cId="2755262884" sldId="2147483879"/>
          </pc:sldLayoutMkLst>
          <pc:spChg chg="mod">
            <ac:chgData name="PERROTIN Thierry" userId="d5ab62bd-e030-48ea-8310-ab6bdcf6057e" providerId="ADAL" clId="{C7D550EB-647B-4CB4-9128-BCF7F8BE2ACF}" dt="2026-04-03T14:07:35.498" v="11" actId="404"/>
            <ac:spMkLst>
              <pc:docMk/>
              <pc:sldMasterMk cId="946972165" sldId="2147483859"/>
              <pc:sldLayoutMk cId="2755262884" sldId="2147483879"/>
              <ac:spMk id="5" creationId="{0F3D5691-3DDA-AF32-B764-D2485A49CF68}"/>
            </ac:spMkLst>
          </pc:spChg>
          <pc:spChg chg="mod">
            <ac:chgData name="PERROTIN Thierry" userId="d5ab62bd-e030-48ea-8310-ab6bdcf6057e" providerId="ADAL" clId="{C7D550EB-647B-4CB4-9128-BCF7F8BE2ACF}" dt="2026-04-03T14:07:19.026" v="10" actId="207"/>
            <ac:spMkLst>
              <pc:docMk/>
              <pc:sldMasterMk cId="946972165" sldId="2147483859"/>
              <pc:sldLayoutMk cId="2755262884" sldId="2147483879"/>
              <ac:spMk id="11" creationId="{2E450A31-D44D-5BD2-FA90-E53A90FA4EE2}"/>
            </ac:spMkLst>
          </pc:spChg>
          <pc:picChg chg="mod">
            <ac:chgData name="PERROTIN Thierry" userId="d5ab62bd-e030-48ea-8310-ab6bdcf6057e" providerId="ADAL" clId="{C7D550EB-647B-4CB4-9128-BCF7F8BE2ACF}" dt="2026-04-03T14:05:55.728" v="3" actId="14826"/>
            <ac:picMkLst>
              <pc:docMk/>
              <pc:sldMasterMk cId="946972165" sldId="2147483859"/>
              <pc:sldLayoutMk cId="2755262884" sldId="2147483879"/>
              <ac:picMk id="3" creationId="{4AB55264-10A2-2EE9-7D9B-C1EDC375E0F6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A9880C7-BD72-7AFB-0587-7B1932E0F60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3FB0EE7-F471-3B3E-6DC5-B40C39DD73F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27DFF-1885-46CF-B307-91FCFEF7C0B3}" type="datetimeFigureOut">
              <a:rPr lang="fr-FR" smtClean="0"/>
              <a:t>03/04/2026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AF26D9-1D7F-B186-55D3-AD0A1328F48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314AC5-33E0-6F5D-3AD1-6EA64AE19E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D5F665-65AF-47A8-B628-9806417BB3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8003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4078EB-BE72-4B4A-844E-B558E6EBB188}" type="datetimeFigureOut">
              <a:rPr lang="fr-FR" smtClean="0"/>
              <a:t>03/04/2026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868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23FF7-05C4-4020-A21B-8C162D114BD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754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1pPr>
    <a:lvl2pPr marL="619446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2pPr>
    <a:lvl3pPr marL="1238892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3pPr>
    <a:lvl4pPr marL="1858340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4pPr>
    <a:lvl5pPr marL="2477786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5pPr>
    <a:lvl6pPr marL="3097232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6pPr>
    <a:lvl7pPr marL="3716678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7pPr>
    <a:lvl8pPr marL="4336124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8pPr>
    <a:lvl9pPr marL="4955572" algn="l" defTabSz="1238892" rtl="0" eaLnBrk="1" latinLnBrk="0" hangingPunct="1">
      <a:defRPr sz="16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 bleu">
    <p:bg>
      <p:bgPr>
        <a:solidFill>
          <a:srgbClr val="373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A1B5818-8C69-9771-CEE1-8E1B92D21D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" y="1457"/>
            <a:ext cx="15117724" cy="10688897"/>
          </a:xfrm>
          <a:prstGeom prst="rect">
            <a:avLst/>
          </a:prstGeom>
        </p:spPr>
      </p:pic>
      <p:sp>
        <p:nvSpPr>
          <p:cNvPr id="5" name="Espace réservé du texte 13">
            <a:extLst>
              <a:ext uri="{FF2B5EF4-FFF2-40B4-BE49-F238E27FC236}">
                <a16:creationId xmlns:a16="http://schemas.microsoft.com/office/drawing/2014/main" id="{0F3D5691-3DDA-AF32-B764-D2485A49CF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799" y="2747787"/>
            <a:ext cx="13794875" cy="3548062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5600">
                <a:solidFill>
                  <a:schemeClr val="bg1"/>
                </a:solidFill>
                <a:latin typeface="+mj-lt"/>
              </a:defRPr>
            </a:lvl1pPr>
            <a:lvl2pPr marL="534595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Accompagner les PME françaises dans l’appropriation de l’intelligence artificielle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2649DA6-3335-6761-3A53-6DAEF1BAF9E0}"/>
              </a:ext>
            </a:extLst>
          </p:cNvPr>
          <p:cNvCxnSpPr>
            <a:cxnSpLocks/>
          </p:cNvCxnSpPr>
          <p:nvPr userDrawn="1"/>
        </p:nvCxnSpPr>
        <p:spPr>
          <a:xfrm flipV="1">
            <a:off x="638175" y="2747787"/>
            <a:ext cx="13843000" cy="476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2B708CE0-B5C8-B400-5A27-1368E57702C2}"/>
              </a:ext>
            </a:extLst>
          </p:cNvPr>
          <p:cNvCxnSpPr>
            <a:cxnSpLocks/>
          </p:cNvCxnSpPr>
          <p:nvPr userDrawn="1"/>
        </p:nvCxnSpPr>
        <p:spPr>
          <a:xfrm>
            <a:off x="638675" y="6295849"/>
            <a:ext cx="13842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2E450A31-D44D-5BD2-FA90-E53A90FA4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8500" y="6293468"/>
            <a:ext cx="13782174" cy="129142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4000">
                <a:solidFill>
                  <a:srgbClr val="373CFF"/>
                </a:solidFill>
                <a:latin typeface="+mj-lt"/>
              </a:defRPr>
            </a:lvl1pPr>
            <a:lvl2pPr marL="534595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Intervenant</a:t>
            </a:r>
          </a:p>
        </p:txBody>
      </p:sp>
    </p:spTree>
    <p:extLst>
      <p:ext uri="{BB962C8B-B14F-4D97-AF65-F5344CB8AC3E}">
        <p14:creationId xmlns:p14="http://schemas.microsoft.com/office/powerpoint/2010/main" val="184319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tro bleu">
    <p:bg>
      <p:bgPr>
        <a:solidFill>
          <a:srgbClr val="373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AB55264-10A2-2EE9-7D9B-C1EDC375E0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38" y="6424"/>
            <a:ext cx="15103674" cy="10678963"/>
          </a:xfrm>
          <a:prstGeom prst="rect">
            <a:avLst/>
          </a:prstGeom>
        </p:spPr>
      </p:pic>
      <p:sp>
        <p:nvSpPr>
          <p:cNvPr id="5" name="Espace réservé du texte 13">
            <a:extLst>
              <a:ext uri="{FF2B5EF4-FFF2-40B4-BE49-F238E27FC236}">
                <a16:creationId xmlns:a16="http://schemas.microsoft.com/office/drawing/2014/main" id="{0F3D5691-3DDA-AF32-B764-D2485A49CF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2766614"/>
            <a:ext cx="11106150" cy="3548062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Aft>
                <a:spcPts val="1403"/>
              </a:spcAft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534595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Accompagner les PME françaises dans l’appropriation de l’intelligence artificielle</a:t>
            </a:r>
          </a:p>
        </p:txBody>
      </p:sp>
      <p:pic>
        <p:nvPicPr>
          <p:cNvPr id="7" name="Image 6" descr="Une image contenant conception, capture d’écran, ligne, Graphique&#10;&#10;Description générée automatiquement">
            <a:extLst>
              <a:ext uri="{FF2B5EF4-FFF2-40B4-BE49-F238E27FC236}">
                <a16:creationId xmlns:a16="http://schemas.microsoft.com/office/drawing/2014/main" id="{30D6263D-5CE0-D94F-8C3E-820B985EE6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7626" y="3023788"/>
            <a:ext cx="4084625" cy="3033713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2649DA6-3335-6761-3A53-6DAEF1BAF9E0}"/>
              </a:ext>
            </a:extLst>
          </p:cNvPr>
          <p:cNvCxnSpPr>
            <a:cxnSpLocks/>
          </p:cNvCxnSpPr>
          <p:nvPr userDrawn="1"/>
        </p:nvCxnSpPr>
        <p:spPr>
          <a:xfrm flipV="1">
            <a:off x="638175" y="2766614"/>
            <a:ext cx="13843000" cy="476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2B708CE0-B5C8-B400-5A27-1368E57702C2}"/>
              </a:ext>
            </a:extLst>
          </p:cNvPr>
          <p:cNvCxnSpPr>
            <a:cxnSpLocks/>
          </p:cNvCxnSpPr>
          <p:nvPr userDrawn="1"/>
        </p:nvCxnSpPr>
        <p:spPr>
          <a:xfrm>
            <a:off x="638675" y="6314676"/>
            <a:ext cx="13842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2E450A31-D44D-5BD2-FA90-E53A90FA4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8499" y="6312295"/>
            <a:ext cx="13782175" cy="129142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4000">
                <a:solidFill>
                  <a:srgbClr val="373CFF"/>
                </a:solidFill>
                <a:latin typeface="+mj-lt"/>
              </a:defRPr>
            </a:lvl1pPr>
            <a:lvl2pPr marL="534595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Salle 12 – Etage 2</a:t>
            </a:r>
          </a:p>
        </p:txBody>
      </p:sp>
    </p:spTree>
    <p:extLst>
      <p:ext uri="{BB962C8B-B14F-4D97-AF65-F5344CB8AC3E}">
        <p14:creationId xmlns:p14="http://schemas.microsoft.com/office/powerpoint/2010/main" val="2755262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ro bleu">
    <p:bg>
      <p:bgPr>
        <a:solidFill>
          <a:srgbClr val="373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7AD8276-B0A8-895B-4F1A-17A8870246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38" y="6424"/>
            <a:ext cx="15103674" cy="10678963"/>
          </a:xfrm>
          <a:prstGeom prst="rect">
            <a:avLst/>
          </a:prstGeom>
        </p:spPr>
      </p:pic>
      <p:sp>
        <p:nvSpPr>
          <p:cNvPr id="5" name="Espace réservé du texte 13">
            <a:extLst>
              <a:ext uri="{FF2B5EF4-FFF2-40B4-BE49-F238E27FC236}">
                <a16:creationId xmlns:a16="http://schemas.microsoft.com/office/drawing/2014/main" id="{0F3D5691-3DDA-AF32-B764-D2485A49CF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83000" y="2773962"/>
            <a:ext cx="10960100" cy="3548062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Aft>
                <a:spcPts val="1403"/>
              </a:spcAft>
              <a:buFontTx/>
              <a:buNone/>
              <a:defRPr sz="5400">
                <a:solidFill>
                  <a:schemeClr val="bg1"/>
                </a:solidFill>
                <a:latin typeface="+mj-lt"/>
              </a:defRPr>
            </a:lvl1pPr>
            <a:lvl2pPr marL="534595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Accompagner les PME françaises dans l’appropriation de l’intelligence artificielle</a:t>
            </a:r>
          </a:p>
        </p:txBody>
      </p:sp>
      <p:pic>
        <p:nvPicPr>
          <p:cNvPr id="7" name="Image 6" descr="Une image contenant conception, capture d’écran, ligne, Graphique&#10;&#10;Description générée automatiquement">
            <a:extLst>
              <a:ext uri="{FF2B5EF4-FFF2-40B4-BE49-F238E27FC236}">
                <a16:creationId xmlns:a16="http://schemas.microsoft.com/office/drawing/2014/main" id="{30D6263D-5CE0-D94F-8C3E-820B985EE6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38175" y="3004942"/>
            <a:ext cx="4084625" cy="3033713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2649DA6-3335-6761-3A53-6DAEF1BAF9E0}"/>
              </a:ext>
            </a:extLst>
          </p:cNvPr>
          <p:cNvCxnSpPr>
            <a:cxnSpLocks/>
          </p:cNvCxnSpPr>
          <p:nvPr userDrawn="1"/>
        </p:nvCxnSpPr>
        <p:spPr>
          <a:xfrm flipV="1">
            <a:off x="638175" y="2771581"/>
            <a:ext cx="13843000" cy="476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2B708CE0-B5C8-B400-5A27-1368E57702C2}"/>
              </a:ext>
            </a:extLst>
          </p:cNvPr>
          <p:cNvCxnSpPr>
            <a:cxnSpLocks/>
          </p:cNvCxnSpPr>
          <p:nvPr userDrawn="1"/>
        </p:nvCxnSpPr>
        <p:spPr>
          <a:xfrm>
            <a:off x="638675" y="6319643"/>
            <a:ext cx="13842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2E450A31-D44D-5BD2-FA90-E53A90FA4E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8499" y="6317262"/>
            <a:ext cx="13782175" cy="1291427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spcAft>
                <a:spcPts val="1403"/>
              </a:spcAft>
              <a:buFontTx/>
              <a:buNone/>
              <a:defRPr sz="4000">
                <a:solidFill>
                  <a:srgbClr val="373CFF"/>
                </a:solidFill>
                <a:latin typeface="+mj-lt"/>
              </a:defRPr>
            </a:lvl1pPr>
            <a:lvl2pPr marL="534595" indent="0" algn="ctr">
              <a:spcAft>
                <a:spcPts val="1403"/>
              </a:spcAft>
              <a:buFontTx/>
              <a:buNone/>
              <a:defRPr sz="4209">
                <a:solidFill>
                  <a:schemeClr val="bg1"/>
                </a:solidFill>
                <a:latin typeface="+mn-lt"/>
              </a:defRPr>
            </a:lvl2pPr>
          </a:lstStyle>
          <a:p>
            <a:pPr lvl="0"/>
            <a:r>
              <a:rPr lang="fr-FR" dirty="0"/>
              <a:t>Salle 12 – Etage 2</a:t>
            </a:r>
          </a:p>
        </p:txBody>
      </p:sp>
    </p:spTree>
    <p:extLst>
      <p:ext uri="{BB962C8B-B14F-4D97-AF65-F5344CB8AC3E}">
        <p14:creationId xmlns:p14="http://schemas.microsoft.com/office/powerpoint/2010/main" val="72145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972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9" r:id="rId2"/>
    <p:sldLayoutId id="2147483877" r:id="rId3"/>
  </p:sldLayoutIdLst>
  <p:hf hdr="0" ftr="0" dt="0"/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368" userDrawn="1">
          <p15:clr>
            <a:srgbClr val="F26B43"/>
          </p15:clr>
        </p15:guide>
        <p15:guide id="2" pos="4762" userDrawn="1">
          <p15:clr>
            <a:srgbClr val="F26B43"/>
          </p15:clr>
        </p15:guide>
        <p15:guide id="3" pos="655" userDrawn="1">
          <p15:clr>
            <a:srgbClr val="F26B43"/>
          </p15:clr>
        </p15:guide>
        <p15:guide id="4" pos="8897" userDrawn="1">
          <p15:clr>
            <a:srgbClr val="F26B43"/>
          </p15:clr>
        </p15:guide>
        <p15:guide id="5" pos="2681" userDrawn="1">
          <p15:clr>
            <a:srgbClr val="F26B43"/>
          </p15:clr>
        </p15:guide>
        <p15:guide id="6" pos="6843" userDrawn="1">
          <p15:clr>
            <a:srgbClr val="F26B43"/>
          </p15:clr>
        </p15:guide>
        <p15:guide id="7" orient="horz" pos="1669" userDrawn="1">
          <p15:clr>
            <a:srgbClr val="F26B43"/>
          </p15:clr>
        </p15:guide>
        <p15:guide id="8" orient="horz" pos="4993" userDrawn="1">
          <p15:clr>
            <a:srgbClr val="F26B43"/>
          </p15:clr>
        </p15:guide>
        <p15:guide id="9" pos="3047" userDrawn="1">
          <p15:clr>
            <a:srgbClr val="F26B43"/>
          </p15:clr>
        </p15:guide>
        <p15:guide id="10" pos="6450" userDrawn="1">
          <p15:clr>
            <a:srgbClr val="F26B43"/>
          </p15:clr>
        </p15:guide>
        <p15:guide id="11" orient="horz" pos="539" userDrawn="1">
          <p15:clr>
            <a:srgbClr val="F26B43"/>
          </p15:clr>
        </p15:guide>
        <p15:guide id="12" orient="horz" pos="608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B7D071D-6347-CA40-AAF5-A678973C16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357761-4103-E520-B742-51540CCCDAF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51876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59949EC-300B-1411-EE9A-615B255184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D08A6C-66FF-2298-537E-203D3C0458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4649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E33EC9A-CE1C-1F84-E9E2-E2164CB62C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2553917-6683-4EA4-D7CC-E473AE2A8F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D588C0D-1B97-9C4B-AEC0-DB314B79BBF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8855075"/>
            <a:ext cx="1054100" cy="320675"/>
          </a:xfrm>
          <a:prstGeom prst="rect">
            <a:avLst/>
          </a:prstGeom>
        </p:spPr>
        <p:txBody>
          <a:bodyPr/>
          <a:lstStyle/>
          <a:p>
            <a:fld id="{69E40403-B73B-C545-B6E4-CBB5CF4BD001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38819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 2013 – 2022">
  <a:themeElements>
    <a:clrScheme name="Thème Office 2013 –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ira">
      <a:majorFont>
        <a:latin typeface="Fira Sans ExtraBold"/>
        <a:ea typeface=""/>
        <a:cs typeface=""/>
      </a:majorFont>
      <a:minorFont>
        <a:latin typeface="Fira Sans SemiBold"/>
        <a:ea typeface=""/>
        <a:cs typeface=""/>
      </a:minorFont>
    </a:fontScheme>
    <a:fmtScheme name="Thème Office 2013 –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ae1c92c-21ff-40fa-b529-58d93339239a">
      <Terms xmlns="http://schemas.microsoft.com/office/infopath/2007/PartnerControls"/>
    </lcf76f155ced4ddcb4097134ff3c332f>
    <TaxCatchAll xmlns="559fdad3-229c-4548-8a95-e6daaaa37bb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69611CAFB7CF4A8F87A832AA20E046" ma:contentTypeVersion="19" ma:contentTypeDescription="Crée un document." ma:contentTypeScope="" ma:versionID="3a698ea9b196f16f6e8cd9ebda9f1c43">
  <xsd:schema xmlns:xsd="http://www.w3.org/2001/XMLSchema" xmlns:xs="http://www.w3.org/2001/XMLSchema" xmlns:p="http://schemas.microsoft.com/office/2006/metadata/properties" xmlns:ns2="0ae1c92c-21ff-40fa-b529-58d93339239a" xmlns:ns3="559fdad3-229c-4548-8a95-e6daaaa37bbe" targetNamespace="http://schemas.microsoft.com/office/2006/metadata/properties" ma:root="true" ma:fieldsID="712b794912d642cff52648add5f8b3f7" ns2:_="" ns3:_="">
    <xsd:import namespace="0ae1c92c-21ff-40fa-b529-58d93339239a"/>
    <xsd:import namespace="559fdad3-229c-4548-8a95-e6daaaa37b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e1c92c-21ff-40fa-b529-58d9333923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8e37db17-1001-4eab-ad9f-4c3ff6e64f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9fdad3-229c-4548-8a95-e6daaaa37bb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dff3a0-83c9-4fb0-9f5a-af1cb8d1eea9}" ma:internalName="TaxCatchAll" ma:showField="CatchAllData" ma:web="559fdad3-229c-4548-8a95-e6daaaa37b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87BDF4-E99A-4101-A641-7673C93334D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94D43E-C53F-465E-9076-C624EF6AA330}">
  <ds:schemaRefs>
    <ds:schemaRef ds:uri="http://schemas.microsoft.com/office/2006/metadata/properties"/>
    <ds:schemaRef ds:uri="http://schemas.microsoft.com/office/infopath/2007/PartnerControls"/>
    <ds:schemaRef ds:uri="0ae1c92c-21ff-40fa-b529-58d93339239a"/>
    <ds:schemaRef ds:uri="559fdad3-229c-4548-8a95-e6daaaa37bbe"/>
  </ds:schemaRefs>
</ds:datastoreItem>
</file>

<file path=customXml/itemProps3.xml><?xml version="1.0" encoding="utf-8"?>
<ds:datastoreItem xmlns:ds="http://schemas.openxmlformats.org/officeDocument/2006/customXml" ds:itemID="{9E1681FB-3E49-49B1-B637-26070389D1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ae1c92c-21ff-40fa-b529-58d93339239a"/>
    <ds:schemaRef ds:uri="559fdad3-229c-4548-8a95-e6daaaa37b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7441</TotalTime>
  <Words>1</Words>
  <Application>Microsoft Office PowerPoint</Application>
  <PresentationFormat>Personnalisé</PresentationFormat>
  <Paragraphs>1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Calibri</vt:lpstr>
      <vt:lpstr>Fira Sans ExtraBold</vt:lpstr>
      <vt:lpstr>Arial</vt:lpstr>
      <vt:lpstr>Fira Sans SemiBold</vt:lpstr>
      <vt:lpstr>Thème Office 2013 – 2022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Thierry Perrotin</dc:creator>
  <cp:keywords/>
  <dc:description/>
  <cp:lastModifiedBy>PERROTIN Thierry</cp:lastModifiedBy>
  <cp:revision>110</cp:revision>
  <cp:lastPrinted>2022-10-06T17:08:26Z</cp:lastPrinted>
  <dcterms:created xsi:type="dcterms:W3CDTF">2017-08-29T10:25:11Z</dcterms:created>
  <dcterms:modified xsi:type="dcterms:W3CDTF">2026-04-03T14:08:46Z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3f93e5f-d3c2-49a7-ba94-15405423c204_Enabled">
    <vt:lpwstr>true</vt:lpwstr>
  </property>
  <property fmtid="{D5CDD505-2E9C-101B-9397-08002B2CF9AE}" pid="3" name="MSIP_Label_23f93e5f-d3c2-49a7-ba94-15405423c204_SetDate">
    <vt:lpwstr>2022-09-11T16:42:28Z</vt:lpwstr>
  </property>
  <property fmtid="{D5CDD505-2E9C-101B-9397-08002B2CF9AE}" pid="4" name="MSIP_Label_23f93e5f-d3c2-49a7-ba94-15405423c204_Method">
    <vt:lpwstr>Standard</vt:lpwstr>
  </property>
  <property fmtid="{D5CDD505-2E9C-101B-9397-08002B2CF9AE}" pid="5" name="MSIP_Label_23f93e5f-d3c2-49a7-ba94-15405423c204_Name">
    <vt:lpwstr>SE Internal</vt:lpwstr>
  </property>
  <property fmtid="{D5CDD505-2E9C-101B-9397-08002B2CF9AE}" pid="6" name="MSIP_Label_23f93e5f-d3c2-49a7-ba94-15405423c204_SiteId">
    <vt:lpwstr>6e51e1ad-c54b-4b39-b598-0ffe9ae68fef</vt:lpwstr>
  </property>
  <property fmtid="{D5CDD505-2E9C-101B-9397-08002B2CF9AE}" pid="7" name="MSIP_Label_23f93e5f-d3c2-49a7-ba94-15405423c204_ActionId">
    <vt:lpwstr>2650d491-3e30-45fb-bf6e-bac026c49d0b</vt:lpwstr>
  </property>
  <property fmtid="{D5CDD505-2E9C-101B-9397-08002B2CF9AE}" pid="8" name="MSIP_Label_23f93e5f-d3c2-49a7-ba94-15405423c204_ContentBits">
    <vt:lpwstr>2</vt:lpwstr>
  </property>
  <property fmtid="{D5CDD505-2E9C-101B-9397-08002B2CF9AE}" pid="9" name="ContentTypeId">
    <vt:lpwstr>0x0101002069611CAFB7CF4A8F87A832AA20E046</vt:lpwstr>
  </property>
  <property fmtid="{D5CDD505-2E9C-101B-9397-08002B2CF9AE}" pid="10" name="MediaServiceImageTags">
    <vt:lpwstr/>
  </property>
</Properties>
</file>