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1" r:id="rId4"/>
  </p:sldMasterIdLst>
  <p:notesMasterIdLst>
    <p:notesMasterId r:id="rId12"/>
  </p:notesMasterIdLst>
  <p:handoutMasterIdLst>
    <p:handoutMasterId r:id="rId13"/>
  </p:handoutMasterIdLst>
  <p:sldIdLst>
    <p:sldId id="419" r:id="rId5"/>
    <p:sldId id="412" r:id="rId6"/>
    <p:sldId id="422" r:id="rId7"/>
    <p:sldId id="421" r:id="rId8"/>
    <p:sldId id="420" r:id="rId9"/>
    <p:sldId id="403" r:id="rId10"/>
    <p:sldId id="423" r:id="rId11"/>
  </p:sldIdLst>
  <p:sldSz cx="12192000" cy="6858000"/>
  <p:notesSz cx="6799263" cy="9929813"/>
  <p:embeddedFontLst>
    <p:embeddedFont>
      <p:font typeface="Fira Sans ExtraBold" panose="020B0903050000020004" pitchFamily="34" charset="0"/>
      <p:bold r:id="rId14"/>
      <p:italic r:id="rId15"/>
      <p:boldItalic r:id="rId16"/>
    </p:embeddedFont>
    <p:embeddedFont>
      <p:font typeface="Fira Sans SemiBold" panose="020B0603050000020004" pitchFamily="34" charset="0"/>
      <p:bold r:id="rId17"/>
      <p:boldItalic r:id="rId1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OTIN Thierry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73CFF"/>
    <a:srgbClr val="4B5055"/>
    <a:srgbClr val="00ABE0"/>
    <a:srgbClr val="373CF5"/>
    <a:srgbClr val="0000CC"/>
    <a:srgbClr val="DDDDE5"/>
    <a:srgbClr val="F0FAFD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C114E7-683C-42A5-AFE5-8F50304C48DC}" v="8" dt="2026-04-03T14:02:18.49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3" autoAdjust="0"/>
    <p:restoredTop sz="96327" autoAdjust="0"/>
  </p:normalViewPr>
  <p:slideViewPr>
    <p:cSldViewPr snapToGrid="0">
      <p:cViewPr varScale="1">
        <p:scale>
          <a:sx n="98" d="100"/>
          <a:sy n="98" d="100"/>
        </p:scale>
        <p:origin x="1188" y="3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40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ROTIN Thierry" userId="d5ab62bd-e030-48ea-8310-ab6bdcf6057e" providerId="ADAL" clId="{C7D550EB-647B-4CB4-9128-BCF7F8BE2ACF}"/>
    <pc:docChg chg="undo custSel modSld modMainMaster">
      <pc:chgData name="PERROTIN Thierry" userId="d5ab62bd-e030-48ea-8310-ab6bdcf6057e" providerId="ADAL" clId="{C7D550EB-647B-4CB4-9128-BCF7F8BE2ACF}" dt="2026-04-03T14:04:14.660" v="57" actId="478"/>
      <pc:docMkLst>
        <pc:docMk/>
      </pc:docMkLst>
      <pc:sldChg chg="addSp delSp modSp mod chgLayout">
        <pc:chgData name="PERROTIN Thierry" userId="d5ab62bd-e030-48ea-8310-ab6bdcf6057e" providerId="ADAL" clId="{C7D550EB-647B-4CB4-9128-BCF7F8BE2ACF}" dt="2026-04-03T14:04:14.660" v="57" actId="478"/>
        <pc:sldMkLst>
          <pc:docMk/>
          <pc:sldMk cId="3537882712" sldId="403"/>
        </pc:sldMkLst>
        <pc:spChg chg="mod ord">
          <ac:chgData name="PERROTIN Thierry" userId="d5ab62bd-e030-48ea-8310-ab6bdcf6057e" providerId="ADAL" clId="{C7D550EB-647B-4CB4-9128-BCF7F8BE2ACF}" dt="2026-04-03T14:04:12.083" v="56" actId="700"/>
          <ac:spMkLst>
            <pc:docMk/>
            <pc:sldMk cId="3537882712" sldId="403"/>
            <ac:spMk id="2" creationId="{383EF7D5-FFD5-1446-6F81-75E3D61F999A}"/>
          </ac:spMkLst>
        </pc:spChg>
        <pc:spChg chg="del mod">
          <ac:chgData name="PERROTIN Thierry" userId="d5ab62bd-e030-48ea-8310-ab6bdcf6057e" providerId="ADAL" clId="{C7D550EB-647B-4CB4-9128-BCF7F8BE2ACF}" dt="2026-04-03T14:03:50.628" v="53" actId="478"/>
          <ac:spMkLst>
            <pc:docMk/>
            <pc:sldMk cId="3537882712" sldId="403"/>
            <ac:spMk id="3" creationId="{F941F74C-8F30-A997-537A-E85B2C46AE74}"/>
          </ac:spMkLst>
        </pc:spChg>
        <pc:spChg chg="del mod">
          <ac:chgData name="PERROTIN Thierry" userId="d5ab62bd-e030-48ea-8310-ab6bdcf6057e" providerId="ADAL" clId="{C7D550EB-647B-4CB4-9128-BCF7F8BE2ACF}" dt="2026-04-03T14:03:52.429" v="54" actId="478"/>
          <ac:spMkLst>
            <pc:docMk/>
            <pc:sldMk cId="3537882712" sldId="403"/>
            <ac:spMk id="4" creationId="{3CDAFCD2-1E82-179D-A238-DEFDC92A6A61}"/>
          </ac:spMkLst>
        </pc:spChg>
        <pc:spChg chg="add del mod ord">
          <ac:chgData name="PERROTIN Thierry" userId="d5ab62bd-e030-48ea-8310-ab6bdcf6057e" providerId="ADAL" clId="{C7D550EB-647B-4CB4-9128-BCF7F8BE2ACF}" dt="2026-04-03T14:04:12.083" v="56" actId="700"/>
          <ac:spMkLst>
            <pc:docMk/>
            <pc:sldMk cId="3537882712" sldId="403"/>
            <ac:spMk id="5" creationId="{34E1C420-536E-613A-C149-5295D2AEDEB5}"/>
          </ac:spMkLst>
        </pc:spChg>
        <pc:spChg chg="add del mod ord">
          <ac:chgData name="PERROTIN Thierry" userId="d5ab62bd-e030-48ea-8310-ab6bdcf6057e" providerId="ADAL" clId="{C7D550EB-647B-4CB4-9128-BCF7F8BE2ACF}" dt="2026-04-03T14:03:48.726" v="52" actId="478"/>
          <ac:spMkLst>
            <pc:docMk/>
            <pc:sldMk cId="3537882712" sldId="403"/>
            <ac:spMk id="6" creationId="{CBAB9E91-36A7-1BC2-7422-9098E5AE9E06}"/>
          </ac:spMkLst>
        </pc:spChg>
        <pc:spChg chg="add mod ord">
          <ac:chgData name="PERROTIN Thierry" userId="d5ab62bd-e030-48ea-8310-ab6bdcf6057e" providerId="ADAL" clId="{C7D550EB-647B-4CB4-9128-BCF7F8BE2ACF}" dt="2026-04-03T14:04:12.083" v="56" actId="700"/>
          <ac:spMkLst>
            <pc:docMk/>
            <pc:sldMk cId="3537882712" sldId="403"/>
            <ac:spMk id="7" creationId="{8B414071-B176-FFBC-23AA-681FAAE1037C}"/>
          </ac:spMkLst>
        </pc:spChg>
        <pc:spChg chg="add del mod ord">
          <ac:chgData name="PERROTIN Thierry" userId="d5ab62bd-e030-48ea-8310-ab6bdcf6057e" providerId="ADAL" clId="{C7D550EB-647B-4CB4-9128-BCF7F8BE2ACF}" dt="2026-04-03T14:04:14.660" v="57" actId="478"/>
          <ac:spMkLst>
            <pc:docMk/>
            <pc:sldMk cId="3537882712" sldId="403"/>
            <ac:spMk id="11" creationId="{F3F58401-7944-471D-974D-E8A0E38D5A16}"/>
          </ac:spMkLst>
        </pc:spChg>
      </pc:sldChg>
      <pc:sldMasterChg chg="modSldLayout">
        <pc:chgData name="PERROTIN Thierry" userId="d5ab62bd-e030-48ea-8310-ab6bdcf6057e" providerId="ADAL" clId="{C7D550EB-647B-4CB4-9128-BCF7F8BE2ACF}" dt="2026-04-03T14:04:07.577" v="55" actId="14100"/>
        <pc:sldMasterMkLst>
          <pc:docMk/>
          <pc:sldMasterMk cId="3558316562" sldId="2147483731"/>
        </pc:sldMasterMkLst>
        <pc:sldLayoutChg chg="modSp">
          <pc:chgData name="PERROTIN Thierry" userId="d5ab62bd-e030-48ea-8310-ab6bdcf6057e" providerId="ADAL" clId="{C7D550EB-647B-4CB4-9128-BCF7F8BE2ACF}" dt="2026-04-03T13:59:26.241" v="0" actId="14826"/>
          <pc:sldLayoutMkLst>
            <pc:docMk/>
            <pc:sldMasterMk cId="3558316562" sldId="2147483731"/>
            <pc:sldLayoutMk cId="2041953972" sldId="2147483821"/>
          </pc:sldLayoutMkLst>
          <pc:picChg chg="mod">
            <ac:chgData name="PERROTIN Thierry" userId="d5ab62bd-e030-48ea-8310-ab6bdcf6057e" providerId="ADAL" clId="{C7D550EB-647B-4CB4-9128-BCF7F8BE2ACF}" dt="2026-04-03T13:59:26.241" v="0" actId="14826"/>
            <ac:picMkLst>
              <pc:docMk/>
              <pc:sldMasterMk cId="3558316562" sldId="2147483731"/>
              <pc:sldLayoutMk cId="2041953972" sldId="2147483821"/>
              <ac:picMk id="3" creationId="{5E4A8268-27BD-605A-86C0-4DE56A2D9FD1}"/>
            </ac:picMkLst>
          </pc:picChg>
        </pc:sldLayoutChg>
        <pc:sldLayoutChg chg="addSp modSp mod">
          <pc:chgData name="PERROTIN Thierry" userId="d5ab62bd-e030-48ea-8310-ab6bdcf6057e" providerId="ADAL" clId="{C7D550EB-647B-4CB4-9128-BCF7F8BE2ACF}" dt="2026-04-03T14:04:07.577" v="55" actId="14100"/>
          <pc:sldLayoutMkLst>
            <pc:docMk/>
            <pc:sldMasterMk cId="3558316562" sldId="2147483731"/>
            <pc:sldLayoutMk cId="2687974260" sldId="2147483823"/>
          </pc:sldLayoutMkLst>
          <pc:spChg chg="add mod">
            <ac:chgData name="PERROTIN Thierry" userId="d5ab62bd-e030-48ea-8310-ab6bdcf6057e" providerId="ADAL" clId="{C7D550EB-647B-4CB4-9128-BCF7F8BE2ACF}" dt="2026-04-03T14:04:07.577" v="55" actId="14100"/>
            <ac:spMkLst>
              <pc:docMk/>
              <pc:sldMasterMk cId="3558316562" sldId="2147483731"/>
              <pc:sldLayoutMk cId="2687974260" sldId="2147483823"/>
              <ac:spMk id="2" creationId="{3476438A-B473-13F0-E7A7-85185E635DCE}"/>
            </ac:spMkLst>
          </pc:spChg>
          <pc:picChg chg="mod">
            <ac:chgData name="PERROTIN Thierry" userId="d5ab62bd-e030-48ea-8310-ab6bdcf6057e" providerId="ADAL" clId="{C7D550EB-647B-4CB4-9128-BCF7F8BE2ACF}" dt="2026-04-03T14:00:18.823" v="5" actId="14826"/>
            <ac:picMkLst>
              <pc:docMk/>
              <pc:sldMasterMk cId="3558316562" sldId="2147483731"/>
              <pc:sldLayoutMk cId="2687974260" sldId="2147483823"/>
              <ac:picMk id="3" creationId="{DA5FCC67-32D3-48CE-D69D-610D7883EBFA}"/>
            </ac:picMkLst>
          </pc:picChg>
          <pc:cxnChg chg="add mod">
            <ac:chgData name="PERROTIN Thierry" userId="d5ab62bd-e030-48ea-8310-ab6bdcf6057e" providerId="ADAL" clId="{C7D550EB-647B-4CB4-9128-BCF7F8BE2ACF}" dt="2026-04-03T14:03:32.209" v="50" actId="1037"/>
            <ac:cxnSpMkLst>
              <pc:docMk/>
              <pc:sldMasterMk cId="3558316562" sldId="2147483731"/>
              <pc:sldLayoutMk cId="2687974260" sldId="2147483823"/>
              <ac:cxnSpMk id="5" creationId="{4768D0FC-6F6B-2ECF-A91E-A214565610EA}"/>
            </ac:cxnSpMkLst>
          </pc:cxnChg>
        </pc:sldLayoutChg>
        <pc:sldLayoutChg chg="modSp">
          <pc:chgData name="PERROTIN Thierry" userId="d5ab62bd-e030-48ea-8310-ab6bdcf6057e" providerId="ADAL" clId="{C7D550EB-647B-4CB4-9128-BCF7F8BE2ACF}" dt="2026-04-03T13:59:56.211" v="2" actId="14826"/>
          <pc:sldLayoutMkLst>
            <pc:docMk/>
            <pc:sldMasterMk cId="3558316562" sldId="2147483731"/>
            <pc:sldLayoutMk cId="2208897220" sldId="2147483828"/>
          </pc:sldLayoutMkLst>
          <pc:picChg chg="mod">
            <ac:chgData name="PERROTIN Thierry" userId="d5ab62bd-e030-48ea-8310-ab6bdcf6057e" providerId="ADAL" clId="{C7D550EB-647B-4CB4-9128-BCF7F8BE2ACF}" dt="2026-04-03T13:59:56.211" v="2" actId="14826"/>
            <ac:picMkLst>
              <pc:docMk/>
              <pc:sldMasterMk cId="3558316562" sldId="2147483731"/>
              <pc:sldLayoutMk cId="2208897220" sldId="2147483828"/>
              <ac:picMk id="6" creationId="{AF48281D-DE9B-28D4-698D-4BD6BF549C5A}"/>
            </ac:picMkLst>
          </pc:picChg>
        </pc:sldLayoutChg>
        <pc:sldLayoutChg chg="modSp mod">
          <pc:chgData name="PERROTIN Thierry" userId="d5ab62bd-e030-48ea-8310-ab6bdcf6057e" providerId="ADAL" clId="{C7D550EB-647B-4CB4-9128-BCF7F8BE2ACF}" dt="2026-04-03T14:01:10.134" v="15" actId="255"/>
          <pc:sldLayoutMkLst>
            <pc:docMk/>
            <pc:sldMasterMk cId="3558316562" sldId="2147483731"/>
            <pc:sldLayoutMk cId="4006435273" sldId="2147483830"/>
          </pc:sldLayoutMkLst>
          <pc:spChg chg="mod">
            <ac:chgData name="PERROTIN Thierry" userId="d5ab62bd-e030-48ea-8310-ab6bdcf6057e" providerId="ADAL" clId="{C7D550EB-647B-4CB4-9128-BCF7F8BE2ACF}" dt="2026-04-03T14:01:10.134" v="15" actId="255"/>
            <ac:spMkLst>
              <pc:docMk/>
              <pc:sldMasterMk cId="3558316562" sldId="2147483731"/>
              <pc:sldLayoutMk cId="4006435273" sldId="2147483830"/>
              <ac:spMk id="11" creationId="{44DDA5A1-EDDC-8331-7524-ACC2907E513E}"/>
            </ac:spMkLst>
          </pc:spChg>
          <pc:picChg chg="mod">
            <ac:chgData name="PERROTIN Thierry" userId="d5ab62bd-e030-48ea-8310-ab6bdcf6057e" providerId="ADAL" clId="{C7D550EB-647B-4CB4-9128-BCF7F8BE2ACF}" dt="2026-04-03T14:00:10.117" v="4" actId="14826"/>
            <ac:picMkLst>
              <pc:docMk/>
              <pc:sldMasterMk cId="3558316562" sldId="2147483731"/>
              <pc:sldLayoutMk cId="4006435273" sldId="2147483830"/>
              <ac:picMk id="3" creationId="{663512F6-77E8-9DE6-1A77-C42C71455EB6}"/>
            </ac:picMkLst>
          </pc:picChg>
        </pc:sldLayoutChg>
        <pc:sldLayoutChg chg="modSp mod">
          <pc:chgData name="PERROTIN Thierry" userId="d5ab62bd-e030-48ea-8310-ab6bdcf6057e" providerId="ADAL" clId="{C7D550EB-647B-4CB4-9128-BCF7F8BE2ACF}" dt="2026-04-03T14:01:25.343" v="18" actId="20577"/>
          <pc:sldLayoutMkLst>
            <pc:docMk/>
            <pc:sldMasterMk cId="3558316562" sldId="2147483731"/>
            <pc:sldLayoutMk cId="3955657434" sldId="2147483835"/>
          </pc:sldLayoutMkLst>
          <pc:spChg chg="mod">
            <ac:chgData name="PERROTIN Thierry" userId="d5ab62bd-e030-48ea-8310-ab6bdcf6057e" providerId="ADAL" clId="{C7D550EB-647B-4CB4-9128-BCF7F8BE2ACF}" dt="2026-04-03T14:01:25.343" v="18" actId="20577"/>
            <ac:spMkLst>
              <pc:docMk/>
              <pc:sldMasterMk cId="3558316562" sldId="2147483731"/>
              <pc:sldLayoutMk cId="3955657434" sldId="2147483835"/>
              <ac:spMk id="4" creationId="{B64BA54A-4A4A-AA7A-A9F0-EA2819D85C86}"/>
            </ac:spMkLst>
          </pc:spChg>
          <pc:picChg chg="mod">
            <ac:chgData name="PERROTIN Thierry" userId="d5ab62bd-e030-48ea-8310-ab6bdcf6057e" providerId="ADAL" clId="{C7D550EB-647B-4CB4-9128-BCF7F8BE2ACF}" dt="2026-04-03T14:00:25.586" v="6" actId="14826"/>
            <ac:picMkLst>
              <pc:docMk/>
              <pc:sldMasterMk cId="3558316562" sldId="2147483731"/>
              <pc:sldLayoutMk cId="3955657434" sldId="2147483835"/>
              <ac:picMk id="5" creationId="{9AC78FE0-E98B-E097-CF58-EFAC9A191E2F}"/>
            </ac:picMkLst>
          </pc:picChg>
        </pc:sldLayoutChg>
        <pc:sldLayoutChg chg="modSp">
          <pc:chgData name="PERROTIN Thierry" userId="d5ab62bd-e030-48ea-8310-ab6bdcf6057e" providerId="ADAL" clId="{C7D550EB-647B-4CB4-9128-BCF7F8BE2ACF}" dt="2026-04-03T14:00:03.459" v="3" actId="14826"/>
          <pc:sldLayoutMkLst>
            <pc:docMk/>
            <pc:sldMasterMk cId="3558316562" sldId="2147483731"/>
            <pc:sldLayoutMk cId="3180314898" sldId="2147483840"/>
          </pc:sldLayoutMkLst>
          <pc:picChg chg="mod">
            <ac:chgData name="PERROTIN Thierry" userId="d5ab62bd-e030-48ea-8310-ab6bdcf6057e" providerId="ADAL" clId="{C7D550EB-647B-4CB4-9128-BCF7F8BE2ACF}" dt="2026-04-03T14:00:03.459" v="3" actId="14826"/>
            <ac:picMkLst>
              <pc:docMk/>
              <pc:sldMasterMk cId="3558316562" sldId="2147483731"/>
              <pc:sldLayoutMk cId="3180314898" sldId="2147483840"/>
              <ac:picMk id="4" creationId="{E333E00F-6C32-B4FC-0DB2-9F5F462C1713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A9880C7-BD72-7AFB-0587-7B1932E0F6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FB0EE7-F471-3B3E-6DC5-B40C39DD73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27DFF-1885-46CF-B307-91FCFEF7C0B3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AF26D9-1D7F-B186-55D3-AD0A1328F4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314AC5-33E0-6F5D-3AD1-6EA64AE19E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5F665-65AF-47A8-B628-9806417BB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80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078EB-BE72-4B4A-844E-B558E6EBB188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23FF7-05C4-4020-A21B-8C162D114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54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leu">
    <p:bg>
      <p:bgPr>
        <a:solidFill>
          <a:srgbClr val="373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E4A8268-27BD-605A-86C0-4DE56A2D9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8" y="3172"/>
            <a:ext cx="12180721" cy="68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5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/ 6 images">
    <p:bg>
      <p:bgPr>
        <a:solidFill>
          <a:srgbClr val="373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F48281D-DE9B-28D4-698D-4BD6BF549C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3172"/>
            <a:ext cx="12180721" cy="6851655"/>
          </a:xfrm>
          <a:prstGeom prst="rect">
            <a:avLst/>
          </a:prstGeom>
        </p:spPr>
      </p:pic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52CA852A-496B-48C0-8D63-3120C64C56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392" y="1798940"/>
            <a:ext cx="11126414" cy="3459436"/>
          </a:xfrm>
        </p:spPr>
        <p:txBody>
          <a:bodyPr anchor="ctr">
            <a:normAutofit/>
          </a:bodyPr>
          <a:lstStyle>
            <a:lvl1pPr marL="0" indent="0" algn="l">
              <a:spcAft>
                <a:spcPts val="1200"/>
              </a:spcAft>
              <a:buFontTx/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 marL="457200" indent="0" algn="l">
              <a:spcAft>
                <a:spcPts val="1200"/>
              </a:spcAft>
              <a:buFontTx/>
              <a:buNone/>
              <a:defRPr sz="44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0889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/ 6 images">
    <p:bg>
      <p:bgPr>
        <a:solidFill>
          <a:srgbClr val="373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333E00F-6C32-B4FC-0DB2-9F5F462C1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1387"/>
            <a:ext cx="12187065" cy="6855224"/>
          </a:xfrm>
          <a:prstGeom prst="rect">
            <a:avLst/>
          </a:prstGeom>
        </p:spPr>
      </p:pic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52CA852A-496B-48C0-8D63-3120C64C56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236" y="124692"/>
            <a:ext cx="8362604" cy="5175591"/>
          </a:xfrm>
        </p:spPr>
        <p:txBody>
          <a:bodyPr anchor="ctr">
            <a:normAutofit/>
          </a:bodyPr>
          <a:lstStyle>
            <a:lvl1pPr marL="0" indent="0" algn="l">
              <a:spcAft>
                <a:spcPts val="1200"/>
              </a:spcAft>
              <a:buFontTx/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 marL="457200" indent="0" algn="l">
              <a:spcAft>
                <a:spcPts val="1200"/>
              </a:spcAft>
              <a:buFontTx/>
              <a:buNone/>
              <a:defRPr sz="44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18031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63512F6-77E8-9DE6-1A77-C42C71455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3172"/>
            <a:ext cx="12180721" cy="685165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44DDA5A1-EDDC-8331-7524-ACC2907E5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6060" y="5492"/>
            <a:ext cx="8487765" cy="1320387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515EB538-C131-22C2-484D-15760E9F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93FD63FB-8A28-B2A0-0DCF-766B6E63ED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178" y="1766455"/>
            <a:ext cx="10511443" cy="441405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0643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A5FCC67-32D3-48CE-D69D-610D7883EB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1388"/>
            <a:ext cx="12187065" cy="6855224"/>
          </a:xfrm>
          <a:prstGeom prst="rect">
            <a:avLst/>
          </a:prstGeom>
        </p:spPr>
      </p:pic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B9CBF8EC-DE2E-0650-623E-66A71BC1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695C2A65-F1CE-E522-6747-70AF43D609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178" y="1317567"/>
            <a:ext cx="10511443" cy="4750724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Title 10">
            <a:extLst>
              <a:ext uri="{FF2B5EF4-FFF2-40B4-BE49-F238E27FC236}">
                <a16:creationId xmlns:a16="http://schemas.microsoft.com/office/drawing/2014/main" id="{3476438A-B473-13F0-E7A7-85185E635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7654" y="5492"/>
            <a:ext cx="8686172" cy="1320387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6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768D0FC-6F6B-2ECF-A91E-A214565610EA}"/>
              </a:ext>
            </a:extLst>
          </p:cNvPr>
          <p:cNvCxnSpPr>
            <a:cxnSpLocks/>
          </p:cNvCxnSpPr>
          <p:nvPr userDrawn="1"/>
        </p:nvCxnSpPr>
        <p:spPr>
          <a:xfrm>
            <a:off x="3131392" y="215659"/>
            <a:ext cx="0" cy="74187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97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AC78FE0-E98B-E097-CF58-EFAC9A191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3172"/>
            <a:ext cx="12180721" cy="6851655"/>
          </a:xfrm>
          <a:prstGeom prst="rect">
            <a:avLst/>
          </a:prstGeom>
        </p:spPr>
      </p:pic>
      <p:sp>
        <p:nvSpPr>
          <p:cNvPr id="4" name="Title 10">
            <a:extLst>
              <a:ext uri="{FF2B5EF4-FFF2-40B4-BE49-F238E27FC236}">
                <a16:creationId xmlns:a16="http://schemas.microsoft.com/office/drawing/2014/main" id="{B64BA54A-4A4A-AA7A-A9F0-EA2819D85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555" y="5492"/>
            <a:ext cx="8551364" cy="1320387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466CE7E-BD89-270C-147F-B9C711A38DD8}"/>
              </a:ext>
            </a:extLst>
          </p:cNvPr>
          <p:cNvGrpSpPr/>
          <p:nvPr userDrawn="1"/>
        </p:nvGrpSpPr>
        <p:grpSpPr>
          <a:xfrm>
            <a:off x="231628" y="1856542"/>
            <a:ext cx="7521116" cy="3860803"/>
            <a:chOff x="231628" y="1856542"/>
            <a:chExt cx="7521116" cy="3860803"/>
          </a:xfrm>
        </p:grpSpPr>
        <p:sp>
          <p:nvSpPr>
            <p:cNvPr id="19" name="Rectangle: Top Corners Rounded 40">
              <a:extLst>
                <a:ext uri="{FF2B5EF4-FFF2-40B4-BE49-F238E27FC236}">
                  <a16:creationId xmlns:a16="http://schemas.microsoft.com/office/drawing/2014/main" id="{F6E86819-5779-C275-04BF-4D37D966DD14}"/>
                </a:ext>
              </a:extLst>
            </p:cNvPr>
            <p:cNvSpPr/>
            <p:nvPr userDrawn="1"/>
          </p:nvSpPr>
          <p:spPr>
            <a:xfrm rot="16200000">
              <a:off x="-901487" y="2989657"/>
              <a:ext cx="3860802" cy="1594572"/>
            </a:xfrm>
            <a:prstGeom prst="round2SameRect">
              <a:avLst>
                <a:gd name="adj1" fmla="val 11715"/>
                <a:gd name="adj2" fmla="val 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Rectangle: Top Corners Rounded 41">
              <a:extLst>
                <a:ext uri="{FF2B5EF4-FFF2-40B4-BE49-F238E27FC236}">
                  <a16:creationId xmlns:a16="http://schemas.microsoft.com/office/drawing/2014/main" id="{22622DA8-BC2A-09CA-2D14-8E5B0A6ACE24}"/>
                </a:ext>
              </a:extLst>
            </p:cNvPr>
            <p:cNvSpPr/>
            <p:nvPr userDrawn="1"/>
          </p:nvSpPr>
          <p:spPr>
            <a:xfrm rot="16200000" flipV="1">
              <a:off x="2859071" y="823672"/>
              <a:ext cx="3860802" cy="5926544"/>
            </a:xfrm>
            <a:prstGeom prst="round2SameRect">
              <a:avLst>
                <a:gd name="adj1" fmla="val 5154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du tableau 24">
            <a:extLst>
              <a:ext uri="{FF2B5EF4-FFF2-40B4-BE49-F238E27FC236}">
                <a16:creationId xmlns:a16="http://schemas.microsoft.com/office/drawing/2014/main" id="{E1C1FB1B-FFBF-27EB-D317-E0A1202F6F0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56461" y="2030279"/>
            <a:ext cx="7268705" cy="348946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ADD74A46-7E12-B81E-664D-E1827D3F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6D94DA94-DD0D-C556-2152-8A334DD7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1534" y="2030279"/>
            <a:ext cx="3350029" cy="348946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5565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9788" y="5492"/>
            <a:ext cx="10548937" cy="1694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831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8" r:id="rId2"/>
    <p:sldLayoutId id="2147483840" r:id="rId3"/>
    <p:sldLayoutId id="2147483830" r:id="rId4"/>
    <p:sldLayoutId id="2147483823" r:id="rId5"/>
    <p:sldLayoutId id="214748383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pos="7174">
          <p15:clr>
            <a:srgbClr val="F26B43"/>
          </p15:clr>
        </p15:guide>
        <p15:guide id="5" pos="2162">
          <p15:clr>
            <a:srgbClr val="F26B43"/>
          </p15:clr>
        </p15:guide>
        <p15:guide id="6" pos="5518">
          <p15:clr>
            <a:srgbClr val="F26B43"/>
          </p15:clr>
        </p15:guide>
        <p15:guide id="7" orient="horz" pos="1071">
          <p15:clr>
            <a:srgbClr val="F26B43"/>
          </p15:clr>
        </p15:guide>
        <p15:guide id="8" orient="horz" pos="3203">
          <p15:clr>
            <a:srgbClr val="F26B43"/>
          </p15:clr>
        </p15:guide>
        <p15:guide id="9" pos="2457">
          <p15:clr>
            <a:srgbClr val="F26B43"/>
          </p15:clr>
        </p15:guide>
        <p15:guide id="10" pos="5201">
          <p15:clr>
            <a:srgbClr val="F26B43"/>
          </p15:clr>
        </p15:guide>
        <p15:guide id="11" orient="horz" pos="346">
          <p15:clr>
            <a:srgbClr val="F26B43"/>
          </p15:clr>
        </p15:guide>
        <p15:guide id="12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D9A6DC-5911-B24B-3DCD-55DC5365D2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10464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F1A1EC6-4A82-2722-5596-D8425ECE61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87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0E8DB7-9B50-B899-EF6A-362B7838F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D588C0D-1B97-9C4B-AEC0-DB314B79BBF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29375"/>
            <a:ext cx="901700" cy="274638"/>
          </a:xfrm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388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61368AB-6B6E-403D-F4CE-513EC4E0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CC1F185-8D5A-ECEC-21B5-DC911BB2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4AD7F-B88E-F271-289C-87419DBEFC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66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6399FD6-A0E9-B8B7-2385-E1B9C348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0403-B73B-C545-B6E4-CBB5CF4BD00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D1EFF27-68CA-709A-4B09-F2C906E33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07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83EF7D5-FFD5-1446-6F81-75E3D61F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B414071-B176-FFBC-23AA-681FAAE1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DA1EEA-6CA4-0826-0627-5944DDF7C34A}"/>
              </a:ext>
            </a:extLst>
          </p:cNvPr>
          <p:cNvGrpSpPr/>
          <p:nvPr/>
        </p:nvGrpSpPr>
        <p:grpSpPr>
          <a:xfrm>
            <a:off x="1267053" y="1791793"/>
            <a:ext cx="3922785" cy="558273"/>
            <a:chOff x="1706008" y="2093496"/>
            <a:chExt cx="3922785" cy="558273"/>
          </a:xfrm>
        </p:grpSpPr>
        <p:grpSp>
          <p:nvGrpSpPr>
            <p:cNvPr id="8" name="Group 37">
              <a:extLst>
                <a:ext uri="{FF2B5EF4-FFF2-40B4-BE49-F238E27FC236}">
                  <a16:creationId xmlns:a16="http://schemas.microsoft.com/office/drawing/2014/main" id="{511CB405-5781-6B88-8B61-C482103641AF}"/>
                </a:ext>
              </a:extLst>
            </p:cNvPr>
            <p:cNvGrpSpPr/>
            <p:nvPr/>
          </p:nvGrpSpPr>
          <p:grpSpPr>
            <a:xfrm>
              <a:off x="1706008" y="2095777"/>
              <a:ext cx="553322" cy="554400"/>
              <a:chOff x="6051553" y="3824826"/>
              <a:chExt cx="3038196" cy="3044112"/>
            </a:xfrm>
            <a:solidFill>
              <a:schemeClr val="accent1"/>
            </a:solidFill>
          </p:grpSpPr>
          <p:sp>
            <p:nvSpPr>
              <p:cNvPr id="9" name="Freeform: Shape 41">
                <a:extLst>
                  <a:ext uri="{FF2B5EF4-FFF2-40B4-BE49-F238E27FC236}">
                    <a16:creationId xmlns:a16="http://schemas.microsoft.com/office/drawing/2014/main" id="{CC2A88B4-475C-323E-2BD8-87D6B69E8C53}"/>
                  </a:ext>
                </a:extLst>
              </p:cNvPr>
              <p:cNvSpPr/>
              <p:nvPr/>
            </p:nvSpPr>
            <p:spPr>
              <a:xfrm>
                <a:off x="6051553" y="3824826"/>
                <a:ext cx="3038196" cy="3044112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10" name="Rectangle : coins arrondis 1">
                <a:extLst>
                  <a:ext uri="{FF2B5EF4-FFF2-40B4-BE49-F238E27FC236}">
                    <a16:creationId xmlns:a16="http://schemas.microsoft.com/office/drawing/2014/main" id="{40FC2B42-690E-0063-CE02-628188B45781}"/>
                  </a:ext>
                </a:extLst>
              </p:cNvPr>
              <p:cNvSpPr/>
              <p:nvPr/>
            </p:nvSpPr>
            <p:spPr>
              <a:xfrm>
                <a:off x="6481693" y="3911493"/>
                <a:ext cx="2346105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1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1B7B08-A56A-6A06-9F44-554849EC1624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CDDC13BF-9AA3-92B6-2BD3-3552740E88E5}"/>
              </a:ext>
            </a:extLst>
          </p:cNvPr>
          <p:cNvGrpSpPr/>
          <p:nvPr/>
        </p:nvGrpSpPr>
        <p:grpSpPr>
          <a:xfrm>
            <a:off x="1267053" y="2678566"/>
            <a:ext cx="3922785" cy="558273"/>
            <a:chOff x="1706008" y="2093496"/>
            <a:chExt cx="3922785" cy="558273"/>
          </a:xfrm>
        </p:grpSpPr>
        <p:grpSp>
          <p:nvGrpSpPr>
            <p:cNvPr id="42" name="Group 37">
              <a:extLst>
                <a:ext uri="{FF2B5EF4-FFF2-40B4-BE49-F238E27FC236}">
                  <a16:creationId xmlns:a16="http://schemas.microsoft.com/office/drawing/2014/main" id="{E32F4208-8866-CE66-B568-BE5BCD1AE138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44" name="Freeform: Shape 41">
                <a:extLst>
                  <a:ext uri="{FF2B5EF4-FFF2-40B4-BE49-F238E27FC236}">
                    <a16:creationId xmlns:a16="http://schemas.microsoft.com/office/drawing/2014/main" id="{3A026F01-0A14-B4A1-C49B-9652288335BC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45" name="Rectangle : coins arrondis 1">
                <a:extLst>
                  <a:ext uri="{FF2B5EF4-FFF2-40B4-BE49-F238E27FC236}">
                    <a16:creationId xmlns:a16="http://schemas.microsoft.com/office/drawing/2014/main" id="{0B5F8774-312F-38F4-B353-C24848A19486}"/>
                  </a:ext>
                </a:extLst>
              </p:cNvPr>
              <p:cNvSpPr/>
              <p:nvPr/>
            </p:nvSpPr>
            <p:spPr>
              <a:xfrm>
                <a:off x="6481693" y="3911493"/>
                <a:ext cx="2346105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2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CCF064E-1906-435A-30E1-BA577F39822B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505FA13A-DB16-462E-D5B0-F5F5D2EE546C}"/>
              </a:ext>
            </a:extLst>
          </p:cNvPr>
          <p:cNvGrpSpPr/>
          <p:nvPr/>
        </p:nvGrpSpPr>
        <p:grpSpPr>
          <a:xfrm>
            <a:off x="1267053" y="3565339"/>
            <a:ext cx="3922785" cy="558273"/>
            <a:chOff x="1706008" y="2093496"/>
            <a:chExt cx="3922785" cy="558273"/>
          </a:xfrm>
        </p:grpSpPr>
        <p:grpSp>
          <p:nvGrpSpPr>
            <p:cNvPr id="47" name="Group 37">
              <a:extLst>
                <a:ext uri="{FF2B5EF4-FFF2-40B4-BE49-F238E27FC236}">
                  <a16:creationId xmlns:a16="http://schemas.microsoft.com/office/drawing/2014/main" id="{F93F61B4-4642-23A1-6975-54B253608376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49" name="Freeform: Shape 41">
                <a:extLst>
                  <a:ext uri="{FF2B5EF4-FFF2-40B4-BE49-F238E27FC236}">
                    <a16:creationId xmlns:a16="http://schemas.microsoft.com/office/drawing/2014/main" id="{96DEB01C-2C6C-6D16-5DAB-35AD9329F9AA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50" name="Rectangle : coins arrondis 1">
                <a:extLst>
                  <a:ext uri="{FF2B5EF4-FFF2-40B4-BE49-F238E27FC236}">
                    <a16:creationId xmlns:a16="http://schemas.microsoft.com/office/drawing/2014/main" id="{D848E097-D121-46B5-23E6-CE8FA16CD5B7}"/>
                  </a:ext>
                </a:extLst>
              </p:cNvPr>
              <p:cNvSpPr/>
              <p:nvPr/>
            </p:nvSpPr>
            <p:spPr>
              <a:xfrm>
                <a:off x="6481693" y="3911493"/>
                <a:ext cx="2346105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3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054E035-E038-AF05-A69F-B6D888BEE812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B65915BE-834B-2175-2B30-778ED1E89E95}"/>
              </a:ext>
            </a:extLst>
          </p:cNvPr>
          <p:cNvGrpSpPr/>
          <p:nvPr/>
        </p:nvGrpSpPr>
        <p:grpSpPr>
          <a:xfrm>
            <a:off x="1267053" y="4452111"/>
            <a:ext cx="3922785" cy="558273"/>
            <a:chOff x="1706008" y="2093496"/>
            <a:chExt cx="3922785" cy="558273"/>
          </a:xfrm>
        </p:grpSpPr>
        <p:grpSp>
          <p:nvGrpSpPr>
            <p:cNvPr id="52" name="Group 37">
              <a:extLst>
                <a:ext uri="{FF2B5EF4-FFF2-40B4-BE49-F238E27FC236}">
                  <a16:creationId xmlns:a16="http://schemas.microsoft.com/office/drawing/2014/main" id="{31C92CA9-8D44-6018-0DA5-28E6447DD383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54" name="Freeform: Shape 41">
                <a:extLst>
                  <a:ext uri="{FF2B5EF4-FFF2-40B4-BE49-F238E27FC236}">
                    <a16:creationId xmlns:a16="http://schemas.microsoft.com/office/drawing/2014/main" id="{4BA85799-8F6A-5E7D-41D0-45F4759DFC46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55" name="Rectangle : coins arrondis 1">
                <a:extLst>
                  <a:ext uri="{FF2B5EF4-FFF2-40B4-BE49-F238E27FC236}">
                    <a16:creationId xmlns:a16="http://schemas.microsoft.com/office/drawing/2014/main" id="{4EFC12E9-AE9A-0363-D258-09C21132B80F}"/>
                  </a:ext>
                </a:extLst>
              </p:cNvPr>
              <p:cNvSpPr/>
              <p:nvPr/>
            </p:nvSpPr>
            <p:spPr>
              <a:xfrm>
                <a:off x="6481693" y="3911493"/>
                <a:ext cx="2346105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4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621ABC3-C152-DB0F-F110-8FBAE6D23266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BDC6D16C-2E8A-72A0-3BE1-FE70DEE84BB6}"/>
              </a:ext>
            </a:extLst>
          </p:cNvPr>
          <p:cNvGrpSpPr/>
          <p:nvPr/>
        </p:nvGrpSpPr>
        <p:grpSpPr>
          <a:xfrm>
            <a:off x="1267053" y="5338883"/>
            <a:ext cx="3922785" cy="558273"/>
            <a:chOff x="1706008" y="2093496"/>
            <a:chExt cx="3922785" cy="558273"/>
          </a:xfrm>
        </p:grpSpPr>
        <p:grpSp>
          <p:nvGrpSpPr>
            <p:cNvPr id="57" name="Group 37">
              <a:extLst>
                <a:ext uri="{FF2B5EF4-FFF2-40B4-BE49-F238E27FC236}">
                  <a16:creationId xmlns:a16="http://schemas.microsoft.com/office/drawing/2014/main" id="{79CC6093-509E-9BE0-AF49-061FF4F81B1F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59" name="Freeform: Shape 41">
                <a:extLst>
                  <a:ext uri="{FF2B5EF4-FFF2-40B4-BE49-F238E27FC236}">
                    <a16:creationId xmlns:a16="http://schemas.microsoft.com/office/drawing/2014/main" id="{8D899893-0838-0EB9-9957-8B9EDC704499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60" name="Rectangle : coins arrondis 1">
                <a:extLst>
                  <a:ext uri="{FF2B5EF4-FFF2-40B4-BE49-F238E27FC236}">
                    <a16:creationId xmlns:a16="http://schemas.microsoft.com/office/drawing/2014/main" id="{D3416971-EE8F-1D0E-4D38-58E78E7F0FE5}"/>
                  </a:ext>
                </a:extLst>
              </p:cNvPr>
              <p:cNvSpPr/>
              <p:nvPr/>
            </p:nvSpPr>
            <p:spPr>
              <a:xfrm>
                <a:off x="6481693" y="3911493"/>
                <a:ext cx="2346105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5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10DD71E-17CC-5E3C-2CE9-8D7FACF2D415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66FC6380-4C8F-CE86-FEFE-0A1F00245237}"/>
              </a:ext>
            </a:extLst>
          </p:cNvPr>
          <p:cNvGrpSpPr/>
          <p:nvPr/>
        </p:nvGrpSpPr>
        <p:grpSpPr>
          <a:xfrm>
            <a:off x="6096000" y="1791793"/>
            <a:ext cx="3922785" cy="558273"/>
            <a:chOff x="1706008" y="2093496"/>
            <a:chExt cx="3922785" cy="558273"/>
          </a:xfrm>
        </p:grpSpPr>
        <p:grpSp>
          <p:nvGrpSpPr>
            <p:cNvPr id="62" name="Group 37">
              <a:extLst>
                <a:ext uri="{FF2B5EF4-FFF2-40B4-BE49-F238E27FC236}">
                  <a16:creationId xmlns:a16="http://schemas.microsoft.com/office/drawing/2014/main" id="{79F70B60-4954-C01F-5518-D61D3A10DB64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64" name="Freeform: Shape 41">
                <a:extLst>
                  <a:ext uri="{FF2B5EF4-FFF2-40B4-BE49-F238E27FC236}">
                    <a16:creationId xmlns:a16="http://schemas.microsoft.com/office/drawing/2014/main" id="{5CA59798-99A2-E703-A91E-0BF8C2EF9272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65" name="Rectangle : coins arrondis 1">
                <a:extLst>
                  <a:ext uri="{FF2B5EF4-FFF2-40B4-BE49-F238E27FC236}">
                    <a16:creationId xmlns:a16="http://schemas.microsoft.com/office/drawing/2014/main" id="{6FB7AF88-B8AD-7450-CC8E-C8BFBA133A69}"/>
                  </a:ext>
                </a:extLst>
              </p:cNvPr>
              <p:cNvSpPr/>
              <p:nvPr/>
            </p:nvSpPr>
            <p:spPr>
              <a:xfrm>
                <a:off x="6350029" y="3911493"/>
                <a:ext cx="2477769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6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DC1F096-EF8A-7B2E-7FC4-CA62273D079F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BA6B5DAE-61C0-718D-5BC7-C8147CC62EFC}"/>
              </a:ext>
            </a:extLst>
          </p:cNvPr>
          <p:cNvGrpSpPr/>
          <p:nvPr/>
        </p:nvGrpSpPr>
        <p:grpSpPr>
          <a:xfrm>
            <a:off x="6096000" y="2678566"/>
            <a:ext cx="3922785" cy="558273"/>
            <a:chOff x="1706008" y="2093496"/>
            <a:chExt cx="3922785" cy="558273"/>
          </a:xfrm>
        </p:grpSpPr>
        <p:grpSp>
          <p:nvGrpSpPr>
            <p:cNvPr id="67" name="Group 37">
              <a:extLst>
                <a:ext uri="{FF2B5EF4-FFF2-40B4-BE49-F238E27FC236}">
                  <a16:creationId xmlns:a16="http://schemas.microsoft.com/office/drawing/2014/main" id="{0C96373E-3EFD-7196-A63C-0AB303570F24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69" name="Freeform: Shape 41">
                <a:extLst>
                  <a:ext uri="{FF2B5EF4-FFF2-40B4-BE49-F238E27FC236}">
                    <a16:creationId xmlns:a16="http://schemas.microsoft.com/office/drawing/2014/main" id="{1EDE134B-EAEA-BCBA-10CE-BC1A28654E0B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70" name="Rectangle : coins arrondis 1">
                <a:extLst>
                  <a:ext uri="{FF2B5EF4-FFF2-40B4-BE49-F238E27FC236}">
                    <a16:creationId xmlns:a16="http://schemas.microsoft.com/office/drawing/2014/main" id="{0BCBD5E6-21C7-F001-BC91-8AEA10790AE3}"/>
                  </a:ext>
                </a:extLst>
              </p:cNvPr>
              <p:cNvSpPr/>
              <p:nvPr/>
            </p:nvSpPr>
            <p:spPr>
              <a:xfrm>
                <a:off x="6350029" y="3911493"/>
                <a:ext cx="2477769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7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F00BF68-BB13-92E4-2BFD-A8305BF339A0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8F100277-F166-845D-53FF-A97D5A24D4D4}"/>
              </a:ext>
            </a:extLst>
          </p:cNvPr>
          <p:cNvGrpSpPr/>
          <p:nvPr/>
        </p:nvGrpSpPr>
        <p:grpSpPr>
          <a:xfrm>
            <a:off x="6096000" y="3565339"/>
            <a:ext cx="3922785" cy="558273"/>
            <a:chOff x="1706008" y="2093496"/>
            <a:chExt cx="3922785" cy="558273"/>
          </a:xfrm>
        </p:grpSpPr>
        <p:grpSp>
          <p:nvGrpSpPr>
            <p:cNvPr id="72" name="Group 37">
              <a:extLst>
                <a:ext uri="{FF2B5EF4-FFF2-40B4-BE49-F238E27FC236}">
                  <a16:creationId xmlns:a16="http://schemas.microsoft.com/office/drawing/2014/main" id="{B191037F-3794-E61C-9501-00ABBB3DC770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74" name="Freeform: Shape 41">
                <a:extLst>
                  <a:ext uri="{FF2B5EF4-FFF2-40B4-BE49-F238E27FC236}">
                    <a16:creationId xmlns:a16="http://schemas.microsoft.com/office/drawing/2014/main" id="{B00526BD-0BEF-9FDD-E167-1DC4F1AFC3B6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75" name="Rectangle : coins arrondis 1">
                <a:extLst>
                  <a:ext uri="{FF2B5EF4-FFF2-40B4-BE49-F238E27FC236}">
                    <a16:creationId xmlns:a16="http://schemas.microsoft.com/office/drawing/2014/main" id="{74023EB2-249C-17F8-F355-555031132339}"/>
                  </a:ext>
                </a:extLst>
              </p:cNvPr>
              <p:cNvSpPr/>
              <p:nvPr/>
            </p:nvSpPr>
            <p:spPr>
              <a:xfrm>
                <a:off x="6350029" y="3911493"/>
                <a:ext cx="2477769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8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9A62A1F-3D3C-F057-157F-CE064D3F61A2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3E4A27A3-77E2-64D0-8C7B-DA7E92CB8DFB}"/>
              </a:ext>
            </a:extLst>
          </p:cNvPr>
          <p:cNvGrpSpPr/>
          <p:nvPr/>
        </p:nvGrpSpPr>
        <p:grpSpPr>
          <a:xfrm>
            <a:off x="6096000" y="4452111"/>
            <a:ext cx="3922785" cy="558273"/>
            <a:chOff x="1706008" y="2093496"/>
            <a:chExt cx="3922785" cy="558273"/>
          </a:xfrm>
        </p:grpSpPr>
        <p:grpSp>
          <p:nvGrpSpPr>
            <p:cNvPr id="77" name="Group 37">
              <a:extLst>
                <a:ext uri="{FF2B5EF4-FFF2-40B4-BE49-F238E27FC236}">
                  <a16:creationId xmlns:a16="http://schemas.microsoft.com/office/drawing/2014/main" id="{C83D757A-02E8-7E1C-AB3B-DFCB8FBAE7B8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79" name="Freeform: Shape 41">
                <a:extLst>
                  <a:ext uri="{FF2B5EF4-FFF2-40B4-BE49-F238E27FC236}">
                    <a16:creationId xmlns:a16="http://schemas.microsoft.com/office/drawing/2014/main" id="{21D62F4A-FE13-0615-226D-69A872867A07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80" name="Rectangle : coins arrondis 1">
                <a:extLst>
                  <a:ext uri="{FF2B5EF4-FFF2-40B4-BE49-F238E27FC236}">
                    <a16:creationId xmlns:a16="http://schemas.microsoft.com/office/drawing/2014/main" id="{4BB1D9FA-708C-8641-DE02-135BDCDD3C48}"/>
                  </a:ext>
                </a:extLst>
              </p:cNvPr>
              <p:cNvSpPr/>
              <p:nvPr/>
            </p:nvSpPr>
            <p:spPr>
              <a:xfrm>
                <a:off x="6350029" y="3911493"/>
                <a:ext cx="2477769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9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4E027B6-A0FA-3703-C448-9F5BFAE4F186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08CC2ED-9544-28DE-6CCA-7EA40AAC0240}"/>
              </a:ext>
            </a:extLst>
          </p:cNvPr>
          <p:cNvGrpSpPr/>
          <p:nvPr/>
        </p:nvGrpSpPr>
        <p:grpSpPr>
          <a:xfrm>
            <a:off x="6096000" y="5338883"/>
            <a:ext cx="3922785" cy="558273"/>
            <a:chOff x="1706008" y="2093496"/>
            <a:chExt cx="3922785" cy="558273"/>
          </a:xfrm>
        </p:grpSpPr>
        <p:grpSp>
          <p:nvGrpSpPr>
            <p:cNvPr id="82" name="Group 37">
              <a:extLst>
                <a:ext uri="{FF2B5EF4-FFF2-40B4-BE49-F238E27FC236}">
                  <a16:creationId xmlns:a16="http://schemas.microsoft.com/office/drawing/2014/main" id="{4547EDC8-3030-49AB-2E6A-CE674DD21DC2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84" name="Freeform: Shape 41">
                <a:extLst>
                  <a:ext uri="{FF2B5EF4-FFF2-40B4-BE49-F238E27FC236}">
                    <a16:creationId xmlns:a16="http://schemas.microsoft.com/office/drawing/2014/main" id="{D11C81A6-F5A6-0FCC-6120-779A4506E62B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85" name="Rectangle : coins arrondis 1">
                <a:extLst>
                  <a:ext uri="{FF2B5EF4-FFF2-40B4-BE49-F238E27FC236}">
                    <a16:creationId xmlns:a16="http://schemas.microsoft.com/office/drawing/2014/main" id="{98988485-6A24-51C7-FD44-A508AACAF62B}"/>
                  </a:ext>
                </a:extLst>
              </p:cNvPr>
              <p:cNvSpPr/>
              <p:nvPr/>
            </p:nvSpPr>
            <p:spPr>
              <a:xfrm>
                <a:off x="6350029" y="3911493"/>
                <a:ext cx="2477769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628CCEF-9AA5-EECD-37B6-FAAD4C736DB6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7882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EBD034A-7A51-8C90-2353-48B81F83F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ableau 4">
            <a:extLst>
              <a:ext uri="{FF2B5EF4-FFF2-40B4-BE49-F238E27FC236}">
                <a16:creationId xmlns:a16="http://schemas.microsoft.com/office/drawing/2014/main" id="{9A0594AB-98C2-4DBD-F5B6-763DB48E038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58F0D78-E110-0920-A0DF-974913C2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0403-B73B-C545-B6E4-CBB5CF4BD00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409E98B-2D86-4195-3933-1639538B44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278116"/>
      </p:ext>
    </p:extLst>
  </p:cSld>
  <p:clrMapOvr>
    <a:masterClrMapping/>
  </p:clrMapOvr>
</p:sld>
</file>

<file path=ppt/theme/theme1.xml><?xml version="1.0" encoding="utf-8"?>
<a:theme xmlns:a="http://schemas.openxmlformats.org/drawingml/2006/main" name="Version 1">
  <a:themeElements>
    <a:clrScheme name="Custom 66">
      <a:dk1>
        <a:sysClr val="windowText" lastClr="000000"/>
      </a:dk1>
      <a:lt1>
        <a:sysClr val="window" lastClr="FFFFFF"/>
      </a:lt1>
      <a:dk2>
        <a:srgbClr val="4B5055"/>
      </a:dk2>
      <a:lt2>
        <a:srgbClr val="373CF5"/>
      </a:lt2>
      <a:accent1>
        <a:srgbClr val="00ABE0"/>
      </a:accent1>
      <a:accent2>
        <a:srgbClr val="4B5055"/>
      </a:accent2>
      <a:accent3>
        <a:srgbClr val="B9AA9B"/>
      </a:accent3>
      <a:accent4>
        <a:srgbClr val="D7CDC3"/>
      </a:accent4>
      <a:accent5>
        <a:srgbClr val="EBE6E1"/>
      </a:accent5>
      <a:accent6>
        <a:srgbClr val="DCDCDC"/>
      </a:accent6>
      <a:hlink>
        <a:srgbClr val="000000"/>
      </a:hlink>
      <a:folHlink>
        <a:srgbClr val="000000"/>
      </a:folHlink>
    </a:clrScheme>
    <a:fontScheme name="Fira">
      <a:majorFont>
        <a:latin typeface="Fira Sans ExtraBold"/>
        <a:ea typeface=""/>
        <a:cs typeface=""/>
      </a:majorFont>
      <a:minorFont>
        <a:latin typeface="Fira Sans SemiBold"/>
        <a:ea typeface=""/>
        <a:cs typeface=""/>
      </a:minorFont>
    </a:fontScheme>
    <a:fmtScheme name="Solides discret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e1c92c-21ff-40fa-b529-58d93339239a">
      <Terms xmlns="http://schemas.microsoft.com/office/infopath/2007/PartnerControls"/>
    </lcf76f155ced4ddcb4097134ff3c332f>
    <TaxCatchAll xmlns="559fdad3-229c-4548-8a95-e6daaaa37bb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9611CAFB7CF4A8F87A832AA20E046" ma:contentTypeVersion="19" ma:contentTypeDescription="Crée un document." ma:contentTypeScope="" ma:versionID="3a698ea9b196f16f6e8cd9ebda9f1c43">
  <xsd:schema xmlns:xsd="http://www.w3.org/2001/XMLSchema" xmlns:xs="http://www.w3.org/2001/XMLSchema" xmlns:p="http://schemas.microsoft.com/office/2006/metadata/properties" xmlns:ns2="0ae1c92c-21ff-40fa-b529-58d93339239a" xmlns:ns3="559fdad3-229c-4548-8a95-e6daaaa37bbe" targetNamespace="http://schemas.microsoft.com/office/2006/metadata/properties" ma:root="true" ma:fieldsID="712b794912d642cff52648add5f8b3f7" ns2:_="" ns3:_="">
    <xsd:import namespace="0ae1c92c-21ff-40fa-b529-58d93339239a"/>
    <xsd:import namespace="559fdad3-229c-4548-8a95-e6daaaa37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1c92c-21ff-40fa-b529-58d9333923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8e37db17-1001-4eab-ad9f-4c3ff6e64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fdad3-229c-4548-8a95-e6daaaa37bb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dff3a0-83c9-4fb0-9f5a-af1cb8d1eea9}" ma:internalName="TaxCatchAll" ma:showField="CatchAllData" ma:web="559fdad3-229c-4548-8a95-e6daaaa37b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87BDF4-E99A-4101-A641-7673C93334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94D43E-C53F-465E-9076-C624EF6AA330}">
  <ds:schemaRefs>
    <ds:schemaRef ds:uri="http://schemas.microsoft.com/office/2006/metadata/properties"/>
    <ds:schemaRef ds:uri="http://schemas.microsoft.com/office/infopath/2007/PartnerControls"/>
    <ds:schemaRef ds:uri="0ae1c92c-21ff-40fa-b529-58d93339239a"/>
    <ds:schemaRef ds:uri="559fdad3-229c-4548-8a95-e6daaaa37bbe"/>
  </ds:schemaRefs>
</ds:datastoreItem>
</file>

<file path=customXml/itemProps3.xml><?xml version="1.0" encoding="utf-8"?>
<ds:datastoreItem xmlns:ds="http://schemas.openxmlformats.org/officeDocument/2006/customXml" ds:itemID="{CE2C3B02-1F27-4066-95E1-1AAF7ED5A0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e1c92c-21ff-40fa-b529-58d93339239a"/>
    <ds:schemaRef ds:uri="559fdad3-229c-4548-8a95-e6daaaa37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7454</TotalTime>
  <Words>55</Words>
  <Application>Microsoft Office PowerPoint</Application>
  <PresentationFormat>Grand écran</PresentationFormat>
  <Paragraphs>25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Calibri</vt:lpstr>
      <vt:lpstr>Fira Sans ExtraBold</vt:lpstr>
      <vt:lpstr>Arial</vt:lpstr>
      <vt:lpstr>Fira Sans SemiBold</vt:lpstr>
      <vt:lpstr>Version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Thierry Perrotin</dc:creator>
  <cp:keywords/>
  <dc:description/>
  <cp:lastModifiedBy>PERROTIN Thierry</cp:lastModifiedBy>
  <cp:revision>110</cp:revision>
  <cp:lastPrinted>2022-10-06T17:08:26Z</cp:lastPrinted>
  <dcterms:created xsi:type="dcterms:W3CDTF">2017-08-29T10:25:11Z</dcterms:created>
  <dcterms:modified xsi:type="dcterms:W3CDTF">2026-04-03T14:04:16Z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3f93e5f-d3c2-49a7-ba94-15405423c204_Enabled">
    <vt:lpwstr>true</vt:lpwstr>
  </property>
  <property fmtid="{D5CDD505-2E9C-101B-9397-08002B2CF9AE}" pid="3" name="MSIP_Label_23f93e5f-d3c2-49a7-ba94-15405423c204_SetDate">
    <vt:lpwstr>2022-09-11T16:42:28Z</vt:lpwstr>
  </property>
  <property fmtid="{D5CDD505-2E9C-101B-9397-08002B2CF9AE}" pid="4" name="MSIP_Label_23f93e5f-d3c2-49a7-ba94-15405423c204_Method">
    <vt:lpwstr>Standard</vt:lpwstr>
  </property>
  <property fmtid="{D5CDD505-2E9C-101B-9397-08002B2CF9AE}" pid="5" name="MSIP_Label_23f93e5f-d3c2-49a7-ba94-15405423c204_Name">
    <vt:lpwstr>SE Internal</vt:lpwstr>
  </property>
  <property fmtid="{D5CDD505-2E9C-101B-9397-08002B2CF9AE}" pid="6" name="MSIP_Label_23f93e5f-d3c2-49a7-ba94-15405423c204_SiteId">
    <vt:lpwstr>6e51e1ad-c54b-4b39-b598-0ffe9ae68fef</vt:lpwstr>
  </property>
  <property fmtid="{D5CDD505-2E9C-101B-9397-08002B2CF9AE}" pid="7" name="MSIP_Label_23f93e5f-d3c2-49a7-ba94-15405423c204_ActionId">
    <vt:lpwstr>2650d491-3e30-45fb-bf6e-bac026c49d0b</vt:lpwstr>
  </property>
  <property fmtid="{D5CDD505-2E9C-101B-9397-08002B2CF9AE}" pid="8" name="MSIP_Label_23f93e5f-d3c2-49a7-ba94-15405423c204_ContentBits">
    <vt:lpwstr>2</vt:lpwstr>
  </property>
  <property fmtid="{D5CDD505-2E9C-101B-9397-08002B2CF9AE}" pid="9" name="ContentTypeId">
    <vt:lpwstr>0x0101002069611CAFB7CF4A8F87A832AA20E046</vt:lpwstr>
  </property>
  <property fmtid="{D5CDD505-2E9C-101B-9397-08002B2CF9AE}" pid="10" name="MediaServiceImageTags">
    <vt:lpwstr/>
  </property>
</Properties>
</file>