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</p:sldMasterIdLst>
  <p:notesMasterIdLst>
    <p:notesMasterId r:id="rId16"/>
  </p:notesMasterIdLst>
  <p:handoutMasterIdLst>
    <p:handoutMasterId r:id="rId17"/>
  </p:handoutMasterIdLst>
  <p:sldIdLst>
    <p:sldId id="412" r:id="rId2"/>
    <p:sldId id="419" r:id="rId3"/>
    <p:sldId id="418" r:id="rId4"/>
    <p:sldId id="417" r:id="rId5"/>
    <p:sldId id="416" r:id="rId6"/>
    <p:sldId id="413" r:id="rId7"/>
    <p:sldId id="414" r:id="rId8"/>
    <p:sldId id="409" r:id="rId9"/>
    <p:sldId id="410" r:id="rId10"/>
    <p:sldId id="411" r:id="rId11"/>
    <p:sldId id="394" r:id="rId12"/>
    <p:sldId id="395" r:id="rId13"/>
    <p:sldId id="396" r:id="rId14"/>
    <p:sldId id="403" r:id="rId15"/>
  </p:sldIdLst>
  <p:sldSz cx="12192000" cy="6858000"/>
  <p:notesSz cx="6799263" cy="9929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ExtraBold" panose="020B0503050000020004" pitchFamily="34" charset="0"/>
      <p:bold r:id="rId26"/>
      <p:italic r:id="rId27"/>
      <p:bold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fixes" id="{A4100F08-9A74-4BFF-8F67-D14493D4D6B1}">
          <p14:sldIdLst>
            <p14:sldId id="412"/>
            <p14:sldId id="419"/>
            <p14:sldId id="418"/>
            <p14:sldId id="417"/>
            <p14:sldId id="416"/>
            <p14:sldId id="413"/>
            <p14:sldId id="414"/>
            <p14:sldId id="409"/>
            <p14:sldId id="410"/>
            <p14:sldId id="411"/>
          </p14:sldIdLst>
        </p14:section>
        <p14:section name="Diapo personnalisables" id="{A91C6156-C934-411E-90BD-C8DDD639020F}">
          <p14:sldIdLst>
            <p14:sldId id="394"/>
            <p14:sldId id="395"/>
            <p14:sldId id="396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FF"/>
    <a:srgbClr val="4B5055"/>
    <a:srgbClr val="00ABE0"/>
    <a:srgbClr val="373CF5"/>
    <a:srgbClr val="0000CC"/>
    <a:srgbClr val="DDDDE5"/>
    <a:srgbClr val="F0FAFD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96296-420A-FE4F-B44B-3C06035AF724}" v="1" dt="2022-12-02T11:06:38.6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3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4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ZZOLOTTO Isabelle" userId="c4914297-3f2d-4e0a-8c8d-5f9c7ad33800" providerId="ADAL" clId="{78796296-420A-FE4F-B44B-3C06035AF724}"/>
    <pc:docChg chg="addSld delSld modMainMaster modSection">
      <pc:chgData name="BRAZZOLOTTO Isabelle" userId="c4914297-3f2d-4e0a-8c8d-5f9c7ad33800" providerId="ADAL" clId="{78796296-420A-FE4F-B44B-3C06035AF724}" dt="2022-12-02T11:16:27.372" v="2" actId="680"/>
      <pc:docMkLst>
        <pc:docMk/>
      </pc:docMkLst>
      <pc:sldChg chg="del">
        <pc:chgData name="BRAZZOLOTTO Isabelle" userId="c4914297-3f2d-4e0a-8c8d-5f9c7ad33800" providerId="ADAL" clId="{78796296-420A-FE4F-B44B-3C06035AF724}" dt="2022-12-02T11:16:22.681" v="1" actId="2696"/>
        <pc:sldMkLst>
          <pc:docMk/>
          <pc:sldMk cId="497839027" sldId="415"/>
        </pc:sldMkLst>
      </pc:sldChg>
      <pc:sldChg chg="new">
        <pc:chgData name="BRAZZOLOTTO Isabelle" userId="c4914297-3f2d-4e0a-8c8d-5f9c7ad33800" providerId="ADAL" clId="{78796296-420A-FE4F-B44B-3C06035AF724}" dt="2022-12-02T11:16:27.372" v="2" actId="680"/>
        <pc:sldMkLst>
          <pc:docMk/>
          <pc:sldMk cId="3104649963" sldId="419"/>
        </pc:sldMkLst>
      </pc:sldChg>
      <pc:sldMasterChg chg="modSldLayout">
        <pc:chgData name="BRAZZOLOTTO Isabelle" userId="c4914297-3f2d-4e0a-8c8d-5f9c7ad33800" providerId="ADAL" clId="{78796296-420A-FE4F-B44B-3C06035AF724}" dt="2022-12-02T11:06:38.658" v="0" actId="12"/>
        <pc:sldMasterMkLst>
          <pc:docMk/>
          <pc:sldMasterMk cId="3558316562" sldId="2147483731"/>
        </pc:sldMasterMkLst>
        <pc:sldLayoutChg chg="modSp">
          <pc:chgData name="BRAZZOLOTTO Isabelle" userId="c4914297-3f2d-4e0a-8c8d-5f9c7ad33800" providerId="ADAL" clId="{78796296-420A-FE4F-B44B-3C06035AF724}" dt="2022-12-02T11:06:38.658" v="0" actId="12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BRAZZOLOTTO Isabelle" userId="c4914297-3f2d-4e0a-8c8d-5f9c7ad33800" providerId="ADAL" clId="{78796296-420A-FE4F-B44B-3C06035AF724}" dt="2022-12-02T11:06:38.658" v="0" actId="12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0" y="2407590"/>
            <a:ext cx="7020000" cy="20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29359" y="210077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7C76F1-965F-E6A4-866C-83F92A81D921}"/>
              </a:ext>
            </a:extLst>
          </p:cNvPr>
          <p:cNvSpPr/>
          <p:nvPr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A4AE0C-560A-757E-0D3E-D9BE60DF83B4}"/>
              </a:ext>
            </a:extLst>
          </p:cNvPr>
          <p:cNvSpPr/>
          <p:nvPr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8A41B6C-2F73-4719-6FFE-A6E7FBEC6278}"/>
              </a:ext>
            </a:extLst>
          </p:cNvPr>
          <p:cNvSpPr/>
          <p:nvPr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27C318-6C47-7BA5-47ED-7B0F3CF08C33}"/>
              </a:ext>
            </a:extLst>
          </p:cNvPr>
          <p:cNvSpPr/>
          <p:nvPr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AF6101-D324-A822-608B-F52B6EA5E30C}"/>
              </a:ext>
            </a:extLst>
          </p:cNvPr>
          <p:cNvSpPr/>
          <p:nvPr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C6FE973-4734-CA95-C640-8BDFF5724793}"/>
              </a:ext>
            </a:extLst>
          </p:cNvPr>
          <p:cNvSpPr/>
          <p:nvPr/>
        </p:nvSpPr>
        <p:spPr>
          <a:xfrm rot="20223312">
            <a:off x="8150191" y="1428826"/>
            <a:ext cx="3600000" cy="3600000"/>
          </a:xfrm>
          <a:prstGeom prst="roundRect">
            <a:avLst>
              <a:gd name="adj" fmla="val 1686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itle 10">
            <a:extLst>
              <a:ext uri="{FF2B5EF4-FFF2-40B4-BE49-F238E27FC236}">
                <a16:creationId xmlns:a16="http://schemas.microsoft.com/office/drawing/2014/main" id="{BE2B63EC-0E87-0DBA-ABF6-9FA0F9988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31" name="Title 10">
            <a:extLst>
              <a:ext uri="{FF2B5EF4-FFF2-40B4-BE49-F238E27FC236}">
                <a16:creationId xmlns:a16="http://schemas.microsoft.com/office/drawing/2014/main" id="{9D47047B-356A-E20F-CB9A-A81EEBEAA70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uFillTx/>
              </a:rPr>
              <a:t>Cliquez</a:t>
            </a:r>
            <a:r>
              <a:rPr lang="en-US" sz="2000" i="0" u="none" baseline="0" dirty="0">
                <a:uFillTx/>
              </a:rPr>
              <a:t> pour </a:t>
            </a:r>
            <a:r>
              <a:rPr lang="en-US" sz="2000" i="0" u="none" baseline="0" dirty="0" err="1">
                <a:uFillTx/>
              </a:rPr>
              <a:t>ajouter</a:t>
            </a:r>
            <a:r>
              <a:rPr lang="en-US" sz="2000" i="0" u="none" baseline="0" dirty="0">
                <a:uFillTx/>
              </a:rPr>
              <a:t> du </a:t>
            </a:r>
            <a:r>
              <a:rPr lang="en-US" sz="2000" i="0" u="none" baseline="0" dirty="0" err="1">
                <a:uFillTx/>
              </a:rPr>
              <a:t>texte</a:t>
            </a:r>
            <a:endParaRPr lang="en-US" sz="2000" i="0" u="none" baseline="0" dirty="0">
              <a:uFillTx/>
            </a:endParaRPr>
          </a:p>
        </p:txBody>
      </p:sp>
      <p:sp>
        <p:nvSpPr>
          <p:cNvPr id="34" name="Espace réservé du texte 27">
            <a:extLst>
              <a:ext uri="{FF2B5EF4-FFF2-40B4-BE49-F238E27FC236}">
                <a16:creationId xmlns:a16="http://schemas.microsoft.com/office/drawing/2014/main" id="{10367977-7544-D387-0F84-61AAF086E8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5" name="Espace réservé du texte 27">
            <a:extLst>
              <a:ext uri="{FF2B5EF4-FFF2-40B4-BE49-F238E27FC236}">
                <a16:creationId xmlns:a16="http://schemas.microsoft.com/office/drawing/2014/main" id="{367A27C8-3B35-A825-CADD-87FBD4958E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98B12E6A-2526-2E1D-9071-81E03315D0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203927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4725665F-02AE-7EC9-E6A9-3167EE99D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3178" y="449363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8" name="Espace réservé du texte 27">
            <a:extLst>
              <a:ext uri="{FF2B5EF4-FFF2-40B4-BE49-F238E27FC236}">
                <a16:creationId xmlns:a16="http://schemas.microsoft.com/office/drawing/2014/main" id="{B3FF753D-FA6F-CAAE-1C08-91B8CC721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5248" y="418072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9B27731E-2515-F6CA-F707-402E072733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113" y="2264884"/>
            <a:ext cx="3202356" cy="86793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solidFill>
                  <a:srgbClr val="373CF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Freeform: Shape 88">
            <a:extLst>
              <a:ext uri="{FF2B5EF4-FFF2-40B4-BE49-F238E27FC236}">
                <a16:creationId xmlns:a16="http://schemas.microsoft.com/office/drawing/2014/main" id="{29A33DAE-C7C6-2DB3-3058-299F7DC1CC4A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reeform: Shape 88">
            <a:extLst>
              <a:ext uri="{FF2B5EF4-FFF2-40B4-BE49-F238E27FC236}">
                <a16:creationId xmlns:a16="http://schemas.microsoft.com/office/drawing/2014/main" id="{CA321AB9-9B18-0574-0A7E-43ABADD195FC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0773C1D-448C-C81F-E224-4AE2F98FC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B1EFA1C2-9802-FF37-AFF8-A0B4B31D01A9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4FA21270-A1F0-C1B7-F683-0CCF528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4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612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2803BE-46C3-63DB-F971-D1C2B07B7164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60EC7886-71FE-282C-81CA-83D1C9472F56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420D7C4E-BE72-31C1-FF08-664EC071611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6C5930BB-3B9B-0EE0-1E07-6C61FFBAF2F8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BC6A12B-CD76-80F6-4B59-75D9F2B588A7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2F8F909-90AF-6ACA-8CF7-41BFD3FBB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2293938"/>
            <a:ext cx="10471150" cy="3225800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61881B-3F32-811A-D5B6-4852961BD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1612787"/>
          </a:xfrm>
        </p:spPr>
        <p:txBody>
          <a:bodyPr anchor="ctr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68A781D3-C01F-A73E-363A-0698C1DCEF90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reeform: Shape 88">
            <a:extLst>
              <a:ext uri="{FF2B5EF4-FFF2-40B4-BE49-F238E27FC236}">
                <a16:creationId xmlns:a16="http://schemas.microsoft.com/office/drawing/2014/main" id="{7301F4EC-74CA-082C-F728-C5BE0FFB19E3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D7B3EB98-A877-89F0-8A31-FB8AD8077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411F9D06-6934-0ED3-E6A6-29C3D8594163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5DF0C2A-3C37-C468-9F2F-C8D76A9D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9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161D49EB-9CC0-A5EF-C05B-3D199CA81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1598892"/>
            <a:ext cx="10471150" cy="3920846"/>
          </a:xfrm>
        </p:spPr>
        <p:txBody>
          <a:bodyPr/>
          <a:lstStyle>
            <a:lvl1pPr>
              <a:defRPr>
                <a:solidFill>
                  <a:srgbClr val="373CFF"/>
                </a:solidFill>
                <a:latin typeface="+mj-lt"/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Freeform: Shape 88">
            <a:extLst>
              <a:ext uri="{FF2B5EF4-FFF2-40B4-BE49-F238E27FC236}">
                <a16:creationId xmlns:a16="http://schemas.microsoft.com/office/drawing/2014/main" id="{B699A583-6CBE-EFA1-3FE6-18D9154CAA23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reeform: Shape 88">
            <a:extLst>
              <a:ext uri="{FF2B5EF4-FFF2-40B4-BE49-F238E27FC236}">
                <a16:creationId xmlns:a16="http://schemas.microsoft.com/office/drawing/2014/main" id="{59D949B3-575A-1508-6001-F0CFFBDA299B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AF90186B-050F-F6D8-A330-4F3FDEBA3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F1AE27E4-79F5-2B50-0486-353018400D9A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A5209A5-53BA-B530-7973-D0D92785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69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2454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6751C2-134F-D182-CC06-32644B73694F}"/>
              </a:ext>
            </a:extLst>
          </p:cNvPr>
          <p:cNvSpPr/>
          <p:nvPr/>
        </p:nvSpPr>
        <p:spPr>
          <a:xfrm rot="20223312">
            <a:off x="154351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4E8D857-7253-8534-F67B-E8641BA8DEFB}"/>
              </a:ext>
            </a:extLst>
          </p:cNvPr>
          <p:cNvSpPr/>
          <p:nvPr/>
        </p:nvSpPr>
        <p:spPr>
          <a:xfrm rot="20223312">
            <a:off x="607847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3E47D94-5C1A-401D-876E-9FD92706F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9946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841178D-36C6-D4EF-F718-8ACEBECA0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878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D4FF16A4-85EE-8315-C630-9705FBC8BCA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5D2F56AE-32BB-F371-E9D5-EE631D01B11E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B8BAE4F-F92E-94D8-FE88-31D52C96B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2815CD49-134E-CAFE-DB8A-5D3080BA961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944AE7E-F963-6973-9FC3-D3BFCED5C2CB}"/>
              </a:ext>
            </a:extLst>
          </p:cNvPr>
          <p:cNvSpPr/>
          <p:nvPr/>
        </p:nvSpPr>
        <p:spPr>
          <a:xfrm rot="20223312">
            <a:off x="1284025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AB5CE39-D27E-C188-DC66-104DDBA22251}"/>
              </a:ext>
            </a:extLst>
          </p:cNvPr>
          <p:cNvSpPr/>
          <p:nvPr/>
        </p:nvSpPr>
        <p:spPr>
          <a:xfrm rot="20223312">
            <a:off x="4608022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C6343A6-D743-1495-C5C3-1A39027329EC}"/>
              </a:ext>
            </a:extLst>
          </p:cNvPr>
          <p:cNvSpPr/>
          <p:nvPr/>
        </p:nvSpPr>
        <p:spPr>
          <a:xfrm rot="20223312">
            <a:off x="7932019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550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4275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726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C5BA4996-3B80-AD72-54B8-0663F163072C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88">
            <a:extLst>
              <a:ext uri="{FF2B5EF4-FFF2-40B4-BE49-F238E27FC236}">
                <a16:creationId xmlns:a16="http://schemas.microsoft.com/office/drawing/2014/main" id="{2EC12C68-4554-CAE8-6EF3-E67CB9DE97F8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633727B-2E95-2B7F-23E9-F6C3F4012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35357D70-8E12-D051-9981-9A3E5D7964B8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41C8D2-32EA-6CA4-4DFB-301A5D17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48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1EF0C3-66C5-353A-24F6-A85B7670B002}"/>
              </a:ext>
            </a:extLst>
          </p:cNvPr>
          <p:cNvSpPr/>
          <p:nvPr/>
        </p:nvSpPr>
        <p:spPr>
          <a:xfrm rot="20223312">
            <a:off x="9209893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D96A1EF-6F79-41A5-33CA-BDBE9D193252}"/>
              </a:ext>
            </a:extLst>
          </p:cNvPr>
          <p:cNvSpPr/>
          <p:nvPr/>
        </p:nvSpPr>
        <p:spPr>
          <a:xfrm rot="20223312">
            <a:off x="6336064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7DF9CB0-BF17-C323-76F1-18C721680FD6}"/>
              </a:ext>
            </a:extLst>
          </p:cNvPr>
          <p:cNvSpPr/>
          <p:nvPr/>
        </p:nvSpPr>
        <p:spPr>
          <a:xfrm rot="20223312">
            <a:off x="3462236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DEF6260-2E4B-DFA6-E0AC-7DC063559CB4}"/>
              </a:ext>
            </a:extLst>
          </p:cNvPr>
          <p:cNvSpPr/>
          <p:nvPr/>
        </p:nvSpPr>
        <p:spPr>
          <a:xfrm rot="20223312">
            <a:off x="588408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7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4335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5959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6" name="Espace réservé du texte 27">
            <a:extLst>
              <a:ext uri="{FF2B5EF4-FFF2-40B4-BE49-F238E27FC236}">
                <a16:creationId xmlns:a16="http://schemas.microsoft.com/office/drawing/2014/main" id="{13B55427-5C2D-7651-B1F4-818423AB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419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A7D6A123-51C8-0AD6-D67A-96531C0B382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602BA7E0-9729-2542-6436-83A03F9CA923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6E1487E-DBED-D911-4516-C2F55806D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2A102D18-45B8-0847-1E42-F1EBCFD9C09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E66A79-020B-5A87-8E3C-8F2D02D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92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893490D-E360-DCC5-7E8E-7BDAA70778D2}"/>
              </a:ext>
            </a:extLst>
          </p:cNvPr>
          <p:cNvSpPr/>
          <p:nvPr/>
        </p:nvSpPr>
        <p:spPr>
          <a:xfrm>
            <a:off x="7861986" y="1660479"/>
            <a:ext cx="4249960" cy="4252928"/>
          </a:xfrm>
          <a:custGeom>
            <a:avLst/>
            <a:gdLst>
              <a:gd name="connsiteX0" fmla="*/ 554258 w 725783"/>
              <a:gd name="connsiteY0" fmla="*/ 59465 h 726290"/>
              <a:gd name="connsiteX1" fmla="*/ 717049 w 725783"/>
              <a:gd name="connsiteY1" fmla="*/ 421415 h 726290"/>
              <a:gd name="connsiteX2" fmla="*/ 666826 w 725783"/>
              <a:gd name="connsiteY2" fmla="*/ 554765 h 726290"/>
              <a:gd name="connsiteX3" fmla="*/ 304876 w 725783"/>
              <a:gd name="connsiteY3" fmla="*/ 717556 h 726290"/>
              <a:gd name="connsiteX4" fmla="*/ 171526 w 725783"/>
              <a:gd name="connsiteY4" fmla="*/ 667333 h 726290"/>
              <a:gd name="connsiteX5" fmla="*/ 8735 w 725783"/>
              <a:gd name="connsiteY5" fmla="*/ 305383 h 726290"/>
              <a:gd name="connsiteX6" fmla="*/ 58958 w 725783"/>
              <a:gd name="connsiteY6" fmla="*/ 172033 h 726290"/>
              <a:gd name="connsiteX7" fmla="*/ 420908 w 725783"/>
              <a:gd name="connsiteY7" fmla="*/ 9242 h 726290"/>
              <a:gd name="connsiteX8" fmla="*/ 554258 w 725783"/>
              <a:gd name="connsiteY8" fmla="*/ 59465 h 7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83" h="726290">
                <a:moveTo>
                  <a:pt x="554258" y="59465"/>
                </a:moveTo>
                <a:lnTo>
                  <a:pt x="717049" y="421415"/>
                </a:lnTo>
                <a:cubicBezTo>
                  <a:pt x="739562" y="472503"/>
                  <a:pt x="717049" y="531385"/>
                  <a:pt x="666826" y="554765"/>
                </a:cubicBezTo>
                <a:lnTo>
                  <a:pt x="304876" y="717556"/>
                </a:lnTo>
                <a:cubicBezTo>
                  <a:pt x="253787" y="740069"/>
                  <a:pt x="194905" y="717556"/>
                  <a:pt x="171526" y="667333"/>
                </a:cubicBezTo>
                <a:lnTo>
                  <a:pt x="8735" y="305383"/>
                </a:lnTo>
                <a:cubicBezTo>
                  <a:pt x="-13779" y="254294"/>
                  <a:pt x="8735" y="195412"/>
                  <a:pt x="58958" y="172033"/>
                </a:cubicBezTo>
                <a:lnTo>
                  <a:pt x="420908" y="9242"/>
                </a:lnTo>
                <a:cubicBezTo>
                  <a:pt x="471996" y="-14138"/>
                  <a:pt x="531744" y="8376"/>
                  <a:pt x="554258" y="59465"/>
                </a:cubicBezTo>
              </a:path>
            </a:pathLst>
          </a:custGeom>
          <a:solidFill>
            <a:schemeClr val="bg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972AC486-D986-FAF4-8A58-8DE3C8A46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2344" y="2707682"/>
            <a:ext cx="3190174" cy="872426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30602E3-D619-3CE8-70B2-0F70F35041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9838" y="3781425"/>
            <a:ext cx="2922549" cy="173831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8E36B6FE-4BE3-BC7E-412B-3E2BFF92B00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reeform: Shape 88">
            <a:extLst>
              <a:ext uri="{FF2B5EF4-FFF2-40B4-BE49-F238E27FC236}">
                <a16:creationId xmlns:a16="http://schemas.microsoft.com/office/drawing/2014/main" id="{6EE896ED-F075-C1B7-3E2E-5C7EB7BFEA26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43F8A31-6E07-DD53-73C9-5A68F3ED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A7D1E896-B7B7-A291-1563-4DD2AA76F272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F246FE-D162-6BE9-F72A-06A663092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0" y="2349874"/>
            <a:ext cx="7020000" cy="21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000" y="2355408"/>
            <a:ext cx="6984000" cy="214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AD8B300-D5FF-AE53-B04F-8F0FC1607B7D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435E5E1-0C7E-218E-9B02-7EA3FC61580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88">
            <a:extLst>
              <a:ext uri="{FF2B5EF4-FFF2-40B4-BE49-F238E27FC236}">
                <a16:creationId xmlns:a16="http://schemas.microsoft.com/office/drawing/2014/main" id="{6D5197FC-4861-6D17-0FD1-EAAB3AE2059A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834805E-563E-1F37-690C-6A8593B6A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B247716E-07D8-3D85-5FBB-3C33821A79C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Freeform: Shape 88">
            <a:extLst>
              <a:ext uri="{FF2B5EF4-FFF2-40B4-BE49-F238E27FC236}">
                <a16:creationId xmlns:a16="http://schemas.microsoft.com/office/drawing/2014/main" id="{81EAE865-EEAC-96B7-F5A6-58456AA9BC84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DC56DF9-5E49-5916-E284-FCDB8FFEC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6F3A763D-D71C-036F-F2B7-ACF3E66E827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F3CAD35-3B12-0C51-A338-DEBD948B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Freeform: Shape 88">
            <a:extLst>
              <a:ext uri="{FF2B5EF4-FFF2-40B4-BE49-F238E27FC236}">
                <a16:creationId xmlns:a16="http://schemas.microsoft.com/office/drawing/2014/main" id="{72DA2333-0266-9EAE-5880-85284B695840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rgbClr val="373C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208FD32-BBEC-5D7A-A9C4-184CB45D6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9399"/>
            <a:ext cx="187267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Freeform: Shape 88">
            <a:extLst>
              <a:ext uri="{FF2B5EF4-FFF2-40B4-BE49-F238E27FC236}">
                <a16:creationId xmlns:a16="http://schemas.microsoft.com/office/drawing/2014/main" id="{72DA2333-0266-9EAE-5880-85284B695840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496F37-4E8F-2441-0277-26E67AE8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>
                <a:solidFill>
                  <a:srgbClr val="373CFF"/>
                </a:solidFill>
                <a:latin typeface="+mj-lt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rgbClr val="373CFF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7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E58CA31-4190-7FC7-B198-A6887C0D3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A8087BB-4B81-43AA-7BD3-2BB7AF54D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30DA03C4-ED1A-48A9-D7FD-174F87FAF250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uFillTx/>
              </a:rPr>
              <a:t>Cliquez</a:t>
            </a:r>
            <a:r>
              <a:rPr lang="en-US" sz="2000" i="0" u="none" baseline="0" dirty="0">
                <a:uFillTx/>
              </a:rPr>
              <a:t> pour </a:t>
            </a:r>
            <a:r>
              <a:rPr lang="en-US" sz="2000" i="0" u="none" baseline="0" dirty="0" err="1">
                <a:uFillTx/>
              </a:rPr>
              <a:t>ajouter</a:t>
            </a:r>
            <a:r>
              <a:rPr lang="en-US" sz="2000" i="0" u="none" baseline="0" dirty="0">
                <a:uFillTx/>
              </a:rPr>
              <a:t> du </a:t>
            </a:r>
            <a:r>
              <a:rPr lang="en-US" sz="2000" i="0" u="none" baseline="0" dirty="0" err="1">
                <a:uFillTx/>
              </a:rPr>
              <a:t>texte</a:t>
            </a:r>
            <a:endParaRPr lang="en-US" sz="2000" i="0" u="none" baseline="0" dirty="0">
              <a:uFillTx/>
            </a:endParaRP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79F9C509-8744-0278-6706-9FD244B73C0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Freeform: Shape 88">
            <a:extLst>
              <a:ext uri="{FF2B5EF4-FFF2-40B4-BE49-F238E27FC236}">
                <a16:creationId xmlns:a16="http://schemas.microsoft.com/office/drawing/2014/main" id="{CEA493F1-EDD4-FB84-A29B-BB0337E9DDE3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3F126B8-DE2A-24AB-FDFB-730BBFB60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F91FFFA-DAA5-771D-503C-C6DB65AF0D37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CCC9D6A9-0D2F-04A3-A9E6-9695753D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0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DC428726-45C9-7F18-52C7-ED1239240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EF0CB832-C598-18C1-2010-C143F8ED8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FB626B0F-B617-3EBD-3371-7E48CB187DB9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uFillTx/>
              </a:rPr>
              <a:t>Cliquez</a:t>
            </a:r>
            <a:r>
              <a:rPr lang="en-US" sz="2000" i="0" u="none" baseline="0" dirty="0">
                <a:uFillTx/>
              </a:rPr>
              <a:t> pour </a:t>
            </a:r>
            <a:r>
              <a:rPr lang="en-US" sz="2000" i="0" u="none" baseline="0" dirty="0" err="1">
                <a:uFillTx/>
              </a:rPr>
              <a:t>ajouter</a:t>
            </a:r>
            <a:r>
              <a:rPr lang="en-US" sz="2000" i="0" u="none" baseline="0" dirty="0">
                <a:uFillTx/>
              </a:rPr>
              <a:t> du </a:t>
            </a:r>
            <a:r>
              <a:rPr lang="en-US" sz="2000" i="0" u="none" baseline="0" dirty="0" err="1">
                <a:uFillTx/>
              </a:rPr>
              <a:t>texte</a:t>
            </a:r>
            <a:endParaRPr lang="en-US" sz="2000" i="0" u="none" baseline="0" dirty="0">
              <a:uFillTx/>
            </a:endParaRPr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DF4DCA0D-DD6C-26AC-93DC-F0F0D83445B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Freeform: Shape 88">
            <a:extLst>
              <a:ext uri="{FF2B5EF4-FFF2-40B4-BE49-F238E27FC236}">
                <a16:creationId xmlns:a16="http://schemas.microsoft.com/office/drawing/2014/main" id="{CC4197EC-8F8E-BCD7-F84E-A3910631D9A0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8582EA7-C1F7-BAB6-4D43-D75D21465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DA4D17C-A23B-1F10-2574-3290C8EEE15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5E1C441A-CBC2-0091-C99F-655EC41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9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4EF0E52-BDE1-EF29-D3C3-30120B559450}"/>
              </a:ext>
            </a:extLst>
          </p:cNvPr>
          <p:cNvSpPr/>
          <p:nvPr userDrawn="1"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D6EA44-F72D-F6F7-993F-9909E26F9C92}"/>
              </a:ext>
            </a:extLst>
          </p:cNvPr>
          <p:cNvSpPr/>
          <p:nvPr userDrawn="1"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CA9483-306B-70B2-53B2-1DA3BCB109E3}"/>
              </a:ext>
            </a:extLst>
          </p:cNvPr>
          <p:cNvSpPr/>
          <p:nvPr userDrawn="1"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9B384E-94BD-6B78-C33C-C7CCA8C0F8CE}"/>
              </a:ext>
            </a:extLst>
          </p:cNvPr>
          <p:cNvSpPr/>
          <p:nvPr userDrawn="1"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16EA8E-AD58-12E0-A7AF-BF3A57FF4291}"/>
              </a:ext>
            </a:extLst>
          </p:cNvPr>
          <p:cNvSpPr/>
          <p:nvPr userDrawn="1"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D4C00FE-F66E-CFD8-58BC-A5163AAD1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99221A-A54B-574B-AEDF-F69FD5CAAFB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u="none" baseline="0" dirty="0" err="1">
                <a:uFillTx/>
              </a:rPr>
              <a:t>Cliquez</a:t>
            </a:r>
            <a:r>
              <a:rPr lang="en-US" sz="2000" i="0" u="none" baseline="0" dirty="0">
                <a:uFillTx/>
              </a:rPr>
              <a:t> pour </a:t>
            </a:r>
            <a:r>
              <a:rPr lang="en-US" sz="2000" i="0" u="none" baseline="0" dirty="0" err="1">
                <a:uFillTx/>
              </a:rPr>
              <a:t>ajouter</a:t>
            </a:r>
            <a:r>
              <a:rPr lang="en-US" sz="2000" i="0" u="none" baseline="0" dirty="0">
                <a:uFillTx/>
              </a:rPr>
              <a:t> du </a:t>
            </a:r>
            <a:r>
              <a:rPr lang="en-US" sz="2000" i="0" u="none" baseline="0" dirty="0" err="1">
                <a:uFillTx/>
              </a:rPr>
              <a:t>texte</a:t>
            </a:r>
            <a:endParaRPr lang="en-US" sz="2000" i="0" u="none" baseline="0" dirty="0">
              <a:uFillTx/>
            </a:endParaRP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9B68B37-318C-E50F-D830-775765935A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180369">
            <a:off x="8061052" y="803993"/>
            <a:ext cx="4732338" cy="4733925"/>
          </a:xfrm>
          <a:prstGeom prst="roundRect">
            <a:avLst/>
          </a:prstGeom>
          <a:solidFill>
            <a:srgbClr val="373CFF">
              <a:alpha val="1900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15C11468-666F-5384-D9DB-1D34A4DE0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6A9193A-8767-B4AF-FDE5-EC19D4D61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B414226F-BE4D-A2DF-2ACD-A39EE96B1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197716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27">
            <a:extLst>
              <a:ext uri="{FF2B5EF4-FFF2-40B4-BE49-F238E27FC236}">
                <a16:creationId xmlns:a16="http://schemas.microsoft.com/office/drawing/2014/main" id="{49FD5EAC-F51B-7CA8-72CE-3A399DCBB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8803" y="43603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7E9D9BBB-2906-67E0-38D1-BE261ADE8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6527" y="4140800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4" name="Freeform: Shape 88">
            <a:extLst>
              <a:ext uri="{FF2B5EF4-FFF2-40B4-BE49-F238E27FC236}">
                <a16:creationId xmlns:a16="http://schemas.microsoft.com/office/drawing/2014/main" id="{E461A5AE-E47B-4806-0379-B70C2E712EE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5" name="Freeform: Shape 88">
            <a:extLst>
              <a:ext uri="{FF2B5EF4-FFF2-40B4-BE49-F238E27FC236}">
                <a16:creationId xmlns:a16="http://schemas.microsoft.com/office/drawing/2014/main" id="{DFBFCA5E-1600-3603-CFBB-447B0B749444}"/>
              </a:ext>
            </a:extLst>
          </p:cNvPr>
          <p:cNvSpPr/>
          <p:nvPr userDrawn="1"/>
        </p:nvSpPr>
        <p:spPr>
          <a:xfrm>
            <a:off x="9649686" y="6416786"/>
            <a:ext cx="2186824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291C210C-BE67-9A12-5E83-80F422779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760" y="6272614"/>
            <a:ext cx="1872676" cy="360000"/>
          </a:xfrm>
          <a:prstGeom prst="rect">
            <a:avLst/>
          </a:prstGeom>
        </p:spPr>
      </p:pic>
      <p:sp>
        <p:nvSpPr>
          <p:cNvPr id="27" name="Freeform: Shape 88">
            <a:extLst>
              <a:ext uri="{FF2B5EF4-FFF2-40B4-BE49-F238E27FC236}">
                <a16:creationId xmlns:a16="http://schemas.microsoft.com/office/drawing/2014/main" id="{3D246FD3-27B2-2428-1B6A-1A3C01E5D5B1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0F192D35-B6C4-BD7B-64AE-584412C3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82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9" r:id="rId2"/>
    <p:sldLayoutId id="2147483823" r:id="rId3"/>
    <p:sldLayoutId id="2147483827" r:id="rId4"/>
    <p:sldLayoutId id="2147483828" r:id="rId5"/>
    <p:sldLayoutId id="2147483838" r:id="rId6"/>
    <p:sldLayoutId id="2147483836" r:id="rId7"/>
    <p:sldLayoutId id="2147483837" r:id="rId8"/>
    <p:sldLayoutId id="2147483834" r:id="rId9"/>
    <p:sldLayoutId id="2147483833" r:id="rId10"/>
    <p:sldLayoutId id="2147483825" r:id="rId11"/>
    <p:sldLayoutId id="2147483826" r:id="rId12"/>
    <p:sldLayoutId id="2147483830" r:id="rId13"/>
    <p:sldLayoutId id="2147483831" r:id="rId14"/>
    <p:sldLayoutId id="2147483832" r:id="rId15"/>
    <p:sldLayoutId id="2147483835" r:id="rId16"/>
    <p:sldLayoutId id="214748382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8F56211-F982-188B-1782-71BFAFD6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1AE51A3-67F3-51FD-F9B2-85829469C02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B969FCA-A26D-8C3F-92A2-23F4DE6B8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150472-1DBA-7751-617E-835E642AD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6732C2-0FF3-6986-A2FC-DC655E57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0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26030A-6D7C-4242-D097-C975DE65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E8FD69D-FCFC-958A-B03A-C2898945EF07}"/>
              </a:ext>
            </a:extLst>
          </p:cNvPr>
          <p:cNvSpPr/>
          <p:nvPr/>
        </p:nvSpPr>
        <p:spPr>
          <a:xfrm rot="20223312">
            <a:off x="521140" y="606851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1542815-F0C8-EEC5-3F49-66948FE1A56B}"/>
              </a:ext>
            </a:extLst>
          </p:cNvPr>
          <p:cNvSpPr/>
          <p:nvPr/>
        </p:nvSpPr>
        <p:spPr>
          <a:xfrm rot="20223312">
            <a:off x="4523358" y="1289322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B03529-2AC6-F8B7-E9FC-FE16C3CEB02F}"/>
              </a:ext>
            </a:extLst>
          </p:cNvPr>
          <p:cNvSpPr/>
          <p:nvPr/>
        </p:nvSpPr>
        <p:spPr>
          <a:xfrm rot="20223312">
            <a:off x="2443246" y="2174393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90D5FD0-A406-CBB2-0961-3AE3315593A4}"/>
              </a:ext>
            </a:extLst>
          </p:cNvPr>
          <p:cNvSpPr/>
          <p:nvPr/>
        </p:nvSpPr>
        <p:spPr>
          <a:xfrm rot="20223312">
            <a:off x="6821800" y="2782327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0BAC125-0791-3DC0-BB71-1B3573F4AB6E}"/>
              </a:ext>
            </a:extLst>
          </p:cNvPr>
          <p:cNvSpPr/>
          <p:nvPr/>
        </p:nvSpPr>
        <p:spPr>
          <a:xfrm rot="20223312">
            <a:off x="4741688" y="3667398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7E85D8-8D43-B789-102E-14794AB4832C}"/>
              </a:ext>
            </a:extLst>
          </p:cNvPr>
          <p:cNvSpPr/>
          <p:nvPr/>
        </p:nvSpPr>
        <p:spPr>
          <a:xfrm rot="20223312">
            <a:off x="9558594" y="3719509"/>
            <a:ext cx="2088000" cy="2088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reeform 183">
            <a:extLst>
              <a:ext uri="{FF2B5EF4-FFF2-40B4-BE49-F238E27FC236}">
                <a16:creationId xmlns:a16="http://schemas.microsoft.com/office/drawing/2014/main" id="{449AF576-4775-BE34-1A5E-D1BC910A1EF7}"/>
              </a:ext>
            </a:extLst>
          </p:cNvPr>
          <p:cNvSpPr>
            <a:spLocks noEditPoints="1"/>
          </p:cNvSpPr>
          <p:nvPr/>
        </p:nvSpPr>
        <p:spPr bwMode="auto">
          <a:xfrm>
            <a:off x="1064770" y="2474019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232">
            <a:extLst>
              <a:ext uri="{FF2B5EF4-FFF2-40B4-BE49-F238E27FC236}">
                <a16:creationId xmlns:a16="http://schemas.microsoft.com/office/drawing/2014/main" id="{42B4F8D8-1A62-221C-73F5-12F2BB404416}"/>
              </a:ext>
            </a:extLst>
          </p:cNvPr>
          <p:cNvSpPr>
            <a:spLocks/>
          </p:cNvSpPr>
          <p:nvPr/>
        </p:nvSpPr>
        <p:spPr bwMode="auto">
          <a:xfrm rot="9328551">
            <a:off x="6954653" y="1543668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232">
            <a:extLst>
              <a:ext uri="{FF2B5EF4-FFF2-40B4-BE49-F238E27FC236}">
                <a16:creationId xmlns:a16="http://schemas.microsoft.com/office/drawing/2014/main" id="{086F7877-7CDD-AB68-4FC1-34D8360B1963}"/>
              </a:ext>
            </a:extLst>
          </p:cNvPr>
          <p:cNvSpPr>
            <a:spLocks/>
          </p:cNvSpPr>
          <p:nvPr/>
        </p:nvSpPr>
        <p:spPr bwMode="auto">
          <a:xfrm rot="9328551">
            <a:off x="4770722" y="360580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183">
            <a:extLst>
              <a:ext uri="{FF2B5EF4-FFF2-40B4-BE49-F238E27FC236}">
                <a16:creationId xmlns:a16="http://schemas.microsoft.com/office/drawing/2014/main" id="{859BF803-302E-1F85-983D-3AA359FED20D}"/>
              </a:ext>
            </a:extLst>
          </p:cNvPr>
          <p:cNvSpPr>
            <a:spLocks noEditPoints="1"/>
          </p:cNvSpPr>
          <p:nvPr/>
        </p:nvSpPr>
        <p:spPr bwMode="auto">
          <a:xfrm>
            <a:off x="3171745" y="4725394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183">
            <a:extLst>
              <a:ext uri="{FF2B5EF4-FFF2-40B4-BE49-F238E27FC236}">
                <a16:creationId xmlns:a16="http://schemas.microsoft.com/office/drawing/2014/main" id="{9F778B26-F1C4-4822-5A0C-28218C063390}"/>
              </a:ext>
            </a:extLst>
          </p:cNvPr>
          <p:cNvSpPr>
            <a:spLocks noEditPoints="1"/>
          </p:cNvSpPr>
          <p:nvPr/>
        </p:nvSpPr>
        <p:spPr bwMode="auto">
          <a:xfrm>
            <a:off x="8017124" y="4924417"/>
            <a:ext cx="1669852" cy="954981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BB39CE7-BFB0-0E1A-BAA2-3BAECCB790D5}"/>
              </a:ext>
            </a:extLst>
          </p:cNvPr>
          <p:cNvSpPr txBox="1"/>
          <p:nvPr/>
        </p:nvSpPr>
        <p:spPr>
          <a:xfrm>
            <a:off x="586960" y="1178578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C23032C-D6B5-83FB-CB7D-E473E8B7574C}"/>
              </a:ext>
            </a:extLst>
          </p:cNvPr>
          <p:cNvSpPr txBox="1"/>
          <p:nvPr/>
        </p:nvSpPr>
        <p:spPr>
          <a:xfrm>
            <a:off x="2494149" y="2709001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D2AE770-AE9B-ED46-0D07-AD0DBD31579E}"/>
              </a:ext>
            </a:extLst>
          </p:cNvPr>
          <p:cNvSpPr txBox="1"/>
          <p:nvPr/>
        </p:nvSpPr>
        <p:spPr>
          <a:xfrm>
            <a:off x="4511210" y="1917823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209803A-77EC-6C34-0924-F5B866909918}"/>
              </a:ext>
            </a:extLst>
          </p:cNvPr>
          <p:cNvSpPr txBox="1"/>
          <p:nvPr/>
        </p:nvSpPr>
        <p:spPr>
          <a:xfrm>
            <a:off x="4742201" y="4223401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A17B504-CE98-8726-0A54-1FF2F56A4CF7}"/>
              </a:ext>
            </a:extLst>
          </p:cNvPr>
          <p:cNvSpPr txBox="1"/>
          <p:nvPr/>
        </p:nvSpPr>
        <p:spPr>
          <a:xfrm>
            <a:off x="6779894" y="3400028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B263C94-903B-6AAB-AA26-6A99FDCD514E}"/>
              </a:ext>
            </a:extLst>
          </p:cNvPr>
          <p:cNvSpPr txBox="1"/>
          <p:nvPr/>
        </p:nvSpPr>
        <p:spPr>
          <a:xfrm>
            <a:off x="9696532" y="4348010"/>
            <a:ext cx="198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</p:spTree>
    <p:extLst>
      <p:ext uri="{BB962C8B-B14F-4D97-AF65-F5344CB8AC3E}">
        <p14:creationId xmlns:p14="http://schemas.microsoft.com/office/powerpoint/2010/main" val="33712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C10245-74DB-B0E8-DA2A-A7B24AE5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Freeform 232">
            <a:extLst>
              <a:ext uri="{FF2B5EF4-FFF2-40B4-BE49-F238E27FC236}">
                <a16:creationId xmlns:a16="http://schemas.microsoft.com/office/drawing/2014/main" id="{BA340C59-4412-DD15-E06E-C734C25DCEA6}"/>
              </a:ext>
            </a:extLst>
          </p:cNvPr>
          <p:cNvSpPr>
            <a:spLocks/>
          </p:cNvSpPr>
          <p:nvPr/>
        </p:nvSpPr>
        <p:spPr bwMode="auto">
          <a:xfrm rot="10800000">
            <a:off x="5916894" y="1486796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A44E9CA-90CD-C438-C2AE-5D842340B81A}"/>
              </a:ext>
            </a:extLst>
          </p:cNvPr>
          <p:cNvGrpSpPr/>
          <p:nvPr/>
        </p:nvGrpSpPr>
        <p:grpSpPr>
          <a:xfrm>
            <a:off x="3763358" y="5272032"/>
            <a:ext cx="4665285" cy="696506"/>
            <a:chOff x="4340612" y="5272032"/>
            <a:chExt cx="4665285" cy="696506"/>
          </a:xfrm>
        </p:grpSpPr>
        <p:sp>
          <p:nvSpPr>
            <p:cNvPr id="12" name="Rectangle: Rounded Corners 290">
              <a:extLst>
                <a:ext uri="{FF2B5EF4-FFF2-40B4-BE49-F238E27FC236}">
                  <a16:creationId xmlns:a16="http://schemas.microsoft.com/office/drawing/2014/main" id="{3854C778-E0C2-C142-46AB-E4CCAD5BD7A0}"/>
                </a:ext>
              </a:extLst>
            </p:cNvPr>
            <p:cNvSpPr/>
            <p:nvPr/>
          </p:nvSpPr>
          <p:spPr>
            <a:xfrm>
              <a:off x="4340612" y="5272032"/>
              <a:ext cx="4665285" cy="69650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Box 291">
              <a:extLst>
                <a:ext uri="{FF2B5EF4-FFF2-40B4-BE49-F238E27FC236}">
                  <a16:creationId xmlns:a16="http://schemas.microsoft.com/office/drawing/2014/main" id="{6799926A-84FC-4357-8071-83041CD30449}"/>
                </a:ext>
              </a:extLst>
            </p:cNvPr>
            <p:cNvSpPr txBox="1"/>
            <p:nvPr/>
          </p:nvSpPr>
          <p:spPr>
            <a:xfrm>
              <a:off x="4437780" y="5457616"/>
              <a:ext cx="4470949" cy="35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fr-FR" sz="2000" b="1" dirty="0">
                  <a:solidFill>
                    <a:schemeClr val="accent1"/>
                  </a:solidFill>
                </a:rPr>
                <a:t>Tapez le texte ici</a:t>
              </a:r>
            </a:p>
          </p:txBody>
        </p:sp>
      </p:grpSp>
      <p:sp>
        <p:nvSpPr>
          <p:cNvPr id="15" name="Freeform 183">
            <a:extLst>
              <a:ext uri="{FF2B5EF4-FFF2-40B4-BE49-F238E27FC236}">
                <a16:creationId xmlns:a16="http://schemas.microsoft.com/office/drawing/2014/main" id="{5A5B653B-7D7C-C264-6B70-7046F3F97F8D}"/>
              </a:ext>
            </a:extLst>
          </p:cNvPr>
          <p:cNvSpPr>
            <a:spLocks noEditPoints="1"/>
          </p:cNvSpPr>
          <p:nvPr/>
        </p:nvSpPr>
        <p:spPr bwMode="auto">
          <a:xfrm rot="6230613">
            <a:off x="5856238" y="3990948"/>
            <a:ext cx="1336943" cy="764592"/>
          </a:xfrm>
          <a:custGeom>
            <a:avLst/>
            <a:gdLst>
              <a:gd name="T0" fmla="*/ 541 w 612"/>
              <a:gd name="T1" fmla="*/ 217 h 350"/>
              <a:gd name="T2" fmla="*/ 475 w 612"/>
              <a:gd name="T3" fmla="*/ 203 h 350"/>
              <a:gd name="T4" fmla="*/ 469 w 612"/>
              <a:gd name="T5" fmla="*/ 211 h 350"/>
              <a:gd name="T6" fmla="*/ 434 w 612"/>
              <a:gd name="T7" fmla="*/ 271 h 350"/>
              <a:gd name="T8" fmla="*/ 283 w 612"/>
              <a:gd name="T9" fmla="*/ 315 h 350"/>
              <a:gd name="T10" fmla="*/ 164 w 612"/>
              <a:gd name="T11" fmla="*/ 337 h 350"/>
              <a:gd name="T12" fmla="*/ 92 w 612"/>
              <a:gd name="T13" fmla="*/ 330 h 350"/>
              <a:gd name="T14" fmla="*/ 56 w 612"/>
              <a:gd name="T15" fmla="*/ 312 h 350"/>
              <a:gd name="T16" fmla="*/ 25 w 612"/>
              <a:gd name="T17" fmla="*/ 273 h 350"/>
              <a:gd name="T18" fmla="*/ 14 w 612"/>
              <a:gd name="T19" fmla="*/ 226 h 350"/>
              <a:gd name="T20" fmla="*/ 18 w 612"/>
              <a:gd name="T21" fmla="*/ 175 h 350"/>
              <a:gd name="T22" fmla="*/ 42 w 612"/>
              <a:gd name="T23" fmla="*/ 114 h 350"/>
              <a:gd name="T24" fmla="*/ 109 w 612"/>
              <a:gd name="T25" fmla="*/ 32 h 350"/>
              <a:gd name="T26" fmla="*/ 153 w 612"/>
              <a:gd name="T27" fmla="*/ 6 h 350"/>
              <a:gd name="T28" fmla="*/ 153 w 612"/>
              <a:gd name="T29" fmla="*/ 2 h 350"/>
              <a:gd name="T30" fmla="*/ 128 w 612"/>
              <a:gd name="T31" fmla="*/ 9 h 350"/>
              <a:gd name="T32" fmla="*/ 86 w 612"/>
              <a:gd name="T33" fmla="*/ 36 h 350"/>
              <a:gd name="T34" fmla="*/ 27 w 612"/>
              <a:gd name="T35" fmla="*/ 119 h 350"/>
              <a:gd name="T36" fmla="*/ 3 w 612"/>
              <a:gd name="T37" fmla="*/ 187 h 350"/>
              <a:gd name="T38" fmla="*/ 3 w 612"/>
              <a:gd name="T39" fmla="*/ 248 h 350"/>
              <a:gd name="T40" fmla="*/ 20 w 612"/>
              <a:gd name="T41" fmla="*/ 293 h 350"/>
              <a:gd name="T42" fmla="*/ 45 w 612"/>
              <a:gd name="T43" fmla="*/ 320 h 350"/>
              <a:gd name="T44" fmla="*/ 85 w 612"/>
              <a:gd name="T45" fmla="*/ 341 h 350"/>
              <a:gd name="T46" fmla="*/ 156 w 612"/>
              <a:gd name="T47" fmla="*/ 350 h 350"/>
              <a:gd name="T48" fmla="*/ 225 w 612"/>
              <a:gd name="T49" fmla="*/ 341 h 350"/>
              <a:gd name="T50" fmla="*/ 489 w 612"/>
              <a:gd name="T51" fmla="*/ 266 h 350"/>
              <a:gd name="T52" fmla="*/ 512 w 612"/>
              <a:gd name="T53" fmla="*/ 320 h 350"/>
              <a:gd name="T54" fmla="*/ 519 w 612"/>
              <a:gd name="T55" fmla="*/ 323 h 350"/>
              <a:gd name="T56" fmla="*/ 569 w 612"/>
              <a:gd name="T57" fmla="*/ 280 h 350"/>
              <a:gd name="T58" fmla="*/ 612 w 612"/>
              <a:gd name="T59" fmla="*/ 229 h 350"/>
              <a:gd name="T60" fmla="*/ 606 w 612"/>
              <a:gd name="T61" fmla="*/ 222 h 350"/>
              <a:gd name="T62" fmla="*/ 555 w 612"/>
              <a:gd name="T63" fmla="*/ 243 h 350"/>
              <a:gd name="T64" fmla="*/ 554 w 612"/>
              <a:gd name="T65" fmla="*/ 232 h 350"/>
              <a:gd name="T66" fmla="*/ 529 w 612"/>
              <a:gd name="T67" fmla="*/ 228 h 350"/>
              <a:gd name="T68" fmla="*/ 536 w 612"/>
              <a:gd name="T69" fmla="*/ 230 h 350"/>
              <a:gd name="T70" fmla="*/ 515 w 612"/>
              <a:gd name="T71" fmla="*/ 229 h 350"/>
              <a:gd name="T72" fmla="*/ 512 w 612"/>
              <a:gd name="T73" fmla="*/ 226 h 350"/>
              <a:gd name="T74" fmla="*/ 515 w 612"/>
              <a:gd name="T75" fmla="*/ 226 h 350"/>
              <a:gd name="T76" fmla="*/ 500 w 612"/>
              <a:gd name="T77" fmla="*/ 229 h 350"/>
              <a:gd name="T78" fmla="*/ 494 w 612"/>
              <a:gd name="T79" fmla="*/ 222 h 350"/>
              <a:gd name="T80" fmla="*/ 502 w 612"/>
              <a:gd name="T81" fmla="*/ 223 h 350"/>
              <a:gd name="T82" fmla="*/ 519 w 612"/>
              <a:gd name="T83" fmla="*/ 304 h 350"/>
              <a:gd name="T84" fmla="*/ 520 w 612"/>
              <a:gd name="T85" fmla="*/ 300 h 350"/>
              <a:gd name="T86" fmla="*/ 523 w 612"/>
              <a:gd name="T87" fmla="*/ 294 h 350"/>
              <a:gd name="T88" fmla="*/ 520 w 612"/>
              <a:gd name="T89" fmla="*/ 307 h 350"/>
              <a:gd name="T90" fmla="*/ 534 w 612"/>
              <a:gd name="T91" fmla="*/ 269 h 350"/>
              <a:gd name="T92" fmla="*/ 536 w 612"/>
              <a:gd name="T93" fmla="*/ 293 h 350"/>
              <a:gd name="T94" fmla="*/ 534 w 612"/>
              <a:gd name="T95" fmla="*/ 269 h 350"/>
              <a:gd name="T96" fmla="*/ 557 w 612"/>
              <a:gd name="T97" fmla="*/ 273 h 350"/>
              <a:gd name="T98" fmla="*/ 554 w 612"/>
              <a:gd name="T99" fmla="*/ 2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2" h="350">
                <a:moveTo>
                  <a:pt x="606" y="222"/>
                </a:moveTo>
                <a:lnTo>
                  <a:pt x="606" y="222"/>
                </a:lnTo>
                <a:lnTo>
                  <a:pt x="573" y="221"/>
                </a:lnTo>
                <a:lnTo>
                  <a:pt x="541" y="217"/>
                </a:lnTo>
                <a:lnTo>
                  <a:pt x="509" y="211"/>
                </a:lnTo>
                <a:lnTo>
                  <a:pt x="477" y="203"/>
                </a:lnTo>
                <a:lnTo>
                  <a:pt x="477" y="203"/>
                </a:lnTo>
                <a:lnTo>
                  <a:pt x="475" y="203"/>
                </a:lnTo>
                <a:lnTo>
                  <a:pt x="472" y="205"/>
                </a:lnTo>
                <a:lnTo>
                  <a:pt x="469" y="208"/>
                </a:lnTo>
                <a:lnTo>
                  <a:pt x="469" y="211"/>
                </a:lnTo>
                <a:lnTo>
                  <a:pt x="469" y="211"/>
                </a:lnTo>
                <a:lnTo>
                  <a:pt x="476" y="233"/>
                </a:lnTo>
                <a:lnTo>
                  <a:pt x="484" y="254"/>
                </a:lnTo>
                <a:lnTo>
                  <a:pt x="484" y="254"/>
                </a:lnTo>
                <a:lnTo>
                  <a:pt x="434" y="271"/>
                </a:lnTo>
                <a:lnTo>
                  <a:pt x="385" y="287"/>
                </a:lnTo>
                <a:lnTo>
                  <a:pt x="335" y="301"/>
                </a:lnTo>
                <a:lnTo>
                  <a:pt x="283" y="315"/>
                </a:lnTo>
                <a:lnTo>
                  <a:pt x="283" y="315"/>
                </a:lnTo>
                <a:lnTo>
                  <a:pt x="238" y="326"/>
                </a:lnTo>
                <a:lnTo>
                  <a:pt x="213" y="330"/>
                </a:lnTo>
                <a:lnTo>
                  <a:pt x="188" y="334"/>
                </a:lnTo>
                <a:lnTo>
                  <a:pt x="164" y="337"/>
                </a:lnTo>
                <a:lnTo>
                  <a:pt x="139" y="337"/>
                </a:lnTo>
                <a:lnTo>
                  <a:pt x="115" y="336"/>
                </a:lnTo>
                <a:lnTo>
                  <a:pt x="103" y="333"/>
                </a:lnTo>
                <a:lnTo>
                  <a:pt x="92" y="330"/>
                </a:lnTo>
                <a:lnTo>
                  <a:pt x="92" y="330"/>
                </a:lnTo>
                <a:lnTo>
                  <a:pt x="78" y="325"/>
                </a:lnTo>
                <a:lnTo>
                  <a:pt x="67" y="319"/>
                </a:lnTo>
                <a:lnTo>
                  <a:pt x="56" y="312"/>
                </a:lnTo>
                <a:lnTo>
                  <a:pt x="46" y="304"/>
                </a:lnTo>
                <a:lnTo>
                  <a:pt x="39" y="294"/>
                </a:lnTo>
                <a:lnTo>
                  <a:pt x="31" y="284"/>
                </a:lnTo>
                <a:lnTo>
                  <a:pt x="25" y="273"/>
                </a:lnTo>
                <a:lnTo>
                  <a:pt x="21" y="262"/>
                </a:lnTo>
                <a:lnTo>
                  <a:pt x="17" y="251"/>
                </a:lnTo>
                <a:lnTo>
                  <a:pt x="16" y="239"/>
                </a:lnTo>
                <a:lnTo>
                  <a:pt x="14" y="226"/>
                </a:lnTo>
                <a:lnTo>
                  <a:pt x="13" y="212"/>
                </a:lnTo>
                <a:lnTo>
                  <a:pt x="14" y="200"/>
                </a:lnTo>
                <a:lnTo>
                  <a:pt x="16" y="187"/>
                </a:lnTo>
                <a:lnTo>
                  <a:pt x="18" y="175"/>
                </a:lnTo>
                <a:lnTo>
                  <a:pt x="23" y="161"/>
                </a:lnTo>
                <a:lnTo>
                  <a:pt x="23" y="161"/>
                </a:lnTo>
                <a:lnTo>
                  <a:pt x="31" y="137"/>
                </a:lnTo>
                <a:lnTo>
                  <a:pt x="42" y="114"/>
                </a:lnTo>
                <a:lnTo>
                  <a:pt x="56" y="92"/>
                </a:lnTo>
                <a:lnTo>
                  <a:pt x="71" y="70"/>
                </a:lnTo>
                <a:lnTo>
                  <a:pt x="89" y="50"/>
                </a:lnTo>
                <a:lnTo>
                  <a:pt x="109" y="32"/>
                </a:lnTo>
                <a:lnTo>
                  <a:pt x="118" y="25"/>
                </a:lnTo>
                <a:lnTo>
                  <a:pt x="129" y="18"/>
                </a:lnTo>
                <a:lnTo>
                  <a:pt x="140" y="11"/>
                </a:lnTo>
                <a:lnTo>
                  <a:pt x="153" y="6"/>
                </a:lnTo>
                <a:lnTo>
                  <a:pt x="153" y="6"/>
                </a:lnTo>
                <a:lnTo>
                  <a:pt x="154" y="4"/>
                </a:lnTo>
                <a:lnTo>
                  <a:pt x="154" y="3"/>
                </a:lnTo>
                <a:lnTo>
                  <a:pt x="153" y="2"/>
                </a:lnTo>
                <a:lnTo>
                  <a:pt x="152" y="0"/>
                </a:lnTo>
                <a:lnTo>
                  <a:pt x="152" y="0"/>
                </a:lnTo>
                <a:lnTo>
                  <a:pt x="139" y="4"/>
                </a:lnTo>
                <a:lnTo>
                  <a:pt x="128" y="9"/>
                </a:lnTo>
                <a:lnTo>
                  <a:pt x="117" y="14"/>
                </a:lnTo>
                <a:lnTo>
                  <a:pt x="106" y="21"/>
                </a:lnTo>
                <a:lnTo>
                  <a:pt x="96" y="28"/>
                </a:lnTo>
                <a:lnTo>
                  <a:pt x="86" y="36"/>
                </a:lnTo>
                <a:lnTo>
                  <a:pt x="68" y="54"/>
                </a:lnTo>
                <a:lnTo>
                  <a:pt x="53" y="75"/>
                </a:lnTo>
                <a:lnTo>
                  <a:pt x="38" y="97"/>
                </a:lnTo>
                <a:lnTo>
                  <a:pt x="27" y="119"/>
                </a:lnTo>
                <a:lnTo>
                  <a:pt x="17" y="142"/>
                </a:lnTo>
                <a:lnTo>
                  <a:pt x="17" y="142"/>
                </a:lnTo>
                <a:lnTo>
                  <a:pt x="9" y="164"/>
                </a:lnTo>
                <a:lnTo>
                  <a:pt x="3" y="187"/>
                </a:lnTo>
                <a:lnTo>
                  <a:pt x="0" y="212"/>
                </a:lnTo>
                <a:lnTo>
                  <a:pt x="0" y="225"/>
                </a:lnTo>
                <a:lnTo>
                  <a:pt x="0" y="236"/>
                </a:lnTo>
                <a:lnTo>
                  <a:pt x="3" y="248"/>
                </a:lnTo>
                <a:lnTo>
                  <a:pt x="6" y="259"/>
                </a:lnTo>
                <a:lnTo>
                  <a:pt x="9" y="271"/>
                </a:lnTo>
                <a:lnTo>
                  <a:pt x="14" y="282"/>
                </a:lnTo>
                <a:lnTo>
                  <a:pt x="20" y="293"/>
                </a:lnTo>
                <a:lnTo>
                  <a:pt x="27" y="302"/>
                </a:lnTo>
                <a:lnTo>
                  <a:pt x="35" y="311"/>
                </a:lnTo>
                <a:lnTo>
                  <a:pt x="45" y="320"/>
                </a:lnTo>
                <a:lnTo>
                  <a:pt x="45" y="320"/>
                </a:lnTo>
                <a:lnTo>
                  <a:pt x="54" y="327"/>
                </a:lnTo>
                <a:lnTo>
                  <a:pt x="64" y="333"/>
                </a:lnTo>
                <a:lnTo>
                  <a:pt x="75" y="339"/>
                </a:lnTo>
                <a:lnTo>
                  <a:pt x="85" y="341"/>
                </a:lnTo>
                <a:lnTo>
                  <a:pt x="96" y="345"/>
                </a:lnTo>
                <a:lnTo>
                  <a:pt x="109" y="347"/>
                </a:lnTo>
                <a:lnTo>
                  <a:pt x="132" y="350"/>
                </a:lnTo>
                <a:lnTo>
                  <a:pt x="156" y="350"/>
                </a:lnTo>
                <a:lnTo>
                  <a:pt x="179" y="348"/>
                </a:lnTo>
                <a:lnTo>
                  <a:pt x="203" y="345"/>
                </a:lnTo>
                <a:lnTo>
                  <a:pt x="225" y="341"/>
                </a:lnTo>
                <a:lnTo>
                  <a:pt x="225" y="341"/>
                </a:lnTo>
                <a:lnTo>
                  <a:pt x="292" y="326"/>
                </a:lnTo>
                <a:lnTo>
                  <a:pt x="358" y="308"/>
                </a:lnTo>
                <a:lnTo>
                  <a:pt x="423" y="289"/>
                </a:lnTo>
                <a:lnTo>
                  <a:pt x="489" y="266"/>
                </a:lnTo>
                <a:lnTo>
                  <a:pt x="489" y="266"/>
                </a:lnTo>
                <a:lnTo>
                  <a:pt x="502" y="296"/>
                </a:lnTo>
                <a:lnTo>
                  <a:pt x="502" y="296"/>
                </a:lnTo>
                <a:lnTo>
                  <a:pt x="512" y="320"/>
                </a:lnTo>
                <a:lnTo>
                  <a:pt x="512" y="320"/>
                </a:lnTo>
                <a:lnTo>
                  <a:pt x="514" y="323"/>
                </a:lnTo>
                <a:lnTo>
                  <a:pt x="516" y="323"/>
                </a:lnTo>
                <a:lnTo>
                  <a:pt x="519" y="323"/>
                </a:lnTo>
                <a:lnTo>
                  <a:pt x="522" y="322"/>
                </a:lnTo>
                <a:lnTo>
                  <a:pt x="522" y="322"/>
                </a:lnTo>
                <a:lnTo>
                  <a:pt x="547" y="301"/>
                </a:lnTo>
                <a:lnTo>
                  <a:pt x="569" y="280"/>
                </a:lnTo>
                <a:lnTo>
                  <a:pt x="591" y="257"/>
                </a:lnTo>
                <a:lnTo>
                  <a:pt x="611" y="233"/>
                </a:lnTo>
                <a:lnTo>
                  <a:pt x="611" y="233"/>
                </a:lnTo>
                <a:lnTo>
                  <a:pt x="612" y="229"/>
                </a:lnTo>
                <a:lnTo>
                  <a:pt x="612" y="225"/>
                </a:lnTo>
                <a:lnTo>
                  <a:pt x="609" y="222"/>
                </a:lnTo>
                <a:lnTo>
                  <a:pt x="606" y="222"/>
                </a:lnTo>
                <a:lnTo>
                  <a:pt x="606" y="222"/>
                </a:lnTo>
                <a:close/>
                <a:moveTo>
                  <a:pt x="554" y="232"/>
                </a:moveTo>
                <a:lnTo>
                  <a:pt x="554" y="232"/>
                </a:lnTo>
                <a:lnTo>
                  <a:pt x="555" y="243"/>
                </a:lnTo>
                <a:lnTo>
                  <a:pt x="555" y="243"/>
                </a:lnTo>
                <a:lnTo>
                  <a:pt x="550" y="232"/>
                </a:lnTo>
                <a:lnTo>
                  <a:pt x="550" y="232"/>
                </a:lnTo>
                <a:lnTo>
                  <a:pt x="554" y="232"/>
                </a:lnTo>
                <a:lnTo>
                  <a:pt x="554" y="232"/>
                </a:lnTo>
                <a:close/>
                <a:moveTo>
                  <a:pt x="537" y="244"/>
                </a:moveTo>
                <a:lnTo>
                  <a:pt x="537" y="244"/>
                </a:lnTo>
                <a:lnTo>
                  <a:pt x="529" y="228"/>
                </a:lnTo>
                <a:lnTo>
                  <a:pt x="529" y="228"/>
                </a:lnTo>
                <a:lnTo>
                  <a:pt x="536" y="229"/>
                </a:lnTo>
                <a:lnTo>
                  <a:pt x="536" y="229"/>
                </a:lnTo>
                <a:lnTo>
                  <a:pt x="536" y="230"/>
                </a:lnTo>
                <a:lnTo>
                  <a:pt x="536" y="230"/>
                </a:lnTo>
                <a:lnTo>
                  <a:pt x="537" y="244"/>
                </a:lnTo>
                <a:lnTo>
                  <a:pt x="537" y="244"/>
                </a:lnTo>
                <a:close/>
                <a:moveTo>
                  <a:pt x="515" y="229"/>
                </a:moveTo>
                <a:lnTo>
                  <a:pt x="515" y="229"/>
                </a:lnTo>
                <a:lnTo>
                  <a:pt x="516" y="239"/>
                </a:lnTo>
                <a:lnTo>
                  <a:pt x="516" y="239"/>
                </a:lnTo>
                <a:lnTo>
                  <a:pt x="512" y="226"/>
                </a:lnTo>
                <a:lnTo>
                  <a:pt x="512" y="226"/>
                </a:lnTo>
                <a:lnTo>
                  <a:pt x="512" y="225"/>
                </a:lnTo>
                <a:lnTo>
                  <a:pt x="512" y="225"/>
                </a:lnTo>
                <a:lnTo>
                  <a:pt x="515" y="226"/>
                </a:lnTo>
                <a:lnTo>
                  <a:pt x="515" y="226"/>
                </a:lnTo>
                <a:lnTo>
                  <a:pt x="515" y="229"/>
                </a:lnTo>
                <a:lnTo>
                  <a:pt x="515" y="229"/>
                </a:lnTo>
                <a:close/>
                <a:moveTo>
                  <a:pt x="500" y="229"/>
                </a:moveTo>
                <a:lnTo>
                  <a:pt x="500" y="229"/>
                </a:lnTo>
                <a:lnTo>
                  <a:pt x="504" y="247"/>
                </a:lnTo>
                <a:lnTo>
                  <a:pt x="504" y="247"/>
                </a:lnTo>
                <a:lnTo>
                  <a:pt x="494" y="222"/>
                </a:lnTo>
                <a:lnTo>
                  <a:pt x="494" y="222"/>
                </a:lnTo>
                <a:lnTo>
                  <a:pt x="494" y="221"/>
                </a:lnTo>
                <a:lnTo>
                  <a:pt x="494" y="221"/>
                </a:lnTo>
                <a:lnTo>
                  <a:pt x="502" y="223"/>
                </a:lnTo>
                <a:lnTo>
                  <a:pt x="502" y="223"/>
                </a:lnTo>
                <a:lnTo>
                  <a:pt x="500" y="225"/>
                </a:lnTo>
                <a:lnTo>
                  <a:pt x="500" y="229"/>
                </a:lnTo>
                <a:lnTo>
                  <a:pt x="500" y="229"/>
                </a:lnTo>
                <a:close/>
                <a:moveTo>
                  <a:pt x="519" y="304"/>
                </a:moveTo>
                <a:lnTo>
                  <a:pt x="519" y="304"/>
                </a:lnTo>
                <a:lnTo>
                  <a:pt x="520" y="301"/>
                </a:lnTo>
                <a:lnTo>
                  <a:pt x="520" y="300"/>
                </a:lnTo>
                <a:lnTo>
                  <a:pt x="520" y="300"/>
                </a:lnTo>
                <a:lnTo>
                  <a:pt x="520" y="286"/>
                </a:lnTo>
                <a:lnTo>
                  <a:pt x="520" y="286"/>
                </a:lnTo>
                <a:lnTo>
                  <a:pt x="523" y="294"/>
                </a:lnTo>
                <a:lnTo>
                  <a:pt x="523" y="294"/>
                </a:lnTo>
                <a:lnTo>
                  <a:pt x="526" y="297"/>
                </a:lnTo>
                <a:lnTo>
                  <a:pt x="530" y="298"/>
                </a:lnTo>
                <a:lnTo>
                  <a:pt x="530" y="298"/>
                </a:lnTo>
                <a:lnTo>
                  <a:pt x="520" y="307"/>
                </a:lnTo>
                <a:lnTo>
                  <a:pt x="520" y="307"/>
                </a:lnTo>
                <a:lnTo>
                  <a:pt x="519" y="304"/>
                </a:lnTo>
                <a:lnTo>
                  <a:pt x="519" y="304"/>
                </a:lnTo>
                <a:close/>
                <a:moveTo>
                  <a:pt x="534" y="269"/>
                </a:moveTo>
                <a:lnTo>
                  <a:pt x="534" y="269"/>
                </a:lnTo>
                <a:lnTo>
                  <a:pt x="543" y="287"/>
                </a:lnTo>
                <a:lnTo>
                  <a:pt x="543" y="287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6" y="293"/>
                </a:lnTo>
                <a:lnTo>
                  <a:pt x="534" y="269"/>
                </a:lnTo>
                <a:lnTo>
                  <a:pt x="534" y="269"/>
                </a:lnTo>
                <a:close/>
                <a:moveTo>
                  <a:pt x="554" y="266"/>
                </a:moveTo>
                <a:lnTo>
                  <a:pt x="554" y="266"/>
                </a:lnTo>
                <a:lnTo>
                  <a:pt x="557" y="273"/>
                </a:lnTo>
                <a:lnTo>
                  <a:pt x="557" y="273"/>
                </a:lnTo>
                <a:lnTo>
                  <a:pt x="554" y="276"/>
                </a:lnTo>
                <a:lnTo>
                  <a:pt x="554" y="276"/>
                </a:lnTo>
                <a:lnTo>
                  <a:pt x="554" y="266"/>
                </a:lnTo>
                <a:lnTo>
                  <a:pt x="554" y="2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7B37F36-5F97-BB02-9658-4A8964F0961D}"/>
              </a:ext>
            </a:extLst>
          </p:cNvPr>
          <p:cNvGrpSpPr/>
          <p:nvPr/>
        </p:nvGrpSpPr>
        <p:grpSpPr>
          <a:xfrm>
            <a:off x="2910702" y="1637751"/>
            <a:ext cx="2758301" cy="2758301"/>
            <a:chOff x="2443246" y="2174393"/>
            <a:chExt cx="2088000" cy="208800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62E8768-6A6D-3989-27E3-50517E02DD08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00AB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3810475-32AC-50FE-063F-0DD697CAD80E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4A5241-6588-3023-9FCA-66CC2E9CC9F3}"/>
              </a:ext>
            </a:extLst>
          </p:cNvPr>
          <p:cNvGrpSpPr/>
          <p:nvPr/>
        </p:nvGrpSpPr>
        <p:grpSpPr>
          <a:xfrm>
            <a:off x="6703645" y="1477912"/>
            <a:ext cx="2758301" cy="2758301"/>
            <a:chOff x="2443246" y="2174393"/>
            <a:chExt cx="2088000" cy="2088000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0FE71944-486D-3BE1-EBFF-F9B21A534E29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373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0B703BC-A913-A8BE-D732-A31034EFFAC2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2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A7486D-9BC1-3A29-02B3-C43D4C46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B6E476-22E5-F024-A7C6-6B58F2437815}"/>
              </a:ext>
            </a:extLst>
          </p:cNvPr>
          <p:cNvGrpSpPr/>
          <p:nvPr/>
        </p:nvGrpSpPr>
        <p:grpSpPr>
          <a:xfrm>
            <a:off x="700849" y="1202375"/>
            <a:ext cx="2758301" cy="2758301"/>
            <a:chOff x="2443246" y="2174393"/>
            <a:chExt cx="2088000" cy="2088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7E034D16-D10D-DA61-74B5-FB2188410E68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00AB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74AC4BB-DFEA-11F4-9E05-D759278E8F76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F922DCA-11BB-B6F9-9014-05CF28D8BE32}"/>
              </a:ext>
            </a:extLst>
          </p:cNvPr>
          <p:cNvSpPr txBox="1"/>
          <p:nvPr/>
        </p:nvSpPr>
        <p:spPr>
          <a:xfrm>
            <a:off x="4321022" y="4044864"/>
            <a:ext cx="2623812" cy="10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D8CEC717-4DC9-D485-D7BB-41BC8B7F4895}"/>
              </a:ext>
            </a:extLst>
          </p:cNvPr>
          <p:cNvSpPr txBox="1"/>
          <p:nvPr/>
        </p:nvSpPr>
        <p:spPr>
          <a:xfrm>
            <a:off x="5909658" y="2078556"/>
            <a:ext cx="5763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bg2"/>
                </a:solidFill>
                <a:latin typeface="Fira Sans" panose="020B0503050000020004" pitchFamily="34" charset="0"/>
              </a:rPr>
              <a:t>Tapez le texte ici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2400" dirty="0">
                <a:solidFill>
                  <a:schemeClr val="bg2"/>
                </a:solidFill>
                <a:latin typeface="Fira Sans" panose="020B0503050000020004" pitchFamily="34" charset="0"/>
              </a:rPr>
              <a:t>Tapez le texte ici</a:t>
            </a: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D7182AD7-3EF1-0A34-06CB-5F936C8E8AA4}"/>
              </a:ext>
            </a:extLst>
          </p:cNvPr>
          <p:cNvSpPr/>
          <p:nvPr/>
        </p:nvSpPr>
        <p:spPr>
          <a:xfrm>
            <a:off x="5845112" y="3672504"/>
            <a:ext cx="4665285" cy="157907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232">
            <a:extLst>
              <a:ext uri="{FF2B5EF4-FFF2-40B4-BE49-F238E27FC236}">
                <a16:creationId xmlns:a16="http://schemas.microsoft.com/office/drawing/2014/main" id="{5A2256C8-3CA3-329D-E431-86D0D68B7BA1}"/>
              </a:ext>
            </a:extLst>
          </p:cNvPr>
          <p:cNvSpPr>
            <a:spLocks/>
          </p:cNvSpPr>
          <p:nvPr/>
        </p:nvSpPr>
        <p:spPr bwMode="auto">
          <a:xfrm rot="8949382">
            <a:off x="7552623" y="2854727"/>
            <a:ext cx="358213" cy="1140049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extBox 291">
            <a:extLst>
              <a:ext uri="{FF2B5EF4-FFF2-40B4-BE49-F238E27FC236}">
                <a16:creationId xmlns:a16="http://schemas.microsoft.com/office/drawing/2014/main" id="{D8C3DCDB-18FE-6FA2-6B8A-A803FB89EF8F}"/>
              </a:ext>
            </a:extLst>
          </p:cNvPr>
          <p:cNvSpPr txBox="1"/>
          <p:nvPr/>
        </p:nvSpPr>
        <p:spPr>
          <a:xfrm>
            <a:off x="5948847" y="4318390"/>
            <a:ext cx="4470949" cy="35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sz="2000" b="1" dirty="0">
                <a:solidFill>
                  <a:schemeClr val="accent1"/>
                </a:solidFill>
              </a:rPr>
              <a:t>Tapez le texte ici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1DF44E-9D12-D914-64B4-497A9F6DB750}"/>
              </a:ext>
            </a:extLst>
          </p:cNvPr>
          <p:cNvGrpSpPr/>
          <p:nvPr/>
        </p:nvGrpSpPr>
        <p:grpSpPr>
          <a:xfrm>
            <a:off x="2612271" y="3542608"/>
            <a:ext cx="2758301" cy="2758301"/>
            <a:chOff x="2443246" y="2174393"/>
            <a:chExt cx="2088000" cy="208800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24D3A74-424B-D570-7856-E41C66D027F4}"/>
                </a:ext>
              </a:extLst>
            </p:cNvPr>
            <p:cNvSpPr/>
            <p:nvPr/>
          </p:nvSpPr>
          <p:spPr>
            <a:xfrm rot="20223312">
              <a:off x="2443246" y="2174393"/>
              <a:ext cx="2088000" cy="2088000"/>
            </a:xfrm>
            <a:prstGeom prst="roundRect">
              <a:avLst>
                <a:gd name="adj" fmla="val 16866"/>
              </a:avLst>
            </a:prstGeom>
            <a:solidFill>
              <a:srgbClr val="4B505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19E3980-0E93-25E4-9FB1-2924FF90FF9F}"/>
                </a:ext>
              </a:extLst>
            </p:cNvPr>
            <p:cNvSpPr txBox="1"/>
            <p:nvPr/>
          </p:nvSpPr>
          <p:spPr>
            <a:xfrm>
              <a:off x="2494149" y="2949762"/>
              <a:ext cx="1986193" cy="3494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Tapez le texte 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3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3EF7D5-FFD5-1446-6F81-75E3D61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le 30">
            <a:extLst>
              <a:ext uri="{FF2B5EF4-FFF2-40B4-BE49-F238E27FC236}">
                <a16:creationId xmlns:a16="http://schemas.microsoft.com/office/drawing/2014/main" id="{F941F74C-8F30-A997-537A-E85B2C46AE74}"/>
              </a:ext>
            </a:extLst>
          </p:cNvPr>
          <p:cNvSpPr txBox="1">
            <a:spLocks/>
          </p:cNvSpPr>
          <p:nvPr/>
        </p:nvSpPr>
        <p:spPr>
          <a:xfrm>
            <a:off x="813761" y="179303"/>
            <a:ext cx="10548937" cy="425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u="sng" dirty="0">
                <a:solidFill>
                  <a:srgbClr val="373CF5"/>
                </a:solidFill>
                <a:uFill>
                  <a:solidFill>
                    <a:srgbClr val="373CFF"/>
                  </a:solidFill>
                </a:uFill>
              </a:rPr>
              <a:t>TITRE</a:t>
            </a:r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3CDAFCD2-1E82-179D-A238-DEFDC92A6A61}"/>
              </a:ext>
            </a:extLst>
          </p:cNvPr>
          <p:cNvSpPr txBox="1">
            <a:spLocks/>
          </p:cNvSpPr>
          <p:nvPr/>
        </p:nvSpPr>
        <p:spPr>
          <a:xfrm>
            <a:off x="813761" y="762577"/>
            <a:ext cx="10548937" cy="557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2"/>
                </a:solidFill>
                <a:latin typeface="Fira Sans" panose="020B0503050000020004" pitchFamily="34" charset="0"/>
              </a:rPr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DA1EEA-6CA4-0826-0627-5944DDF7C34A}"/>
              </a:ext>
            </a:extLst>
          </p:cNvPr>
          <p:cNvGrpSpPr/>
          <p:nvPr/>
        </p:nvGrpSpPr>
        <p:grpSpPr>
          <a:xfrm>
            <a:off x="1267053" y="1791793"/>
            <a:ext cx="3922785" cy="558273"/>
            <a:chOff x="1706008" y="2093496"/>
            <a:chExt cx="3922785" cy="558273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511CB405-5781-6B88-8B61-C482103641AF}"/>
                </a:ext>
              </a:extLst>
            </p:cNvPr>
            <p:cNvGrpSpPr/>
            <p:nvPr/>
          </p:nvGrpSpPr>
          <p:grpSpPr>
            <a:xfrm>
              <a:off x="1706008" y="2095777"/>
              <a:ext cx="553322" cy="554400"/>
              <a:chOff x="6051553" y="3824826"/>
              <a:chExt cx="3038196" cy="3044112"/>
            </a:xfrm>
            <a:solidFill>
              <a:schemeClr val="accent1"/>
            </a:solidFill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CC2A88B4-475C-323E-2BD8-87D6B69E8C53}"/>
                  </a:ext>
                </a:extLst>
              </p:cNvPr>
              <p:cNvSpPr/>
              <p:nvPr/>
            </p:nvSpPr>
            <p:spPr>
              <a:xfrm>
                <a:off x="6051553" y="3824826"/>
                <a:ext cx="3038196" cy="3044112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10" name="Rectangle : coins arrondis 1">
                <a:extLst>
                  <a:ext uri="{FF2B5EF4-FFF2-40B4-BE49-F238E27FC236}">
                    <a16:creationId xmlns:a16="http://schemas.microsoft.com/office/drawing/2014/main" id="{40FC2B42-690E-0063-CE02-628188B45781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B7B08-A56A-6A06-9F44-554849EC1624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DDC13BF-9AA3-92B6-2BD3-3552740E88E5}"/>
              </a:ext>
            </a:extLst>
          </p:cNvPr>
          <p:cNvGrpSpPr/>
          <p:nvPr/>
        </p:nvGrpSpPr>
        <p:grpSpPr>
          <a:xfrm>
            <a:off x="1267053" y="2678566"/>
            <a:ext cx="3922785" cy="558273"/>
            <a:chOff x="1706008" y="2093496"/>
            <a:chExt cx="3922785" cy="558273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E32F4208-8866-CE66-B568-BE5BCD1AE13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3A026F01-0A14-B4A1-C49B-9652288335BC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45" name="Rectangle : coins arrondis 1">
                <a:extLst>
                  <a:ext uri="{FF2B5EF4-FFF2-40B4-BE49-F238E27FC236}">
                    <a16:creationId xmlns:a16="http://schemas.microsoft.com/office/drawing/2014/main" id="{0B5F8774-312F-38F4-B353-C24848A19486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F064E-1906-435A-30E1-BA577F39822B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05FA13A-DB16-462E-D5B0-F5F5D2EE546C}"/>
              </a:ext>
            </a:extLst>
          </p:cNvPr>
          <p:cNvGrpSpPr/>
          <p:nvPr/>
        </p:nvGrpSpPr>
        <p:grpSpPr>
          <a:xfrm>
            <a:off x="1267053" y="3565339"/>
            <a:ext cx="3922785" cy="558273"/>
            <a:chOff x="1706008" y="2093496"/>
            <a:chExt cx="3922785" cy="558273"/>
          </a:xfrm>
        </p:grpSpPr>
        <p:grpSp>
          <p:nvGrpSpPr>
            <p:cNvPr id="47" name="Group 37">
              <a:extLst>
                <a:ext uri="{FF2B5EF4-FFF2-40B4-BE49-F238E27FC236}">
                  <a16:creationId xmlns:a16="http://schemas.microsoft.com/office/drawing/2014/main" id="{F93F61B4-4642-23A1-6975-54B253608376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9" name="Freeform: Shape 41">
                <a:extLst>
                  <a:ext uri="{FF2B5EF4-FFF2-40B4-BE49-F238E27FC236}">
                    <a16:creationId xmlns:a16="http://schemas.microsoft.com/office/drawing/2014/main" id="{96DEB01C-2C6C-6D16-5DAB-35AD9329F9AA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0" name="Rectangle : coins arrondis 1">
                <a:extLst>
                  <a:ext uri="{FF2B5EF4-FFF2-40B4-BE49-F238E27FC236}">
                    <a16:creationId xmlns:a16="http://schemas.microsoft.com/office/drawing/2014/main" id="{D848E097-D121-46B5-23E6-CE8FA16CD5B7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54E035-E038-AF05-A69F-B6D888BEE81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65915BE-834B-2175-2B30-778ED1E89E95}"/>
              </a:ext>
            </a:extLst>
          </p:cNvPr>
          <p:cNvGrpSpPr/>
          <p:nvPr/>
        </p:nvGrpSpPr>
        <p:grpSpPr>
          <a:xfrm>
            <a:off x="1267053" y="4452111"/>
            <a:ext cx="3922785" cy="558273"/>
            <a:chOff x="1706008" y="2093496"/>
            <a:chExt cx="3922785" cy="558273"/>
          </a:xfrm>
        </p:grpSpPr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31C92CA9-8D44-6018-0DA5-28E6447DD383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4BA85799-8F6A-5E7D-41D0-45F4759DFC4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5" name="Rectangle : coins arrondis 1">
                <a:extLst>
                  <a:ext uri="{FF2B5EF4-FFF2-40B4-BE49-F238E27FC236}">
                    <a16:creationId xmlns:a16="http://schemas.microsoft.com/office/drawing/2014/main" id="{4EFC12E9-AE9A-0363-D258-09C21132B80F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1ABC3-C152-DB0F-F110-8FBAE6D2326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DC6D16C-2E8A-72A0-3BE1-FE70DEE84BB6}"/>
              </a:ext>
            </a:extLst>
          </p:cNvPr>
          <p:cNvGrpSpPr/>
          <p:nvPr/>
        </p:nvGrpSpPr>
        <p:grpSpPr>
          <a:xfrm>
            <a:off x="1267053" y="5338883"/>
            <a:ext cx="3922785" cy="558273"/>
            <a:chOff x="1706008" y="2093496"/>
            <a:chExt cx="3922785" cy="558273"/>
          </a:xfrm>
        </p:grpSpPr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79CC6093-509E-9BE0-AF49-061FF4F81B1F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8D899893-0838-0EB9-9957-8B9EDC704499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0" name="Rectangle : coins arrondis 1">
                <a:extLst>
                  <a:ext uri="{FF2B5EF4-FFF2-40B4-BE49-F238E27FC236}">
                    <a16:creationId xmlns:a16="http://schemas.microsoft.com/office/drawing/2014/main" id="{D3416971-EE8F-1D0E-4D38-58E78E7F0FE5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DD71E-17CC-5E3C-2CE9-8D7FACF2D415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6FC6380-4C8F-CE86-FEFE-0A1F00245237}"/>
              </a:ext>
            </a:extLst>
          </p:cNvPr>
          <p:cNvGrpSpPr/>
          <p:nvPr/>
        </p:nvGrpSpPr>
        <p:grpSpPr>
          <a:xfrm>
            <a:off x="6096000" y="1791793"/>
            <a:ext cx="3922785" cy="558273"/>
            <a:chOff x="1706008" y="2093496"/>
            <a:chExt cx="3922785" cy="558273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79F70B60-4954-C01F-5518-D61D3A10DB6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4" name="Freeform: Shape 41">
                <a:extLst>
                  <a:ext uri="{FF2B5EF4-FFF2-40B4-BE49-F238E27FC236}">
                    <a16:creationId xmlns:a16="http://schemas.microsoft.com/office/drawing/2014/main" id="{5CA59798-99A2-E703-A91E-0BF8C2EF9272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5" name="Rectangle : coins arrondis 1">
                <a:extLst>
                  <a:ext uri="{FF2B5EF4-FFF2-40B4-BE49-F238E27FC236}">
                    <a16:creationId xmlns:a16="http://schemas.microsoft.com/office/drawing/2014/main" id="{6FB7AF88-B8AD-7450-CC8E-C8BFBA133A6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6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C1F096-EF8A-7B2E-7FC4-CA62273D079F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A6B5DAE-61C0-718D-5BC7-C8147CC62EFC}"/>
              </a:ext>
            </a:extLst>
          </p:cNvPr>
          <p:cNvGrpSpPr/>
          <p:nvPr/>
        </p:nvGrpSpPr>
        <p:grpSpPr>
          <a:xfrm>
            <a:off x="6096000" y="2678566"/>
            <a:ext cx="3922785" cy="558273"/>
            <a:chOff x="1706008" y="2093496"/>
            <a:chExt cx="3922785" cy="558273"/>
          </a:xfrm>
        </p:grpSpPr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0C96373E-3EFD-7196-A63C-0AB303570F2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9" name="Freeform: Shape 41">
                <a:extLst>
                  <a:ext uri="{FF2B5EF4-FFF2-40B4-BE49-F238E27FC236}">
                    <a16:creationId xmlns:a16="http://schemas.microsoft.com/office/drawing/2014/main" id="{1EDE134B-EAEA-BCBA-10CE-BC1A28654E0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0" name="Rectangle : coins arrondis 1">
                <a:extLst>
                  <a:ext uri="{FF2B5EF4-FFF2-40B4-BE49-F238E27FC236}">
                    <a16:creationId xmlns:a16="http://schemas.microsoft.com/office/drawing/2014/main" id="{0BCBD5E6-21C7-F001-BC91-8AEA10790AE3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7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00BF68-BB13-92E4-2BFD-A8305BF339A0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F100277-F166-845D-53FF-A97D5A24D4D4}"/>
              </a:ext>
            </a:extLst>
          </p:cNvPr>
          <p:cNvGrpSpPr/>
          <p:nvPr/>
        </p:nvGrpSpPr>
        <p:grpSpPr>
          <a:xfrm>
            <a:off x="6096000" y="3565339"/>
            <a:ext cx="3922785" cy="558273"/>
            <a:chOff x="1706008" y="2093496"/>
            <a:chExt cx="3922785" cy="558273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B191037F-3794-E61C-9501-00ABBB3DC770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4" name="Freeform: Shape 41">
                <a:extLst>
                  <a:ext uri="{FF2B5EF4-FFF2-40B4-BE49-F238E27FC236}">
                    <a16:creationId xmlns:a16="http://schemas.microsoft.com/office/drawing/2014/main" id="{B00526BD-0BEF-9FDD-E167-1DC4F1AFC3B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5" name="Rectangle : coins arrondis 1">
                <a:extLst>
                  <a:ext uri="{FF2B5EF4-FFF2-40B4-BE49-F238E27FC236}">
                    <a16:creationId xmlns:a16="http://schemas.microsoft.com/office/drawing/2014/main" id="{74023EB2-249C-17F8-F355-55503113233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8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A62A1F-3D3C-F057-157F-CE064D3F61A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E4A27A3-77E2-64D0-8C7B-DA7E92CB8DFB}"/>
              </a:ext>
            </a:extLst>
          </p:cNvPr>
          <p:cNvGrpSpPr/>
          <p:nvPr/>
        </p:nvGrpSpPr>
        <p:grpSpPr>
          <a:xfrm>
            <a:off x="6096000" y="4452111"/>
            <a:ext cx="3922785" cy="558273"/>
            <a:chOff x="1706008" y="2093496"/>
            <a:chExt cx="3922785" cy="558273"/>
          </a:xfrm>
        </p:grpSpPr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C83D757A-02E8-7E1C-AB3B-DFCB8FBAE7B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9" name="Freeform: Shape 41">
                <a:extLst>
                  <a:ext uri="{FF2B5EF4-FFF2-40B4-BE49-F238E27FC236}">
                    <a16:creationId xmlns:a16="http://schemas.microsoft.com/office/drawing/2014/main" id="{21D62F4A-FE13-0615-226D-69A872867A07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0" name="Rectangle : coins arrondis 1">
                <a:extLst>
                  <a:ext uri="{FF2B5EF4-FFF2-40B4-BE49-F238E27FC236}">
                    <a16:creationId xmlns:a16="http://schemas.microsoft.com/office/drawing/2014/main" id="{4BB1D9FA-708C-8641-DE02-135BDCDD3C48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9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E027B6-A0FA-3703-C448-9F5BFAE4F18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08CC2ED-9544-28DE-6CCA-7EA40AAC0240}"/>
              </a:ext>
            </a:extLst>
          </p:cNvPr>
          <p:cNvGrpSpPr/>
          <p:nvPr/>
        </p:nvGrpSpPr>
        <p:grpSpPr>
          <a:xfrm>
            <a:off x="6096000" y="5338883"/>
            <a:ext cx="3922785" cy="558273"/>
            <a:chOff x="1706008" y="2093496"/>
            <a:chExt cx="3922785" cy="558273"/>
          </a:xfrm>
        </p:grpSpPr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4547EDC8-3030-49AB-2E6A-CE674DD21DC2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84" name="Freeform: Shape 41">
                <a:extLst>
                  <a:ext uri="{FF2B5EF4-FFF2-40B4-BE49-F238E27FC236}">
                    <a16:creationId xmlns:a16="http://schemas.microsoft.com/office/drawing/2014/main" id="{D11C81A6-F5A6-0FCC-6120-779A4506E62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5" name="Rectangle : coins arrondis 1">
                <a:extLst>
                  <a:ext uri="{FF2B5EF4-FFF2-40B4-BE49-F238E27FC236}">
                    <a16:creationId xmlns:a16="http://schemas.microsoft.com/office/drawing/2014/main" id="{98988485-6A24-51C7-FD44-A508AACAF62B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28CCEF-9AA5-EECD-37B6-FAAD4C736DB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bg2"/>
                  </a:solidFill>
                </a:rPr>
                <a:t>Tapez le texte ici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8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C1FFA8-FA00-2E5D-640E-145D47807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6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E31339-0E35-A4F0-F09D-950DD0643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168E41-E400-2E06-8D21-2B4FFB58A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0153B63-1DDF-7F68-6FC8-8029FEF5B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11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772E4-8A82-7F57-D550-AC8680DFF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92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F3950D3-03AC-78C9-0342-D958A3F8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EB119DD-BF44-8BAC-A3CA-40527A78D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34A19E-457E-88F4-C8AF-1E42BF3BD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31ED5C-EEEC-B910-CC4C-8DDFFF34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2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A0B0003-21D9-FA93-80DE-9AB29668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FF7E1FB-AFAA-E5E4-C45C-F3524452F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172148B-A643-8461-7783-68E080AF3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C43C04F-410A-EECA-7885-4D3B97C8D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E8E9B6-8ADA-5063-40A9-8BB22A84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7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2506FC4-AAA9-47A0-F22B-0D274F28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F16E24-8363-8253-B83F-4CBEB9B01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CBC1B67-5216-EE9C-6F1F-0A49F24516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B5C0C66-452A-02E5-C055-6BCA84B09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6BD850C-F3DB-894F-8683-E6E3EAD16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1C2A25-8B78-6905-69B3-17BB351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31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1ABDDBD-6F4C-EEE3-A83D-6C1090F0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019C8B-A836-9068-552A-45EFD135A5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9ABD00-9BDC-147E-6E15-5B9A32675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DE2F75E-ECEC-5D0A-FB8A-776F120C11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7E0AC3F-81A2-0C94-CDE7-BB7C78E4C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772B4A5-55DE-F4FA-248C-71D5DC520A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B57F073-D5BF-8A8A-11CE-A1DAC51AEA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AA373D-5F83-8D74-8366-849B9700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48329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Personnalisé 1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CD01FD083734E95DAF58A9B997B46" ma:contentTypeVersion="11" ma:contentTypeDescription="Crée un document." ma:contentTypeScope="" ma:versionID="de9e8561c4e6559134ca1cb82328783a">
  <xsd:schema xmlns:xsd="http://www.w3.org/2001/XMLSchema" xmlns:xs="http://www.w3.org/2001/XMLSchema" xmlns:p="http://schemas.microsoft.com/office/2006/metadata/properties" xmlns:ns2="1dcd159f-cf89-482c-9cf3-e2d1b4e2679f" xmlns:ns3="360a0eec-f84a-4f6e-bb69-4504b4ddafde" targetNamespace="http://schemas.microsoft.com/office/2006/metadata/properties" ma:root="true" ma:fieldsID="0c6729f3aeab2ffd6e6ce1ea3dc047ad" ns2:_="" ns3:_="">
    <xsd:import namespace="1dcd159f-cf89-482c-9cf3-e2d1b4e2679f"/>
    <xsd:import namespace="360a0eec-f84a-4f6e-bb69-4504b4dda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d159f-cf89-482c-9cf3-e2d1b4e26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0eec-f84a-4f6e-bb69-4504b4ddaf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d63f292-1d0c-4ddd-a9ae-41d0b0cf13c8}" ma:internalName="TaxCatchAll" ma:showField="CatchAllData" ma:web="360a0eec-f84a-4f6e-bb69-4504b4dda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6D973C-E7BF-489F-B949-8AB0FB570390}"/>
</file>

<file path=customXml/itemProps2.xml><?xml version="1.0" encoding="utf-8"?>
<ds:datastoreItem xmlns:ds="http://schemas.openxmlformats.org/officeDocument/2006/customXml" ds:itemID="{4D87BDF4-E99A-4101-A641-7673C93334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123</Words>
  <Application>Microsoft Macintosh PowerPoint</Application>
  <PresentationFormat>Grand écran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Fira Sans ExtraBold</vt:lpstr>
      <vt:lpstr>Wingdings</vt:lpstr>
      <vt:lpstr>Fira Sans</vt:lpstr>
      <vt:lpstr>Arial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BRAZZOLOTTO Isabelle</cp:lastModifiedBy>
  <cp:revision>110</cp:revision>
  <cp:lastPrinted>2022-10-06T17:08:26Z</cp:lastPrinted>
  <dcterms:created xsi:type="dcterms:W3CDTF">2017-08-29T10:25:11Z</dcterms:created>
  <dcterms:modified xsi:type="dcterms:W3CDTF">2022-12-02T11:16:30Z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</Properties>
</file>