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1" r:id="rId1"/>
  </p:sldMasterIdLst>
  <p:notesMasterIdLst>
    <p:notesMasterId r:id="rId16"/>
  </p:notesMasterIdLst>
  <p:handoutMasterIdLst>
    <p:handoutMasterId r:id="rId17"/>
  </p:handoutMasterIdLst>
  <p:sldIdLst>
    <p:sldId id="412" r:id="rId2"/>
    <p:sldId id="419" r:id="rId3"/>
    <p:sldId id="418" r:id="rId4"/>
    <p:sldId id="417" r:id="rId5"/>
    <p:sldId id="416" r:id="rId6"/>
    <p:sldId id="413" r:id="rId7"/>
    <p:sldId id="414" r:id="rId8"/>
    <p:sldId id="409" r:id="rId9"/>
    <p:sldId id="410" r:id="rId10"/>
    <p:sldId id="411" r:id="rId11"/>
    <p:sldId id="394" r:id="rId12"/>
    <p:sldId id="395" r:id="rId13"/>
    <p:sldId id="396" r:id="rId14"/>
    <p:sldId id="403" r:id="rId15"/>
  </p:sldIdLst>
  <p:sldSz cx="12192000" cy="6858000"/>
  <p:notesSz cx="6799263" cy="9929813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Fira Sans" panose="020B0503050000020004" pitchFamily="34" charset="0"/>
      <p:regular r:id="rId22"/>
      <p:bold r:id="rId23"/>
      <p:italic r:id="rId24"/>
      <p:boldItalic r:id="rId25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apo fixes" id="{A4100F08-9A74-4BFF-8F67-D14493D4D6B1}">
          <p14:sldIdLst>
            <p14:sldId id="412"/>
            <p14:sldId id="419"/>
            <p14:sldId id="418"/>
            <p14:sldId id="417"/>
            <p14:sldId id="416"/>
            <p14:sldId id="413"/>
            <p14:sldId id="414"/>
            <p14:sldId id="409"/>
            <p14:sldId id="410"/>
            <p14:sldId id="411"/>
          </p14:sldIdLst>
        </p14:section>
        <p14:section name="Diapo personnalisables" id="{A91C6156-C934-411E-90BD-C8DDD639020F}">
          <p14:sldIdLst>
            <p14:sldId id="394"/>
            <p14:sldId id="395"/>
            <p14:sldId id="396"/>
            <p14:sldId id="4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ROTIN Thierry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CFF"/>
    <a:srgbClr val="4B5055"/>
    <a:srgbClr val="00ABE0"/>
    <a:srgbClr val="373CF5"/>
    <a:srgbClr val="0000CC"/>
    <a:srgbClr val="DDDDE5"/>
    <a:srgbClr val="F0FAFD"/>
    <a:srgbClr val="6666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33" autoAdjust="0"/>
    <p:restoredTop sz="96327" autoAdjust="0"/>
  </p:normalViewPr>
  <p:slideViewPr>
    <p:cSldViewPr snapToGrid="0">
      <p:cViewPr varScale="1">
        <p:scale>
          <a:sx n="123" d="100"/>
          <a:sy n="123" d="100"/>
        </p:scale>
        <p:origin x="640" y="1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406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ZZOLOTTO Isabelle" userId="c4914297-3f2d-4e0a-8c8d-5f9c7ad33800" providerId="ADAL" clId="{0115AAD5-3BF7-5D4A-AAE8-684D83D114ED}"/>
    <pc:docChg chg="custSel addSld delSld modSld modMainMaster modSection">
      <pc:chgData name="BRAZZOLOTTO Isabelle" userId="c4914297-3f2d-4e0a-8c8d-5f9c7ad33800" providerId="ADAL" clId="{0115AAD5-3BF7-5D4A-AAE8-684D83D114ED}" dt="2022-12-02T11:16:43.613" v="78" actId="680"/>
      <pc:docMkLst>
        <pc:docMk/>
      </pc:docMkLst>
      <pc:sldChg chg="modSp">
        <pc:chgData name="BRAZZOLOTTO Isabelle" userId="c4914297-3f2d-4e0a-8c8d-5f9c7ad33800" providerId="ADAL" clId="{0115AAD5-3BF7-5D4A-AAE8-684D83D114ED}" dt="2022-12-02T10:17:47.430" v="74"/>
        <pc:sldMkLst>
          <pc:docMk/>
          <pc:sldMk cId="3537882712" sldId="403"/>
        </pc:sldMkLst>
        <pc:spChg chg="mod">
          <ac:chgData name="BRAZZOLOTTO Isabelle" userId="c4914297-3f2d-4e0a-8c8d-5f9c7ad33800" providerId="ADAL" clId="{0115AAD5-3BF7-5D4A-AAE8-684D83D114ED}" dt="2022-12-02T10:17:47.430" v="74"/>
          <ac:spMkLst>
            <pc:docMk/>
            <pc:sldMk cId="3537882712" sldId="403"/>
            <ac:spMk id="3" creationId="{F941F74C-8F30-A997-537A-E85B2C46AE74}"/>
          </ac:spMkLst>
        </pc:spChg>
        <pc:spChg chg="mod">
          <ac:chgData name="BRAZZOLOTTO Isabelle" userId="c4914297-3f2d-4e0a-8c8d-5f9c7ad33800" providerId="ADAL" clId="{0115AAD5-3BF7-5D4A-AAE8-684D83D114ED}" dt="2022-12-02T10:17:47.430" v="74"/>
          <ac:spMkLst>
            <pc:docMk/>
            <pc:sldMk cId="3537882712" sldId="403"/>
            <ac:spMk id="10" creationId="{40FC2B42-690E-0063-CE02-628188B45781}"/>
          </ac:spMkLst>
        </pc:spChg>
        <pc:spChg chg="mod">
          <ac:chgData name="BRAZZOLOTTO Isabelle" userId="c4914297-3f2d-4e0a-8c8d-5f9c7ad33800" providerId="ADAL" clId="{0115AAD5-3BF7-5D4A-AAE8-684D83D114ED}" dt="2022-12-02T10:17:47.430" v="74"/>
          <ac:spMkLst>
            <pc:docMk/>
            <pc:sldMk cId="3537882712" sldId="403"/>
            <ac:spMk id="45" creationId="{0B5F8774-312F-38F4-B353-C24848A19486}"/>
          </ac:spMkLst>
        </pc:spChg>
        <pc:spChg chg="mod">
          <ac:chgData name="BRAZZOLOTTO Isabelle" userId="c4914297-3f2d-4e0a-8c8d-5f9c7ad33800" providerId="ADAL" clId="{0115AAD5-3BF7-5D4A-AAE8-684D83D114ED}" dt="2022-12-02T10:17:47.430" v="74"/>
          <ac:spMkLst>
            <pc:docMk/>
            <pc:sldMk cId="3537882712" sldId="403"/>
            <ac:spMk id="50" creationId="{D848E097-D121-46B5-23E6-CE8FA16CD5B7}"/>
          </ac:spMkLst>
        </pc:spChg>
        <pc:spChg chg="mod">
          <ac:chgData name="BRAZZOLOTTO Isabelle" userId="c4914297-3f2d-4e0a-8c8d-5f9c7ad33800" providerId="ADAL" clId="{0115AAD5-3BF7-5D4A-AAE8-684D83D114ED}" dt="2022-12-02T10:17:47.430" v="74"/>
          <ac:spMkLst>
            <pc:docMk/>
            <pc:sldMk cId="3537882712" sldId="403"/>
            <ac:spMk id="55" creationId="{4EFC12E9-AE9A-0363-D258-09C21132B80F}"/>
          </ac:spMkLst>
        </pc:spChg>
        <pc:spChg chg="mod">
          <ac:chgData name="BRAZZOLOTTO Isabelle" userId="c4914297-3f2d-4e0a-8c8d-5f9c7ad33800" providerId="ADAL" clId="{0115AAD5-3BF7-5D4A-AAE8-684D83D114ED}" dt="2022-12-02T10:17:47.430" v="74"/>
          <ac:spMkLst>
            <pc:docMk/>
            <pc:sldMk cId="3537882712" sldId="403"/>
            <ac:spMk id="60" creationId="{D3416971-EE8F-1D0E-4D38-58E78E7F0FE5}"/>
          </ac:spMkLst>
        </pc:spChg>
        <pc:spChg chg="mod">
          <ac:chgData name="BRAZZOLOTTO Isabelle" userId="c4914297-3f2d-4e0a-8c8d-5f9c7ad33800" providerId="ADAL" clId="{0115AAD5-3BF7-5D4A-AAE8-684D83D114ED}" dt="2022-12-02T10:17:47.430" v="74"/>
          <ac:spMkLst>
            <pc:docMk/>
            <pc:sldMk cId="3537882712" sldId="403"/>
            <ac:spMk id="65" creationId="{6FB7AF88-B8AD-7450-CC8E-C8BFBA133A69}"/>
          </ac:spMkLst>
        </pc:spChg>
        <pc:spChg chg="mod">
          <ac:chgData name="BRAZZOLOTTO Isabelle" userId="c4914297-3f2d-4e0a-8c8d-5f9c7ad33800" providerId="ADAL" clId="{0115AAD5-3BF7-5D4A-AAE8-684D83D114ED}" dt="2022-12-02T10:17:47.430" v="74"/>
          <ac:spMkLst>
            <pc:docMk/>
            <pc:sldMk cId="3537882712" sldId="403"/>
            <ac:spMk id="70" creationId="{0BCBD5E6-21C7-F001-BC91-8AEA10790AE3}"/>
          </ac:spMkLst>
        </pc:spChg>
        <pc:spChg chg="mod">
          <ac:chgData name="BRAZZOLOTTO Isabelle" userId="c4914297-3f2d-4e0a-8c8d-5f9c7ad33800" providerId="ADAL" clId="{0115AAD5-3BF7-5D4A-AAE8-684D83D114ED}" dt="2022-12-02T10:17:47.430" v="74"/>
          <ac:spMkLst>
            <pc:docMk/>
            <pc:sldMk cId="3537882712" sldId="403"/>
            <ac:spMk id="75" creationId="{74023EB2-249C-17F8-F355-555031132339}"/>
          </ac:spMkLst>
        </pc:spChg>
        <pc:spChg chg="mod">
          <ac:chgData name="BRAZZOLOTTO Isabelle" userId="c4914297-3f2d-4e0a-8c8d-5f9c7ad33800" providerId="ADAL" clId="{0115AAD5-3BF7-5D4A-AAE8-684D83D114ED}" dt="2022-12-02T10:17:47.430" v="74"/>
          <ac:spMkLst>
            <pc:docMk/>
            <pc:sldMk cId="3537882712" sldId="403"/>
            <ac:spMk id="80" creationId="{4BB1D9FA-708C-8641-DE02-135BDCDD3C48}"/>
          </ac:spMkLst>
        </pc:spChg>
        <pc:spChg chg="mod">
          <ac:chgData name="BRAZZOLOTTO Isabelle" userId="c4914297-3f2d-4e0a-8c8d-5f9c7ad33800" providerId="ADAL" clId="{0115AAD5-3BF7-5D4A-AAE8-684D83D114ED}" dt="2022-12-02T10:17:47.430" v="74"/>
          <ac:spMkLst>
            <pc:docMk/>
            <pc:sldMk cId="3537882712" sldId="403"/>
            <ac:spMk id="85" creationId="{98988485-6A24-51C7-FD44-A508AACAF62B}"/>
          </ac:spMkLst>
        </pc:spChg>
      </pc:sldChg>
      <pc:sldChg chg="del">
        <pc:chgData name="BRAZZOLOTTO Isabelle" userId="c4914297-3f2d-4e0a-8c8d-5f9c7ad33800" providerId="ADAL" clId="{0115AAD5-3BF7-5D4A-AAE8-684D83D114ED}" dt="2022-12-02T11:16:40.205" v="77" actId="2696"/>
        <pc:sldMkLst>
          <pc:docMk/>
          <pc:sldMk cId="497839027" sldId="415"/>
        </pc:sldMkLst>
      </pc:sldChg>
      <pc:sldChg chg="new">
        <pc:chgData name="BRAZZOLOTTO Isabelle" userId="c4914297-3f2d-4e0a-8c8d-5f9c7ad33800" providerId="ADAL" clId="{0115AAD5-3BF7-5D4A-AAE8-684D83D114ED}" dt="2022-12-02T11:16:43.613" v="78" actId="680"/>
        <pc:sldMkLst>
          <pc:docMk/>
          <pc:sldMk cId="2003190097" sldId="419"/>
        </pc:sldMkLst>
      </pc:sldChg>
      <pc:sldMasterChg chg="modSp modSldLayout">
        <pc:chgData name="BRAZZOLOTTO Isabelle" userId="c4914297-3f2d-4e0a-8c8d-5f9c7ad33800" providerId="ADAL" clId="{0115AAD5-3BF7-5D4A-AAE8-684D83D114ED}" dt="2022-12-02T10:55:28.879" v="76" actId="2711"/>
        <pc:sldMasterMkLst>
          <pc:docMk/>
          <pc:sldMasterMk cId="3558316562" sldId="2147483731"/>
        </pc:sldMasterMkLst>
        <pc:spChg chg="mod">
          <ac:chgData name="BRAZZOLOTTO Isabelle" userId="c4914297-3f2d-4e0a-8c8d-5f9c7ad33800" providerId="ADAL" clId="{0115AAD5-3BF7-5D4A-AAE8-684D83D114ED}" dt="2022-12-02T10:17:47.430" v="74"/>
          <ac:spMkLst>
            <pc:docMk/>
            <pc:sldMasterMk cId="3558316562" sldId="2147483731"/>
            <ac:spMk id="2" creationId="{00000000-0000-0000-0000-000000000000}"/>
          </ac:spMkLst>
        </pc:spChg>
        <pc:sldLayoutChg chg="modSp mod">
          <pc:chgData name="BRAZZOLOTTO Isabelle" userId="c4914297-3f2d-4e0a-8c8d-5f9c7ad33800" providerId="ADAL" clId="{0115AAD5-3BF7-5D4A-AAE8-684D83D114ED}" dt="2022-12-02T09:57:29.473" v="3" actId="12788"/>
          <pc:sldLayoutMkLst>
            <pc:docMk/>
            <pc:sldMasterMk cId="3558316562" sldId="2147483731"/>
            <pc:sldLayoutMk cId="2041953972" sldId="2147483821"/>
          </pc:sldLayoutMkLst>
          <pc:picChg chg="mod">
            <ac:chgData name="BRAZZOLOTTO Isabelle" userId="c4914297-3f2d-4e0a-8c8d-5f9c7ad33800" providerId="ADAL" clId="{0115AAD5-3BF7-5D4A-AAE8-684D83D114ED}" dt="2022-12-02T09:57:29.473" v="3" actId="12788"/>
            <ac:picMkLst>
              <pc:docMk/>
              <pc:sldMasterMk cId="3558316562" sldId="2147483731"/>
              <pc:sldLayoutMk cId="2041953972" sldId="2147483821"/>
              <ac:picMk id="3" creationId="{35A9C41B-C3CC-5E33-DA31-06C4C5E67435}"/>
            </ac:picMkLst>
          </pc:picChg>
        </pc:sldLayoutChg>
        <pc:sldLayoutChg chg="addSp delSp modSp mod">
          <pc:chgData name="BRAZZOLOTTO Isabelle" userId="c4914297-3f2d-4e0a-8c8d-5f9c7ad33800" providerId="ADAL" clId="{0115AAD5-3BF7-5D4A-AAE8-684D83D114ED}" dt="2022-12-02T10:02:53.449" v="73"/>
          <pc:sldLayoutMkLst>
            <pc:docMk/>
            <pc:sldMasterMk cId="3558316562" sldId="2147483731"/>
            <pc:sldLayoutMk cId="2013391993" sldId="2147483822"/>
          </pc:sldLayoutMkLst>
          <pc:picChg chg="add mod">
            <ac:chgData name="BRAZZOLOTTO Isabelle" userId="c4914297-3f2d-4e0a-8c8d-5f9c7ad33800" providerId="ADAL" clId="{0115AAD5-3BF7-5D4A-AAE8-684D83D114ED}" dt="2022-12-02T10:02:53.449" v="73"/>
            <ac:picMkLst>
              <pc:docMk/>
              <pc:sldMasterMk cId="3558316562" sldId="2147483731"/>
              <pc:sldLayoutMk cId="2013391993" sldId="2147483822"/>
              <ac:picMk id="2" creationId="{C0BC058F-C612-241C-E1F1-A4EC9B86A1A3}"/>
            </ac:picMkLst>
          </pc:picChg>
          <pc:picChg chg="del">
            <ac:chgData name="BRAZZOLOTTO Isabelle" userId="c4914297-3f2d-4e0a-8c8d-5f9c7ad33800" providerId="ADAL" clId="{0115AAD5-3BF7-5D4A-AAE8-684D83D114ED}" dt="2022-12-02T10:02:52.384" v="72" actId="478"/>
            <ac:picMkLst>
              <pc:docMk/>
              <pc:sldMasterMk cId="3558316562" sldId="2147483731"/>
              <pc:sldLayoutMk cId="2013391993" sldId="2147483822"/>
              <ac:picMk id="4" creationId="{E1F246FE-D162-6BE9-F72A-06A663092C6E}"/>
            </ac:picMkLst>
          </pc:picChg>
        </pc:sldLayoutChg>
        <pc:sldLayoutChg chg="addSp modSp mod">
          <pc:chgData name="BRAZZOLOTTO Isabelle" userId="c4914297-3f2d-4e0a-8c8d-5f9c7ad33800" providerId="ADAL" clId="{0115AAD5-3BF7-5D4A-AAE8-684D83D114ED}" dt="2022-12-02T10:00:06.383" v="21" actId="164"/>
          <pc:sldLayoutMkLst>
            <pc:docMk/>
            <pc:sldMasterMk cId="3558316562" sldId="2147483731"/>
            <pc:sldLayoutMk cId="2687974260" sldId="2147483823"/>
          </pc:sldLayoutMkLst>
          <pc:spChg chg="mod">
            <ac:chgData name="BRAZZOLOTTO Isabelle" userId="c4914297-3f2d-4e0a-8c8d-5f9c7ad33800" providerId="ADAL" clId="{0115AAD5-3BF7-5D4A-AAE8-684D83D114ED}" dt="2022-12-02T10:00:03.569" v="20" actId="12788"/>
            <ac:spMkLst>
              <pc:docMk/>
              <pc:sldMasterMk cId="3558316562" sldId="2147483731"/>
              <pc:sldLayoutMk cId="2687974260" sldId="2147483823"/>
              <ac:spMk id="5" creationId="{6D5197FC-4861-6D17-0FD1-EAAB3AE2059A}"/>
            </ac:spMkLst>
          </pc:spChg>
          <pc:grpChg chg="add">
            <ac:chgData name="BRAZZOLOTTO Isabelle" userId="c4914297-3f2d-4e0a-8c8d-5f9c7ad33800" providerId="ADAL" clId="{0115AAD5-3BF7-5D4A-AAE8-684D83D114ED}" dt="2022-12-02T10:00:06.383" v="21" actId="164"/>
            <ac:grpSpMkLst>
              <pc:docMk/>
              <pc:sldMasterMk cId="3558316562" sldId="2147483731"/>
              <pc:sldLayoutMk cId="2687974260" sldId="2147483823"/>
              <ac:grpSpMk id="3" creationId="{131CB1C8-8A25-C905-FE26-5EAEC2F41739}"/>
            </ac:grpSpMkLst>
          </pc:grpChg>
          <pc:picChg chg="mod">
            <ac:chgData name="BRAZZOLOTTO Isabelle" userId="c4914297-3f2d-4e0a-8c8d-5f9c7ad33800" providerId="ADAL" clId="{0115AAD5-3BF7-5D4A-AAE8-684D83D114ED}" dt="2022-12-02T10:00:03.569" v="20" actId="12788"/>
            <ac:picMkLst>
              <pc:docMk/>
              <pc:sldMasterMk cId="3558316562" sldId="2147483731"/>
              <pc:sldLayoutMk cId="2687974260" sldId="2147483823"/>
              <ac:picMk id="4" creationId="{3834805E-563E-1F37-690C-6A8593B6A73D}"/>
            </ac:picMkLst>
          </pc:picChg>
        </pc:sldLayoutChg>
        <pc:sldLayoutChg chg="addSp delSp modSp mod">
          <pc:chgData name="BRAZZOLOTTO Isabelle" userId="c4914297-3f2d-4e0a-8c8d-5f9c7ad33800" providerId="ADAL" clId="{0115AAD5-3BF7-5D4A-AAE8-684D83D114ED}" dt="2022-12-02T10:17:47.430" v="74"/>
          <pc:sldLayoutMkLst>
            <pc:docMk/>
            <pc:sldMasterMk cId="3558316562" sldId="2147483731"/>
            <pc:sldLayoutMk cId="3801971062" sldId="2147483825"/>
          </pc:sldLayoutMkLst>
          <pc:spChg chg="mod">
            <ac:chgData name="BRAZZOLOTTO Isabelle" userId="c4914297-3f2d-4e0a-8c8d-5f9c7ad33800" providerId="ADAL" clId="{0115AAD5-3BF7-5D4A-AAE8-684D83D114ED}" dt="2022-12-02T10:02:12.165" v="56"/>
            <ac:spMkLst>
              <pc:docMk/>
              <pc:sldMasterMk cId="3558316562" sldId="2147483731"/>
              <pc:sldLayoutMk cId="3801971062" sldId="2147483825"/>
              <ac:spMk id="4" creationId="{D70267D0-4D39-15CB-10DD-DDE963F5EBD7}"/>
            </ac:spMkLst>
          </pc:spChg>
          <pc:spChg chg="del">
            <ac:chgData name="BRAZZOLOTTO Isabelle" userId="c4914297-3f2d-4e0a-8c8d-5f9c7ad33800" providerId="ADAL" clId="{0115AAD5-3BF7-5D4A-AAE8-684D83D114ED}" dt="2022-12-02T10:02:10.984" v="55" actId="478"/>
            <ac:spMkLst>
              <pc:docMk/>
              <pc:sldMasterMk cId="3558316562" sldId="2147483731"/>
              <pc:sldLayoutMk cId="3801971062" sldId="2147483825"/>
              <ac:spMk id="11" creationId="{7301F4EC-74CA-082C-F728-C5BE0FFB19E3}"/>
            </ac:spMkLst>
          </pc:spChg>
          <pc:spChg chg="mod">
            <ac:chgData name="BRAZZOLOTTO Isabelle" userId="c4914297-3f2d-4e0a-8c8d-5f9c7ad33800" providerId="ADAL" clId="{0115AAD5-3BF7-5D4A-AAE8-684D83D114ED}" dt="2022-12-02T10:17:47.430" v="74"/>
            <ac:spMkLst>
              <pc:docMk/>
              <pc:sldMasterMk cId="3558316562" sldId="2147483731"/>
              <pc:sldLayoutMk cId="3801971062" sldId="2147483825"/>
              <ac:spMk id="14" creationId="{1A61881B-3F32-811A-D5B6-4852961BD4FC}"/>
            </ac:spMkLst>
          </pc:spChg>
          <pc:grpChg chg="add mod">
            <ac:chgData name="BRAZZOLOTTO Isabelle" userId="c4914297-3f2d-4e0a-8c8d-5f9c7ad33800" providerId="ADAL" clId="{0115AAD5-3BF7-5D4A-AAE8-684D83D114ED}" dt="2022-12-02T10:02:12.165" v="56"/>
            <ac:grpSpMkLst>
              <pc:docMk/>
              <pc:sldMasterMk cId="3558316562" sldId="2147483731"/>
              <pc:sldLayoutMk cId="3801971062" sldId="2147483825"/>
              <ac:grpSpMk id="3" creationId="{23F680A9-F325-55C3-FD23-D78AED846C5A}"/>
            </ac:grpSpMkLst>
          </pc:grpChg>
          <pc:picChg chg="del">
            <ac:chgData name="BRAZZOLOTTO Isabelle" userId="c4914297-3f2d-4e0a-8c8d-5f9c7ad33800" providerId="ADAL" clId="{0115AAD5-3BF7-5D4A-AAE8-684D83D114ED}" dt="2022-12-02T10:02:10.512" v="54" actId="478"/>
            <ac:picMkLst>
              <pc:docMk/>
              <pc:sldMasterMk cId="3558316562" sldId="2147483731"/>
              <pc:sldLayoutMk cId="3801971062" sldId="2147483825"/>
              <ac:picMk id="13" creationId="{D7B3EB98-A877-89F0-8A31-FB8AD8077BDB}"/>
            </ac:picMkLst>
          </pc:picChg>
          <pc:picChg chg="mod">
            <ac:chgData name="BRAZZOLOTTO Isabelle" userId="c4914297-3f2d-4e0a-8c8d-5f9c7ad33800" providerId="ADAL" clId="{0115AAD5-3BF7-5D4A-AAE8-684D83D114ED}" dt="2022-12-02T10:02:12.165" v="56"/>
            <ac:picMkLst>
              <pc:docMk/>
              <pc:sldMasterMk cId="3558316562" sldId="2147483731"/>
              <pc:sldLayoutMk cId="3801971062" sldId="2147483825"/>
              <ac:picMk id="17" creationId="{AA901F18-FE53-C681-D97A-90A78C842032}"/>
            </ac:picMkLst>
          </pc:picChg>
        </pc:sldLayoutChg>
        <pc:sldLayoutChg chg="addSp delSp modSp mod">
          <pc:chgData name="BRAZZOLOTTO Isabelle" userId="c4914297-3f2d-4e0a-8c8d-5f9c7ad33800" providerId="ADAL" clId="{0115AAD5-3BF7-5D4A-AAE8-684D83D114ED}" dt="2022-12-02T10:17:47.430" v="74"/>
          <pc:sldLayoutMkLst>
            <pc:docMk/>
            <pc:sldMasterMk cId="3558316562" sldId="2147483731"/>
            <pc:sldLayoutMk cId="3083693973" sldId="2147483826"/>
          </pc:sldLayoutMkLst>
          <pc:spChg chg="mod">
            <ac:chgData name="BRAZZOLOTTO Isabelle" userId="c4914297-3f2d-4e0a-8c8d-5f9c7ad33800" providerId="ADAL" clId="{0115AAD5-3BF7-5D4A-AAE8-684D83D114ED}" dt="2022-12-02T10:02:17.964" v="59"/>
            <ac:spMkLst>
              <pc:docMk/>
              <pc:sldMasterMk cId="3558316562" sldId="2147483731"/>
              <pc:sldLayoutMk cId="3083693973" sldId="2147483826"/>
              <ac:spMk id="4" creationId="{20CDB904-C54E-F68A-B701-495B28259487}"/>
            </ac:spMkLst>
          </pc:spChg>
          <pc:spChg chg="mod">
            <ac:chgData name="BRAZZOLOTTO Isabelle" userId="c4914297-3f2d-4e0a-8c8d-5f9c7ad33800" providerId="ADAL" clId="{0115AAD5-3BF7-5D4A-AAE8-684D83D114ED}" dt="2022-12-02T10:17:47.430" v="74"/>
            <ac:spMkLst>
              <pc:docMk/>
              <pc:sldMasterMk cId="3558316562" sldId="2147483731"/>
              <pc:sldLayoutMk cId="3083693973" sldId="2147483826"/>
              <ac:spMk id="9" creationId="{161D49EB-9CC0-A5EF-C05B-3D199CA81658}"/>
            </ac:spMkLst>
          </pc:spChg>
          <pc:spChg chg="del">
            <ac:chgData name="BRAZZOLOTTO Isabelle" userId="c4914297-3f2d-4e0a-8c8d-5f9c7ad33800" providerId="ADAL" clId="{0115AAD5-3BF7-5D4A-AAE8-684D83D114ED}" dt="2022-12-02T10:02:16.847" v="58" actId="478"/>
            <ac:spMkLst>
              <pc:docMk/>
              <pc:sldMasterMk cId="3558316562" sldId="2147483731"/>
              <pc:sldLayoutMk cId="3083693973" sldId="2147483826"/>
              <ac:spMk id="13" creationId="{59D949B3-575A-1508-6001-F0CFFBDA299B}"/>
            </ac:spMkLst>
          </pc:spChg>
          <pc:grpChg chg="add mod">
            <ac:chgData name="BRAZZOLOTTO Isabelle" userId="c4914297-3f2d-4e0a-8c8d-5f9c7ad33800" providerId="ADAL" clId="{0115AAD5-3BF7-5D4A-AAE8-684D83D114ED}" dt="2022-12-02T10:02:17.964" v="59"/>
            <ac:grpSpMkLst>
              <pc:docMk/>
              <pc:sldMasterMk cId="3558316562" sldId="2147483731"/>
              <pc:sldLayoutMk cId="3083693973" sldId="2147483826"/>
              <ac:grpSpMk id="3" creationId="{8213409A-7CD1-0BE7-33EF-946B1E6FCAAE}"/>
            </ac:grpSpMkLst>
          </pc:grpChg>
          <pc:picChg chg="del">
            <ac:chgData name="BRAZZOLOTTO Isabelle" userId="c4914297-3f2d-4e0a-8c8d-5f9c7ad33800" providerId="ADAL" clId="{0115AAD5-3BF7-5D4A-AAE8-684D83D114ED}" dt="2022-12-02T10:02:16.273" v="57" actId="478"/>
            <ac:picMkLst>
              <pc:docMk/>
              <pc:sldMasterMk cId="3558316562" sldId="2147483731"/>
              <pc:sldLayoutMk cId="3083693973" sldId="2147483826"/>
              <ac:picMk id="14" creationId="{AF90186B-050F-F6D8-A330-4F3FDEBA397B}"/>
            </ac:picMkLst>
          </pc:picChg>
          <pc:picChg chg="mod">
            <ac:chgData name="BRAZZOLOTTO Isabelle" userId="c4914297-3f2d-4e0a-8c8d-5f9c7ad33800" providerId="ADAL" clId="{0115AAD5-3BF7-5D4A-AAE8-684D83D114ED}" dt="2022-12-02T10:02:17.964" v="59"/>
            <ac:picMkLst>
              <pc:docMk/>
              <pc:sldMasterMk cId="3558316562" sldId="2147483731"/>
              <pc:sldLayoutMk cId="3083693973" sldId="2147483826"/>
              <ac:picMk id="17" creationId="{25678756-56F5-D98A-9503-0C9DD8AD706B}"/>
            </ac:picMkLst>
          </pc:picChg>
        </pc:sldLayoutChg>
        <pc:sldLayoutChg chg="addSp delSp modSp mod">
          <pc:chgData name="BRAZZOLOTTO Isabelle" userId="c4914297-3f2d-4e0a-8c8d-5f9c7ad33800" providerId="ADAL" clId="{0115AAD5-3BF7-5D4A-AAE8-684D83D114ED}" dt="2022-12-02T10:00:19.087" v="24"/>
          <pc:sldLayoutMkLst>
            <pc:docMk/>
            <pc:sldMasterMk cId="3558316562" sldId="2147483731"/>
            <pc:sldLayoutMk cId="62599074" sldId="2147483827"/>
          </pc:sldLayoutMkLst>
          <pc:spChg chg="del">
            <ac:chgData name="BRAZZOLOTTO Isabelle" userId="c4914297-3f2d-4e0a-8c8d-5f9c7ad33800" providerId="ADAL" clId="{0115AAD5-3BF7-5D4A-AAE8-684D83D114ED}" dt="2022-12-02T10:00:17.880" v="23" actId="478"/>
            <ac:spMkLst>
              <pc:docMk/>
              <pc:sldMasterMk cId="3558316562" sldId="2147483731"/>
              <pc:sldLayoutMk cId="62599074" sldId="2147483827"/>
              <ac:spMk id="3" creationId="{81EAE865-EEAC-96B7-F5A6-58456AA9BC84}"/>
            </ac:spMkLst>
          </pc:spChg>
          <pc:spChg chg="mod">
            <ac:chgData name="BRAZZOLOTTO Isabelle" userId="c4914297-3f2d-4e0a-8c8d-5f9c7ad33800" providerId="ADAL" clId="{0115AAD5-3BF7-5D4A-AAE8-684D83D114ED}" dt="2022-12-02T10:00:19.087" v="24"/>
            <ac:spMkLst>
              <pc:docMk/>
              <pc:sldMasterMk cId="3558316562" sldId="2147483731"/>
              <pc:sldLayoutMk cId="62599074" sldId="2147483827"/>
              <ac:spMk id="9" creationId="{ACC7669E-CA4D-C795-6D4B-83B3A3E15168}"/>
            </ac:spMkLst>
          </pc:spChg>
          <pc:grpChg chg="add mod">
            <ac:chgData name="BRAZZOLOTTO Isabelle" userId="c4914297-3f2d-4e0a-8c8d-5f9c7ad33800" providerId="ADAL" clId="{0115AAD5-3BF7-5D4A-AAE8-684D83D114ED}" dt="2022-12-02T10:00:19.087" v="24"/>
            <ac:grpSpMkLst>
              <pc:docMk/>
              <pc:sldMasterMk cId="3558316562" sldId="2147483731"/>
              <pc:sldLayoutMk cId="62599074" sldId="2147483827"/>
              <ac:grpSpMk id="8" creationId="{36156E2F-954C-0737-19A8-17EAA269170E}"/>
            </ac:grpSpMkLst>
          </pc:grpChg>
          <pc:picChg chg="del">
            <ac:chgData name="BRAZZOLOTTO Isabelle" userId="c4914297-3f2d-4e0a-8c8d-5f9c7ad33800" providerId="ADAL" clId="{0115AAD5-3BF7-5D4A-AAE8-684D83D114ED}" dt="2022-12-02T10:00:17.080" v="22" actId="478"/>
            <ac:picMkLst>
              <pc:docMk/>
              <pc:sldMasterMk cId="3558316562" sldId="2147483731"/>
              <pc:sldLayoutMk cId="62599074" sldId="2147483827"/>
              <ac:picMk id="5" creationId="{9DC56DF9-5E49-5916-E284-FCDB8FFEC53A}"/>
            </ac:picMkLst>
          </pc:picChg>
          <pc:picChg chg="mod">
            <ac:chgData name="BRAZZOLOTTO Isabelle" userId="c4914297-3f2d-4e0a-8c8d-5f9c7ad33800" providerId="ADAL" clId="{0115AAD5-3BF7-5D4A-AAE8-684D83D114ED}" dt="2022-12-02T10:00:19.087" v="24"/>
            <ac:picMkLst>
              <pc:docMk/>
              <pc:sldMasterMk cId="3558316562" sldId="2147483731"/>
              <pc:sldLayoutMk cId="62599074" sldId="2147483827"/>
              <ac:picMk id="10" creationId="{3E88A929-6377-668F-A823-EF357F054007}"/>
            </ac:picMkLst>
          </pc:picChg>
        </pc:sldLayoutChg>
        <pc:sldLayoutChg chg="addSp delSp modSp mod">
          <pc:chgData name="BRAZZOLOTTO Isabelle" userId="c4914297-3f2d-4e0a-8c8d-5f9c7ad33800" providerId="ADAL" clId="{0115AAD5-3BF7-5D4A-AAE8-684D83D114ED}" dt="2022-12-02T10:17:47.430" v="74"/>
          <pc:sldLayoutMkLst>
            <pc:docMk/>
            <pc:sldMasterMk cId="3558316562" sldId="2147483731"/>
            <pc:sldLayoutMk cId="2208897220" sldId="2147483828"/>
          </pc:sldLayoutMkLst>
          <pc:spChg chg="del mod">
            <ac:chgData name="BRAZZOLOTTO Isabelle" userId="c4914297-3f2d-4e0a-8c8d-5f9c7ad33800" providerId="ADAL" clId="{0115AAD5-3BF7-5D4A-AAE8-684D83D114ED}" dt="2022-12-02T10:01:15.472" v="33" actId="478"/>
            <ac:spMkLst>
              <pc:docMk/>
              <pc:sldMasterMk cId="3558316562" sldId="2147483731"/>
              <pc:sldLayoutMk cId="2208897220" sldId="2147483828"/>
              <ac:spMk id="3" creationId="{72DA2333-0266-9EAE-5880-85284B695840}"/>
            </ac:spMkLst>
          </pc:spChg>
          <pc:spChg chg="mod">
            <ac:chgData name="BRAZZOLOTTO Isabelle" userId="c4914297-3f2d-4e0a-8c8d-5f9c7ad33800" providerId="ADAL" clId="{0115AAD5-3BF7-5D4A-AAE8-684D83D114ED}" dt="2022-12-02T10:00:40.484" v="26"/>
            <ac:spMkLst>
              <pc:docMk/>
              <pc:sldMasterMk cId="3558316562" sldId="2147483731"/>
              <pc:sldLayoutMk cId="2208897220" sldId="2147483828"/>
              <ac:spMk id="6" creationId="{1F3DA9E9-6ED0-C70A-4AA0-C974CED17B7D}"/>
            </ac:spMkLst>
          </pc:spChg>
          <pc:spChg chg="mod">
            <ac:chgData name="BRAZZOLOTTO Isabelle" userId="c4914297-3f2d-4e0a-8c8d-5f9c7ad33800" providerId="ADAL" clId="{0115AAD5-3BF7-5D4A-AAE8-684D83D114ED}" dt="2022-12-02T10:17:47.430" v="74"/>
            <ac:spMkLst>
              <pc:docMk/>
              <pc:sldMasterMk cId="3558316562" sldId="2147483731"/>
              <pc:sldLayoutMk cId="2208897220" sldId="2147483828"/>
              <ac:spMk id="8" creationId="{52CA852A-496B-48C0-8D63-3120C64C561E}"/>
            </ac:spMkLst>
          </pc:spChg>
          <pc:spChg chg="mod">
            <ac:chgData name="BRAZZOLOTTO Isabelle" userId="c4914297-3f2d-4e0a-8c8d-5f9c7ad33800" providerId="ADAL" clId="{0115AAD5-3BF7-5D4A-AAE8-684D83D114ED}" dt="2022-12-02T10:01:39.521" v="38" actId="14826"/>
            <ac:spMkLst>
              <pc:docMk/>
              <pc:sldMasterMk cId="3558316562" sldId="2147483731"/>
              <pc:sldLayoutMk cId="2208897220" sldId="2147483828"/>
              <ac:spMk id="10" creationId="{8B443900-1F92-5F78-EC38-31085FE351B5}"/>
            </ac:spMkLst>
          </pc:spChg>
          <pc:grpChg chg="add del mod">
            <ac:chgData name="BRAZZOLOTTO Isabelle" userId="c4914297-3f2d-4e0a-8c8d-5f9c7ad33800" providerId="ADAL" clId="{0115AAD5-3BF7-5D4A-AAE8-684D83D114ED}" dt="2022-12-02T10:01:17.096" v="35" actId="478"/>
            <ac:grpSpMkLst>
              <pc:docMk/>
              <pc:sldMasterMk cId="3558316562" sldId="2147483731"/>
              <pc:sldLayoutMk cId="2208897220" sldId="2147483828"/>
              <ac:grpSpMk id="5" creationId="{EB643BE5-10B2-EA00-09F5-68579AA04BB8}"/>
            </ac:grpSpMkLst>
          </pc:grpChg>
          <pc:grpChg chg="add mod">
            <ac:chgData name="BRAZZOLOTTO Isabelle" userId="c4914297-3f2d-4e0a-8c8d-5f9c7ad33800" providerId="ADAL" clId="{0115AAD5-3BF7-5D4A-AAE8-684D83D114ED}" dt="2022-12-02T10:01:39.521" v="38" actId="14826"/>
            <ac:grpSpMkLst>
              <pc:docMk/>
              <pc:sldMasterMk cId="3558316562" sldId="2147483731"/>
              <pc:sldLayoutMk cId="2208897220" sldId="2147483828"/>
              <ac:grpSpMk id="9" creationId="{18F3F417-DBBF-50DD-716E-16AE520888A4}"/>
            </ac:grpSpMkLst>
          </pc:grpChg>
          <pc:picChg chg="mod">
            <ac:chgData name="BRAZZOLOTTO Isabelle" userId="c4914297-3f2d-4e0a-8c8d-5f9c7ad33800" providerId="ADAL" clId="{0115AAD5-3BF7-5D4A-AAE8-684D83D114ED}" dt="2022-12-02T10:00:40.484" v="26"/>
            <ac:picMkLst>
              <pc:docMk/>
              <pc:sldMasterMk cId="3558316562" sldId="2147483731"/>
              <pc:sldLayoutMk cId="2208897220" sldId="2147483828"/>
              <ac:picMk id="7" creationId="{9C4496D3-4FC5-1453-75F6-CA2045009750}"/>
            </ac:picMkLst>
          </pc:picChg>
          <pc:picChg chg="del mod">
            <ac:chgData name="BRAZZOLOTTO Isabelle" userId="c4914297-3f2d-4e0a-8c8d-5f9c7ad33800" providerId="ADAL" clId="{0115AAD5-3BF7-5D4A-AAE8-684D83D114ED}" dt="2022-12-02T10:01:16.135" v="34" actId="478"/>
            <ac:picMkLst>
              <pc:docMk/>
              <pc:sldMasterMk cId="3558316562" sldId="2147483731"/>
              <pc:sldLayoutMk cId="2208897220" sldId="2147483828"/>
              <ac:picMk id="11" creationId="{2208FD32-BBEC-5D7A-A9C4-184CB45D6B34}"/>
            </ac:picMkLst>
          </pc:picChg>
          <pc:picChg chg="mod">
            <ac:chgData name="BRAZZOLOTTO Isabelle" userId="c4914297-3f2d-4e0a-8c8d-5f9c7ad33800" providerId="ADAL" clId="{0115AAD5-3BF7-5D4A-AAE8-684D83D114ED}" dt="2022-12-02T10:01:39.521" v="38" actId="14826"/>
            <ac:picMkLst>
              <pc:docMk/>
              <pc:sldMasterMk cId="3558316562" sldId="2147483731"/>
              <pc:sldLayoutMk cId="2208897220" sldId="2147483828"/>
              <ac:picMk id="12" creationId="{B9C830EA-C39F-4EC3-F365-9ED0C169CFD6}"/>
            </ac:picMkLst>
          </pc:picChg>
        </pc:sldLayoutChg>
        <pc:sldLayoutChg chg="modSp mod">
          <pc:chgData name="BRAZZOLOTTO Isabelle" userId="c4914297-3f2d-4e0a-8c8d-5f9c7ad33800" providerId="ADAL" clId="{0115AAD5-3BF7-5D4A-AAE8-684D83D114ED}" dt="2022-12-02T09:58:44.706" v="9" actId="12789"/>
          <pc:sldLayoutMkLst>
            <pc:docMk/>
            <pc:sldMasterMk cId="3558316562" sldId="2147483731"/>
            <pc:sldLayoutMk cId="4141251555" sldId="2147483829"/>
          </pc:sldLayoutMkLst>
          <pc:picChg chg="mod">
            <ac:chgData name="BRAZZOLOTTO Isabelle" userId="c4914297-3f2d-4e0a-8c8d-5f9c7ad33800" providerId="ADAL" clId="{0115AAD5-3BF7-5D4A-AAE8-684D83D114ED}" dt="2022-12-02T09:58:44.706" v="9" actId="12789"/>
            <ac:picMkLst>
              <pc:docMk/>
              <pc:sldMasterMk cId="3558316562" sldId="2147483731"/>
              <pc:sldLayoutMk cId="4141251555" sldId="2147483829"/>
              <ac:picMk id="3" creationId="{35A9C41B-C3CC-5E33-DA31-06C4C5E67435}"/>
            </ac:picMkLst>
          </pc:picChg>
        </pc:sldLayoutChg>
        <pc:sldLayoutChg chg="addSp delSp modSp mod">
          <pc:chgData name="BRAZZOLOTTO Isabelle" userId="c4914297-3f2d-4e0a-8c8d-5f9c7ad33800" providerId="ADAL" clId="{0115AAD5-3BF7-5D4A-AAE8-684D83D114ED}" dt="2022-12-02T10:02:24.062" v="62"/>
          <pc:sldLayoutMkLst>
            <pc:docMk/>
            <pc:sldMasterMk cId="3558316562" sldId="2147483731"/>
            <pc:sldLayoutMk cId="4006435273" sldId="2147483830"/>
          </pc:sldLayoutMkLst>
          <pc:spChg chg="mod">
            <ac:chgData name="BRAZZOLOTTO Isabelle" userId="c4914297-3f2d-4e0a-8c8d-5f9c7ad33800" providerId="ADAL" clId="{0115AAD5-3BF7-5D4A-AAE8-684D83D114ED}" dt="2022-12-02T10:02:24.062" v="62"/>
            <ac:spMkLst>
              <pc:docMk/>
              <pc:sldMasterMk cId="3558316562" sldId="2147483731"/>
              <pc:sldLayoutMk cId="4006435273" sldId="2147483830"/>
              <ac:spMk id="4" creationId="{A0F7D25A-3074-2451-A3E2-440255079283}"/>
            </ac:spMkLst>
          </pc:spChg>
          <pc:spChg chg="del">
            <ac:chgData name="BRAZZOLOTTO Isabelle" userId="c4914297-3f2d-4e0a-8c8d-5f9c7ad33800" providerId="ADAL" clId="{0115AAD5-3BF7-5D4A-AAE8-684D83D114ED}" dt="2022-12-02T10:02:22.984" v="61" actId="478"/>
            <ac:spMkLst>
              <pc:docMk/>
              <pc:sldMasterMk cId="3558316562" sldId="2147483731"/>
              <pc:sldLayoutMk cId="4006435273" sldId="2147483830"/>
              <ac:spMk id="6" creationId="{5D2F56AE-32BB-F371-E9D5-EE631D01B11E}"/>
            </ac:spMkLst>
          </pc:spChg>
          <pc:grpChg chg="add mod">
            <ac:chgData name="BRAZZOLOTTO Isabelle" userId="c4914297-3f2d-4e0a-8c8d-5f9c7ad33800" providerId="ADAL" clId="{0115AAD5-3BF7-5D4A-AAE8-684D83D114ED}" dt="2022-12-02T10:02:24.062" v="62"/>
            <ac:grpSpMkLst>
              <pc:docMk/>
              <pc:sldMasterMk cId="3558316562" sldId="2147483731"/>
              <pc:sldLayoutMk cId="4006435273" sldId="2147483830"/>
              <ac:grpSpMk id="3" creationId="{744ECF3A-2BD5-FB0B-B1C6-EFBEE53D4262}"/>
            </ac:grpSpMkLst>
          </pc:grpChg>
          <pc:picChg chg="del">
            <ac:chgData name="BRAZZOLOTTO Isabelle" userId="c4914297-3f2d-4e0a-8c8d-5f9c7ad33800" providerId="ADAL" clId="{0115AAD5-3BF7-5D4A-AAE8-684D83D114ED}" dt="2022-12-02T10:02:22.424" v="60" actId="478"/>
            <ac:picMkLst>
              <pc:docMk/>
              <pc:sldMasterMk cId="3558316562" sldId="2147483731"/>
              <pc:sldLayoutMk cId="4006435273" sldId="2147483830"/>
              <ac:picMk id="7" creationId="{0B8BAE4F-F92E-94D8-FE88-31D52C96B0A8}"/>
            </ac:picMkLst>
          </pc:picChg>
          <pc:picChg chg="mod">
            <ac:chgData name="BRAZZOLOTTO Isabelle" userId="c4914297-3f2d-4e0a-8c8d-5f9c7ad33800" providerId="ADAL" clId="{0115AAD5-3BF7-5D4A-AAE8-684D83D114ED}" dt="2022-12-02T10:02:24.062" v="62"/>
            <ac:picMkLst>
              <pc:docMk/>
              <pc:sldMasterMk cId="3558316562" sldId="2147483731"/>
              <pc:sldLayoutMk cId="4006435273" sldId="2147483830"/>
              <ac:picMk id="19" creationId="{5D8BACD3-E8E0-3E33-78FC-15C432D6EE50}"/>
            </ac:picMkLst>
          </pc:picChg>
        </pc:sldLayoutChg>
        <pc:sldLayoutChg chg="addSp delSp modSp mod">
          <pc:chgData name="BRAZZOLOTTO Isabelle" userId="c4914297-3f2d-4e0a-8c8d-5f9c7ad33800" providerId="ADAL" clId="{0115AAD5-3BF7-5D4A-AAE8-684D83D114ED}" dt="2022-12-02T10:02:28.763" v="65"/>
          <pc:sldLayoutMkLst>
            <pc:docMk/>
            <pc:sldMasterMk cId="3558316562" sldId="2147483731"/>
            <pc:sldLayoutMk cId="1558485242" sldId="2147483831"/>
          </pc:sldLayoutMkLst>
          <pc:spChg chg="mod">
            <ac:chgData name="BRAZZOLOTTO Isabelle" userId="c4914297-3f2d-4e0a-8c8d-5f9c7ad33800" providerId="ADAL" clId="{0115AAD5-3BF7-5D4A-AAE8-684D83D114ED}" dt="2022-12-02T10:02:28.763" v="65"/>
            <ac:spMkLst>
              <pc:docMk/>
              <pc:sldMasterMk cId="3558316562" sldId="2147483731"/>
              <pc:sldLayoutMk cId="1558485242" sldId="2147483831"/>
              <ac:spMk id="4" creationId="{E8108EBF-9CA3-3A8C-BF74-A4D37919E04B}"/>
            </ac:spMkLst>
          </pc:spChg>
          <pc:spChg chg="del">
            <ac:chgData name="BRAZZOLOTTO Isabelle" userId="c4914297-3f2d-4e0a-8c8d-5f9c7ad33800" providerId="ADAL" clId="{0115AAD5-3BF7-5D4A-AAE8-684D83D114ED}" dt="2022-12-02T10:02:27.648" v="64" actId="478"/>
            <ac:spMkLst>
              <pc:docMk/>
              <pc:sldMasterMk cId="3558316562" sldId="2147483731"/>
              <pc:sldLayoutMk cId="1558485242" sldId="2147483831"/>
              <ac:spMk id="5" creationId="{2EC12C68-4554-CAE8-6EF3-E67CB9DE97F8}"/>
            </ac:spMkLst>
          </pc:spChg>
          <pc:grpChg chg="add mod">
            <ac:chgData name="BRAZZOLOTTO Isabelle" userId="c4914297-3f2d-4e0a-8c8d-5f9c7ad33800" providerId="ADAL" clId="{0115AAD5-3BF7-5D4A-AAE8-684D83D114ED}" dt="2022-12-02T10:02:28.763" v="65"/>
            <ac:grpSpMkLst>
              <pc:docMk/>
              <pc:sldMasterMk cId="3558316562" sldId="2147483731"/>
              <pc:sldLayoutMk cId="1558485242" sldId="2147483831"/>
              <ac:grpSpMk id="3" creationId="{7321D804-5CA7-03CB-3766-1B86FDBA8D17}"/>
            </ac:grpSpMkLst>
          </pc:grpChg>
          <pc:picChg chg="del">
            <ac:chgData name="BRAZZOLOTTO Isabelle" userId="c4914297-3f2d-4e0a-8c8d-5f9c7ad33800" providerId="ADAL" clId="{0115AAD5-3BF7-5D4A-AAE8-684D83D114ED}" dt="2022-12-02T10:02:27.088" v="63" actId="478"/>
            <ac:picMkLst>
              <pc:docMk/>
              <pc:sldMasterMk cId="3558316562" sldId="2147483731"/>
              <pc:sldLayoutMk cId="1558485242" sldId="2147483831"/>
              <ac:picMk id="7" creationId="{0633727B-2E95-2B7F-23E9-F6C3F40122C7}"/>
            </ac:picMkLst>
          </pc:picChg>
          <pc:picChg chg="mod">
            <ac:chgData name="BRAZZOLOTTO Isabelle" userId="c4914297-3f2d-4e0a-8c8d-5f9c7ad33800" providerId="ADAL" clId="{0115AAD5-3BF7-5D4A-AAE8-684D83D114ED}" dt="2022-12-02T10:02:28.763" v="65"/>
            <ac:picMkLst>
              <pc:docMk/>
              <pc:sldMasterMk cId="3558316562" sldId="2147483731"/>
              <pc:sldLayoutMk cId="1558485242" sldId="2147483831"/>
              <ac:picMk id="18" creationId="{3B1A26A8-8F76-9B2B-003C-1868BAB32EF9}"/>
            </ac:picMkLst>
          </pc:picChg>
        </pc:sldLayoutChg>
        <pc:sldLayoutChg chg="addSp delSp modSp mod">
          <pc:chgData name="BRAZZOLOTTO Isabelle" userId="c4914297-3f2d-4e0a-8c8d-5f9c7ad33800" providerId="ADAL" clId="{0115AAD5-3BF7-5D4A-AAE8-684D83D114ED}" dt="2022-12-02T10:02:33.881" v="68"/>
          <pc:sldLayoutMkLst>
            <pc:docMk/>
            <pc:sldMasterMk cId="3558316562" sldId="2147483731"/>
            <pc:sldLayoutMk cId="530925110" sldId="2147483832"/>
          </pc:sldLayoutMkLst>
          <pc:spChg chg="mod">
            <ac:chgData name="BRAZZOLOTTO Isabelle" userId="c4914297-3f2d-4e0a-8c8d-5f9c7ad33800" providerId="ADAL" clId="{0115AAD5-3BF7-5D4A-AAE8-684D83D114ED}" dt="2022-12-02T10:02:33.881" v="68"/>
            <ac:spMkLst>
              <pc:docMk/>
              <pc:sldMasterMk cId="3558316562" sldId="2147483731"/>
              <pc:sldLayoutMk cId="530925110" sldId="2147483832"/>
              <ac:spMk id="4" creationId="{3580E200-7E32-C9AD-492A-0BDEB72A4A5E}"/>
            </ac:spMkLst>
          </pc:spChg>
          <pc:spChg chg="del">
            <ac:chgData name="BRAZZOLOTTO Isabelle" userId="c4914297-3f2d-4e0a-8c8d-5f9c7ad33800" providerId="ADAL" clId="{0115AAD5-3BF7-5D4A-AAE8-684D83D114ED}" dt="2022-12-02T10:02:32.192" v="66" actId="478"/>
            <ac:spMkLst>
              <pc:docMk/>
              <pc:sldMasterMk cId="3558316562" sldId="2147483731"/>
              <pc:sldLayoutMk cId="530925110" sldId="2147483832"/>
              <ac:spMk id="6" creationId="{602BA7E0-9729-2542-6436-83A03F9CA923}"/>
            </ac:spMkLst>
          </pc:spChg>
          <pc:grpChg chg="add mod">
            <ac:chgData name="BRAZZOLOTTO Isabelle" userId="c4914297-3f2d-4e0a-8c8d-5f9c7ad33800" providerId="ADAL" clId="{0115AAD5-3BF7-5D4A-AAE8-684D83D114ED}" dt="2022-12-02T10:02:33.881" v="68"/>
            <ac:grpSpMkLst>
              <pc:docMk/>
              <pc:sldMasterMk cId="3558316562" sldId="2147483731"/>
              <pc:sldLayoutMk cId="530925110" sldId="2147483832"/>
              <ac:grpSpMk id="3" creationId="{672B5682-DAA9-4810-16F4-871B4D31F938}"/>
            </ac:grpSpMkLst>
          </pc:grpChg>
          <pc:picChg chg="del">
            <ac:chgData name="BRAZZOLOTTO Isabelle" userId="c4914297-3f2d-4e0a-8c8d-5f9c7ad33800" providerId="ADAL" clId="{0115AAD5-3BF7-5D4A-AAE8-684D83D114ED}" dt="2022-12-02T10:02:32.752" v="67" actId="478"/>
            <ac:picMkLst>
              <pc:docMk/>
              <pc:sldMasterMk cId="3558316562" sldId="2147483731"/>
              <pc:sldLayoutMk cId="530925110" sldId="2147483832"/>
              <ac:picMk id="7" creationId="{86E1487E-DBED-D911-4516-C2F55806D595}"/>
            </ac:picMkLst>
          </pc:picChg>
          <pc:picChg chg="mod">
            <ac:chgData name="BRAZZOLOTTO Isabelle" userId="c4914297-3f2d-4e0a-8c8d-5f9c7ad33800" providerId="ADAL" clId="{0115AAD5-3BF7-5D4A-AAE8-684D83D114ED}" dt="2022-12-02T10:02:33.881" v="68"/>
            <ac:picMkLst>
              <pc:docMk/>
              <pc:sldMasterMk cId="3558316562" sldId="2147483731"/>
              <pc:sldLayoutMk cId="530925110" sldId="2147483832"/>
              <ac:picMk id="18" creationId="{6AFBE5CF-8D17-EB22-BE71-5597D2A2318B}"/>
            </ac:picMkLst>
          </pc:picChg>
        </pc:sldLayoutChg>
        <pc:sldLayoutChg chg="addSp delSp modSp mod">
          <pc:chgData name="BRAZZOLOTTO Isabelle" userId="c4914297-3f2d-4e0a-8c8d-5f9c7ad33800" providerId="ADAL" clId="{0115AAD5-3BF7-5D4A-AAE8-684D83D114ED}" dt="2022-12-02T10:17:47.430" v="74"/>
          <pc:sldLayoutMkLst>
            <pc:docMk/>
            <pc:sldMasterMk cId="3558316562" sldId="2147483731"/>
            <pc:sldLayoutMk cId="783436401" sldId="2147483833"/>
          </pc:sldLayoutMkLst>
          <pc:spChg chg="mod">
            <ac:chgData name="BRAZZOLOTTO Isabelle" userId="c4914297-3f2d-4e0a-8c8d-5f9c7ad33800" providerId="ADAL" clId="{0115AAD5-3BF7-5D4A-AAE8-684D83D114ED}" dt="2022-12-02T10:02:07.252" v="53"/>
            <ac:spMkLst>
              <pc:docMk/>
              <pc:sldMasterMk cId="3558316562" sldId="2147483731"/>
              <pc:sldLayoutMk cId="783436401" sldId="2147483833"/>
              <ac:spMk id="3" creationId="{18371FE6-479C-6DF3-A5E6-80C137FCFF51}"/>
            </ac:spMkLst>
          </pc:spChg>
          <pc:spChg chg="del">
            <ac:chgData name="BRAZZOLOTTO Isabelle" userId="c4914297-3f2d-4e0a-8c8d-5f9c7ad33800" providerId="ADAL" clId="{0115AAD5-3BF7-5D4A-AAE8-684D83D114ED}" dt="2022-12-02T10:02:06.152" v="52" actId="478"/>
            <ac:spMkLst>
              <pc:docMk/>
              <pc:sldMasterMk cId="3558316562" sldId="2147483731"/>
              <pc:sldLayoutMk cId="783436401" sldId="2147483833"/>
              <ac:spMk id="12" creationId="{CA321AB9-9B18-0574-0A7E-43ABADD195FC}"/>
            </ac:spMkLst>
          </pc:spChg>
          <pc:spChg chg="mod">
            <ac:chgData name="BRAZZOLOTTO Isabelle" userId="c4914297-3f2d-4e0a-8c8d-5f9c7ad33800" providerId="ADAL" clId="{0115AAD5-3BF7-5D4A-AAE8-684D83D114ED}" dt="2022-12-02T10:17:47.430" v="74"/>
            <ac:spMkLst>
              <pc:docMk/>
              <pc:sldMasterMk cId="3558316562" sldId="2147483731"/>
              <pc:sldLayoutMk cId="783436401" sldId="2147483833"/>
              <ac:spMk id="31" creationId="{9D47047B-356A-E20F-CB9A-A81EEBEAA70B}"/>
            </ac:spMkLst>
          </pc:spChg>
          <pc:spChg chg="mod">
            <ac:chgData name="BRAZZOLOTTO Isabelle" userId="c4914297-3f2d-4e0a-8c8d-5f9c7ad33800" providerId="ADAL" clId="{0115AAD5-3BF7-5D4A-AAE8-684D83D114ED}" dt="2022-12-02T10:17:47.430" v="74"/>
            <ac:spMkLst>
              <pc:docMk/>
              <pc:sldMasterMk cId="3558316562" sldId="2147483731"/>
              <pc:sldLayoutMk cId="783436401" sldId="2147483833"/>
              <ac:spMk id="42" creationId="{9B27731E-2515-F6CA-F707-402E0727330F}"/>
            </ac:spMkLst>
          </pc:spChg>
          <pc:grpChg chg="add mod">
            <ac:chgData name="BRAZZOLOTTO Isabelle" userId="c4914297-3f2d-4e0a-8c8d-5f9c7ad33800" providerId="ADAL" clId="{0115AAD5-3BF7-5D4A-AAE8-684D83D114ED}" dt="2022-12-02T10:02:07.252" v="53"/>
            <ac:grpSpMkLst>
              <pc:docMk/>
              <pc:sldMasterMk cId="3558316562" sldId="2147483731"/>
              <pc:sldLayoutMk cId="783436401" sldId="2147483833"/>
              <ac:grpSpMk id="2" creationId="{3B29B993-2192-BE6E-995A-0997F6397A9B}"/>
            </ac:grpSpMkLst>
          </pc:grpChg>
          <pc:picChg chg="mod">
            <ac:chgData name="BRAZZOLOTTO Isabelle" userId="c4914297-3f2d-4e0a-8c8d-5f9c7ad33800" providerId="ADAL" clId="{0115AAD5-3BF7-5D4A-AAE8-684D83D114ED}" dt="2022-12-02T10:02:07.252" v="53"/>
            <ac:picMkLst>
              <pc:docMk/>
              <pc:sldMasterMk cId="3558316562" sldId="2147483731"/>
              <pc:sldLayoutMk cId="783436401" sldId="2147483833"/>
              <ac:picMk id="5" creationId="{FC9334F7-58E7-48AE-8F06-C6387772B787}"/>
            </ac:picMkLst>
          </pc:picChg>
          <pc:picChg chg="del">
            <ac:chgData name="BRAZZOLOTTO Isabelle" userId="c4914297-3f2d-4e0a-8c8d-5f9c7ad33800" providerId="ADAL" clId="{0115AAD5-3BF7-5D4A-AAE8-684D83D114ED}" dt="2022-12-02T10:02:05.664" v="51" actId="478"/>
            <ac:picMkLst>
              <pc:docMk/>
              <pc:sldMasterMk cId="3558316562" sldId="2147483731"/>
              <pc:sldLayoutMk cId="783436401" sldId="2147483833"/>
              <ac:picMk id="14" creationId="{00773C1D-448C-C81F-E224-4AE2F98FC784}"/>
            </ac:picMkLst>
          </pc:picChg>
        </pc:sldLayoutChg>
        <pc:sldLayoutChg chg="addSp delSp modSp mod">
          <pc:chgData name="BRAZZOLOTTO Isabelle" userId="c4914297-3f2d-4e0a-8c8d-5f9c7ad33800" providerId="ADAL" clId="{0115AAD5-3BF7-5D4A-AAE8-684D83D114ED}" dt="2022-12-02T10:17:47.430" v="74"/>
          <pc:sldLayoutMkLst>
            <pc:docMk/>
            <pc:sldMasterMk cId="3558316562" sldId="2147483731"/>
            <pc:sldLayoutMk cId="3524828433" sldId="2147483834"/>
          </pc:sldLayoutMkLst>
          <pc:spChg chg="mod">
            <ac:chgData name="BRAZZOLOTTO Isabelle" userId="c4914297-3f2d-4e0a-8c8d-5f9c7ad33800" providerId="ADAL" clId="{0115AAD5-3BF7-5D4A-AAE8-684D83D114ED}" dt="2022-12-02T10:02:01.514" v="50"/>
            <ac:spMkLst>
              <pc:docMk/>
              <pc:sldMasterMk cId="3558316562" sldId="2147483731"/>
              <pc:sldLayoutMk cId="3524828433" sldId="2147483834"/>
              <ac:spMk id="9" creationId="{3C122294-705C-9847-6AC9-AAF061480100}"/>
            </ac:spMkLst>
          </pc:spChg>
          <pc:spChg chg="mod">
            <ac:chgData name="BRAZZOLOTTO Isabelle" userId="c4914297-3f2d-4e0a-8c8d-5f9c7ad33800" providerId="ADAL" clId="{0115AAD5-3BF7-5D4A-AAE8-684D83D114ED}" dt="2022-12-02T10:17:47.430" v="74"/>
            <ac:spMkLst>
              <pc:docMk/>
              <pc:sldMasterMk cId="3558316562" sldId="2147483731"/>
              <pc:sldLayoutMk cId="3524828433" sldId="2147483834"/>
              <ac:spMk id="11" creationId="{9299221A-A54B-574B-AEDF-F69FD5CAAFBB}"/>
            </ac:spMkLst>
          </pc:spChg>
          <pc:spChg chg="del">
            <ac:chgData name="BRAZZOLOTTO Isabelle" userId="c4914297-3f2d-4e0a-8c8d-5f9c7ad33800" providerId="ADAL" clId="{0115AAD5-3BF7-5D4A-AAE8-684D83D114ED}" dt="2022-12-02T10:02:00.432" v="49" actId="478"/>
            <ac:spMkLst>
              <pc:docMk/>
              <pc:sldMasterMk cId="3558316562" sldId="2147483731"/>
              <pc:sldLayoutMk cId="3524828433" sldId="2147483834"/>
              <ac:spMk id="25" creationId="{DFBFCA5E-1600-3603-CFBB-447B0B749444}"/>
            </ac:spMkLst>
          </pc:spChg>
          <pc:grpChg chg="add mod">
            <ac:chgData name="BRAZZOLOTTO Isabelle" userId="c4914297-3f2d-4e0a-8c8d-5f9c7ad33800" providerId="ADAL" clId="{0115AAD5-3BF7-5D4A-AAE8-684D83D114ED}" dt="2022-12-02T10:02:01.514" v="50"/>
            <ac:grpSpMkLst>
              <pc:docMk/>
              <pc:sldMasterMk cId="3558316562" sldId="2147483731"/>
              <pc:sldLayoutMk cId="3524828433" sldId="2147483834"/>
              <ac:grpSpMk id="8" creationId="{D486A3CB-4AE2-7F46-83A5-D4E678849339}"/>
            </ac:grpSpMkLst>
          </pc:grpChg>
          <pc:picChg chg="mod">
            <ac:chgData name="BRAZZOLOTTO Isabelle" userId="c4914297-3f2d-4e0a-8c8d-5f9c7ad33800" providerId="ADAL" clId="{0115AAD5-3BF7-5D4A-AAE8-684D83D114ED}" dt="2022-12-02T10:02:01.514" v="50"/>
            <ac:picMkLst>
              <pc:docMk/>
              <pc:sldMasterMk cId="3558316562" sldId="2147483731"/>
              <pc:sldLayoutMk cId="3524828433" sldId="2147483834"/>
              <ac:picMk id="12" creationId="{0EC8AF92-C5E9-6162-E878-580569DC64CB}"/>
            </ac:picMkLst>
          </pc:picChg>
          <pc:picChg chg="del">
            <ac:chgData name="BRAZZOLOTTO Isabelle" userId="c4914297-3f2d-4e0a-8c8d-5f9c7ad33800" providerId="ADAL" clId="{0115AAD5-3BF7-5D4A-AAE8-684D83D114ED}" dt="2022-12-02T10:01:59.848" v="48" actId="478"/>
            <ac:picMkLst>
              <pc:docMk/>
              <pc:sldMasterMk cId="3558316562" sldId="2147483731"/>
              <pc:sldLayoutMk cId="3524828433" sldId="2147483834"/>
              <ac:picMk id="26" creationId="{291C210C-BE67-9A12-5E83-80F422779CC2}"/>
            </ac:picMkLst>
          </pc:picChg>
        </pc:sldLayoutChg>
        <pc:sldLayoutChg chg="addSp delSp modSp mod">
          <pc:chgData name="BRAZZOLOTTO Isabelle" userId="c4914297-3f2d-4e0a-8c8d-5f9c7ad33800" providerId="ADAL" clId="{0115AAD5-3BF7-5D4A-AAE8-684D83D114ED}" dt="2022-12-02T10:55:28.879" v="76" actId="2711"/>
          <pc:sldLayoutMkLst>
            <pc:docMk/>
            <pc:sldMasterMk cId="3558316562" sldId="2147483731"/>
            <pc:sldLayoutMk cId="3955657434" sldId="2147483835"/>
          </pc:sldLayoutMkLst>
          <pc:spChg chg="mod">
            <ac:chgData name="BRAZZOLOTTO Isabelle" userId="c4914297-3f2d-4e0a-8c8d-5f9c7ad33800" providerId="ADAL" clId="{0115AAD5-3BF7-5D4A-AAE8-684D83D114ED}" dt="2022-12-02T10:02:42.675" v="71"/>
            <ac:spMkLst>
              <pc:docMk/>
              <pc:sldMasterMk cId="3558316562" sldId="2147483731"/>
              <pc:sldLayoutMk cId="3955657434" sldId="2147483835"/>
              <ac:spMk id="4" creationId="{2568DA01-078A-9C6A-EA71-C16337157F84}"/>
            </ac:spMkLst>
          </pc:spChg>
          <pc:spChg chg="del">
            <ac:chgData name="BRAZZOLOTTO Isabelle" userId="c4914297-3f2d-4e0a-8c8d-5f9c7ad33800" providerId="ADAL" clId="{0115AAD5-3BF7-5D4A-AAE8-684D83D114ED}" dt="2022-12-02T10:02:40.607" v="70" actId="478"/>
            <ac:spMkLst>
              <pc:docMk/>
              <pc:sldMasterMk cId="3558316562" sldId="2147483731"/>
              <pc:sldLayoutMk cId="3955657434" sldId="2147483835"/>
              <ac:spMk id="12" creationId="{6EE896ED-F075-C1B7-3E2E-5C7EB7BFEA26}"/>
            </ac:spMkLst>
          </pc:spChg>
          <pc:spChg chg="mod">
            <ac:chgData name="BRAZZOLOTTO Isabelle" userId="c4914297-3f2d-4e0a-8c8d-5f9c7ad33800" providerId="ADAL" clId="{0115AAD5-3BF7-5D4A-AAE8-684D83D114ED}" dt="2022-12-02T10:55:28.879" v="76" actId="2711"/>
            <ac:spMkLst>
              <pc:docMk/>
              <pc:sldMasterMk cId="3558316562" sldId="2147483731"/>
              <pc:sldLayoutMk cId="3955657434" sldId="2147483835"/>
              <ac:spMk id="25" creationId="{E1C1FB1B-FFBF-27EB-D317-E0A1202F6F0E}"/>
            </ac:spMkLst>
          </pc:spChg>
          <pc:spChg chg="mod">
            <ac:chgData name="BRAZZOLOTTO Isabelle" userId="c4914297-3f2d-4e0a-8c8d-5f9c7ad33800" providerId="ADAL" clId="{0115AAD5-3BF7-5D4A-AAE8-684D83D114ED}" dt="2022-12-02T10:55:10.871" v="75" actId="12"/>
            <ac:spMkLst>
              <pc:docMk/>
              <pc:sldMasterMk cId="3558316562" sldId="2147483731"/>
              <pc:sldLayoutMk cId="3955657434" sldId="2147483835"/>
              <ac:spMk id="29" creationId="{C30602E3-D619-3CE8-70B2-0F70F3504172}"/>
            </ac:spMkLst>
          </pc:spChg>
          <pc:grpChg chg="add mod">
            <ac:chgData name="BRAZZOLOTTO Isabelle" userId="c4914297-3f2d-4e0a-8c8d-5f9c7ad33800" providerId="ADAL" clId="{0115AAD5-3BF7-5D4A-AAE8-684D83D114ED}" dt="2022-12-02T10:02:42.675" v="71"/>
            <ac:grpSpMkLst>
              <pc:docMk/>
              <pc:sldMasterMk cId="3558316562" sldId="2147483731"/>
              <pc:sldLayoutMk cId="3955657434" sldId="2147483835"/>
              <ac:grpSpMk id="3" creationId="{3403C687-FE98-6591-B92C-C1519E04E420}"/>
            </ac:grpSpMkLst>
          </pc:grpChg>
          <pc:picChg chg="del">
            <ac:chgData name="BRAZZOLOTTO Isabelle" userId="c4914297-3f2d-4e0a-8c8d-5f9c7ad33800" providerId="ADAL" clId="{0115AAD5-3BF7-5D4A-AAE8-684D83D114ED}" dt="2022-12-02T10:02:40.096" v="69" actId="478"/>
            <ac:picMkLst>
              <pc:docMk/>
              <pc:sldMasterMk cId="3558316562" sldId="2147483731"/>
              <pc:sldLayoutMk cId="3955657434" sldId="2147483835"/>
              <ac:picMk id="13" creationId="{B43F8A31-6E07-DD53-73C9-5A68F3ED0538}"/>
            </ac:picMkLst>
          </pc:picChg>
          <pc:picChg chg="mod">
            <ac:chgData name="BRAZZOLOTTO Isabelle" userId="c4914297-3f2d-4e0a-8c8d-5f9c7ad33800" providerId="ADAL" clId="{0115AAD5-3BF7-5D4A-AAE8-684D83D114ED}" dt="2022-12-02T10:02:42.675" v="71"/>
            <ac:picMkLst>
              <pc:docMk/>
              <pc:sldMasterMk cId="3558316562" sldId="2147483731"/>
              <pc:sldLayoutMk cId="3955657434" sldId="2147483835"/>
              <ac:picMk id="17" creationId="{166322AD-0B81-704E-4465-462CBC4E6E88}"/>
            </ac:picMkLst>
          </pc:picChg>
        </pc:sldLayoutChg>
        <pc:sldLayoutChg chg="addSp delSp modSp mod">
          <pc:chgData name="BRAZZOLOTTO Isabelle" userId="c4914297-3f2d-4e0a-8c8d-5f9c7ad33800" providerId="ADAL" clId="{0115AAD5-3BF7-5D4A-AAE8-684D83D114ED}" dt="2022-12-02T10:17:47.430" v="74"/>
          <pc:sldLayoutMkLst>
            <pc:docMk/>
            <pc:sldMasterMk cId="3558316562" sldId="2147483731"/>
            <pc:sldLayoutMk cId="2078005539" sldId="2147483836"/>
          </pc:sldLayoutMkLst>
          <pc:spChg chg="del">
            <ac:chgData name="BRAZZOLOTTO Isabelle" userId="c4914297-3f2d-4e0a-8c8d-5f9c7ad33800" providerId="ADAL" clId="{0115AAD5-3BF7-5D4A-AAE8-684D83D114ED}" dt="2022-12-02T10:01:50.023" v="43" actId="478"/>
            <ac:spMkLst>
              <pc:docMk/>
              <pc:sldMasterMk cId="3558316562" sldId="2147483731"/>
              <pc:sldLayoutMk cId="2078005539" sldId="2147483836"/>
              <ac:spMk id="3" creationId="{CEA493F1-EDD4-FB84-A29B-BB0337E9DDE3}"/>
            </ac:spMkLst>
          </pc:spChg>
          <pc:spChg chg="mod">
            <ac:chgData name="BRAZZOLOTTO Isabelle" userId="c4914297-3f2d-4e0a-8c8d-5f9c7ad33800" providerId="ADAL" clId="{0115AAD5-3BF7-5D4A-AAE8-684D83D114ED}" dt="2022-12-02T10:17:47.430" v="74"/>
            <ac:spMkLst>
              <pc:docMk/>
              <pc:sldMasterMk cId="3558316562" sldId="2147483731"/>
              <pc:sldLayoutMk cId="2078005539" sldId="2147483836"/>
              <ac:spMk id="7" creationId="{30DA03C4-ED1A-48A9-D7FD-174F87FAF250}"/>
            </ac:spMkLst>
          </pc:spChg>
          <pc:spChg chg="mod">
            <ac:chgData name="BRAZZOLOTTO Isabelle" userId="c4914297-3f2d-4e0a-8c8d-5f9c7ad33800" providerId="ADAL" clId="{0115AAD5-3BF7-5D4A-AAE8-684D83D114ED}" dt="2022-12-02T10:01:51.240" v="44"/>
            <ac:spMkLst>
              <pc:docMk/>
              <pc:sldMasterMk cId="3558316562" sldId="2147483731"/>
              <pc:sldLayoutMk cId="2078005539" sldId="2147483836"/>
              <ac:spMk id="12" creationId="{D5C0B7D2-2B07-2AF8-DB71-DACF71799B45}"/>
            </ac:spMkLst>
          </pc:spChg>
          <pc:grpChg chg="add mod">
            <ac:chgData name="BRAZZOLOTTO Isabelle" userId="c4914297-3f2d-4e0a-8c8d-5f9c7ad33800" providerId="ADAL" clId="{0115AAD5-3BF7-5D4A-AAE8-684D83D114ED}" dt="2022-12-02T10:01:51.240" v="44"/>
            <ac:grpSpMkLst>
              <pc:docMk/>
              <pc:sldMasterMk cId="3558316562" sldId="2147483731"/>
              <pc:sldLayoutMk cId="2078005539" sldId="2147483836"/>
              <ac:grpSpMk id="9" creationId="{5C91E2D5-06AD-3A2F-33D9-568BE2D32023}"/>
            </ac:grpSpMkLst>
          </pc:grpChg>
          <pc:picChg chg="del">
            <ac:chgData name="BRAZZOLOTTO Isabelle" userId="c4914297-3f2d-4e0a-8c8d-5f9c7ad33800" providerId="ADAL" clId="{0115AAD5-3BF7-5D4A-AAE8-684D83D114ED}" dt="2022-12-02T10:01:49.344" v="42" actId="478"/>
            <ac:picMkLst>
              <pc:docMk/>
              <pc:sldMasterMk cId="3558316562" sldId="2147483731"/>
              <pc:sldLayoutMk cId="2078005539" sldId="2147483836"/>
              <ac:picMk id="8" creationId="{83F126B8-DE2A-24AB-FDFB-730BBFB604FD}"/>
            </ac:picMkLst>
          </pc:picChg>
          <pc:picChg chg="mod">
            <ac:chgData name="BRAZZOLOTTO Isabelle" userId="c4914297-3f2d-4e0a-8c8d-5f9c7ad33800" providerId="ADAL" clId="{0115AAD5-3BF7-5D4A-AAE8-684D83D114ED}" dt="2022-12-02T10:01:51.240" v="44"/>
            <ac:picMkLst>
              <pc:docMk/>
              <pc:sldMasterMk cId="3558316562" sldId="2147483731"/>
              <pc:sldLayoutMk cId="2078005539" sldId="2147483836"/>
              <ac:picMk id="13" creationId="{E7BF4684-72D4-5DCE-D6BC-83BFAF41221D}"/>
            </ac:picMkLst>
          </pc:picChg>
        </pc:sldLayoutChg>
        <pc:sldLayoutChg chg="addSp delSp modSp mod">
          <pc:chgData name="BRAZZOLOTTO Isabelle" userId="c4914297-3f2d-4e0a-8c8d-5f9c7ad33800" providerId="ADAL" clId="{0115AAD5-3BF7-5D4A-AAE8-684D83D114ED}" dt="2022-12-02T10:17:47.430" v="74"/>
          <pc:sldLayoutMkLst>
            <pc:docMk/>
            <pc:sldMasterMk cId="3558316562" sldId="2147483731"/>
            <pc:sldLayoutMk cId="1132958960" sldId="2147483837"/>
          </pc:sldLayoutMkLst>
          <pc:spChg chg="mod">
            <ac:chgData name="BRAZZOLOTTO Isabelle" userId="c4914297-3f2d-4e0a-8c8d-5f9c7ad33800" providerId="ADAL" clId="{0115AAD5-3BF7-5D4A-AAE8-684D83D114ED}" dt="2022-12-02T10:17:47.430" v="74"/>
            <ac:spMkLst>
              <pc:docMk/>
              <pc:sldMasterMk cId="3558316562" sldId="2147483731"/>
              <pc:sldLayoutMk cId="1132958960" sldId="2147483837"/>
              <ac:spMk id="5" creationId="{FB626B0F-B617-3EBD-3371-7E48CB187DB9}"/>
            </ac:spMkLst>
          </pc:spChg>
          <pc:spChg chg="del">
            <ac:chgData name="BRAZZOLOTTO Isabelle" userId="c4914297-3f2d-4e0a-8c8d-5f9c7ad33800" providerId="ADAL" clId="{0115AAD5-3BF7-5D4A-AAE8-684D83D114ED}" dt="2022-12-02T10:01:55.623" v="46" actId="478"/>
            <ac:spMkLst>
              <pc:docMk/>
              <pc:sldMasterMk cId="3558316562" sldId="2147483731"/>
              <pc:sldLayoutMk cId="1132958960" sldId="2147483837"/>
              <ac:spMk id="7" creationId="{CC4197EC-8F8E-BCD7-F84E-A3910631D9A0}"/>
            </ac:spMkLst>
          </pc:spChg>
          <pc:spChg chg="mod">
            <ac:chgData name="BRAZZOLOTTO Isabelle" userId="c4914297-3f2d-4e0a-8c8d-5f9c7ad33800" providerId="ADAL" clId="{0115AAD5-3BF7-5D4A-AAE8-684D83D114ED}" dt="2022-12-02T10:01:56.770" v="47"/>
            <ac:spMkLst>
              <pc:docMk/>
              <pc:sldMasterMk cId="3558316562" sldId="2147483731"/>
              <pc:sldLayoutMk cId="1132958960" sldId="2147483837"/>
              <ac:spMk id="12" creationId="{BDC97E43-D715-B4BE-5E3C-5A5CF8CAA2B3}"/>
            </ac:spMkLst>
          </pc:spChg>
          <pc:grpChg chg="add mod">
            <ac:chgData name="BRAZZOLOTTO Isabelle" userId="c4914297-3f2d-4e0a-8c8d-5f9c7ad33800" providerId="ADAL" clId="{0115AAD5-3BF7-5D4A-AAE8-684D83D114ED}" dt="2022-12-02T10:01:56.770" v="47"/>
            <ac:grpSpMkLst>
              <pc:docMk/>
              <pc:sldMasterMk cId="3558316562" sldId="2147483731"/>
              <pc:sldLayoutMk cId="1132958960" sldId="2147483837"/>
              <ac:grpSpMk id="9" creationId="{421DAB7C-906C-E240-1254-5282BB85702F}"/>
            </ac:grpSpMkLst>
          </pc:grpChg>
          <pc:picChg chg="del">
            <ac:chgData name="BRAZZOLOTTO Isabelle" userId="c4914297-3f2d-4e0a-8c8d-5f9c7ad33800" providerId="ADAL" clId="{0115AAD5-3BF7-5D4A-AAE8-684D83D114ED}" dt="2022-12-02T10:01:55.136" v="45" actId="478"/>
            <ac:picMkLst>
              <pc:docMk/>
              <pc:sldMasterMk cId="3558316562" sldId="2147483731"/>
              <pc:sldLayoutMk cId="1132958960" sldId="2147483837"/>
              <ac:picMk id="8" creationId="{A8582EA7-C1F7-BAB6-4D43-D75D21465898}"/>
            </ac:picMkLst>
          </pc:picChg>
          <pc:picChg chg="mod">
            <ac:chgData name="BRAZZOLOTTO Isabelle" userId="c4914297-3f2d-4e0a-8c8d-5f9c7ad33800" providerId="ADAL" clId="{0115AAD5-3BF7-5D4A-AAE8-684D83D114ED}" dt="2022-12-02T10:01:56.770" v="47"/>
            <ac:picMkLst>
              <pc:docMk/>
              <pc:sldMasterMk cId="3558316562" sldId="2147483731"/>
              <pc:sldLayoutMk cId="1132958960" sldId="2147483837"/>
              <ac:picMk id="13" creationId="{39704B45-BCE5-5480-127B-AED304786E8A}"/>
            </ac:picMkLst>
          </pc:picChg>
        </pc:sldLayoutChg>
        <pc:sldLayoutChg chg="addSp delSp modSp mod">
          <pc:chgData name="BRAZZOLOTTO Isabelle" userId="c4914297-3f2d-4e0a-8c8d-5f9c7ad33800" providerId="ADAL" clId="{0115AAD5-3BF7-5D4A-AAE8-684D83D114ED}" dt="2022-12-02T10:17:47.430" v="74"/>
          <pc:sldLayoutMkLst>
            <pc:docMk/>
            <pc:sldMasterMk cId="3558316562" sldId="2147483731"/>
            <pc:sldLayoutMk cId="2747472375" sldId="2147483838"/>
          </pc:sldLayoutMkLst>
          <pc:spChg chg="del">
            <ac:chgData name="BRAZZOLOTTO Isabelle" userId="c4914297-3f2d-4e0a-8c8d-5f9c7ad33800" providerId="ADAL" clId="{0115AAD5-3BF7-5D4A-AAE8-684D83D114ED}" dt="2022-12-02T10:01:44.616" v="40" actId="478"/>
            <ac:spMkLst>
              <pc:docMk/>
              <pc:sldMasterMk cId="3558316562" sldId="2147483731"/>
              <pc:sldLayoutMk cId="2747472375" sldId="2147483838"/>
              <ac:spMk id="3" creationId="{72DA2333-0266-9EAE-5880-85284B695840}"/>
            </ac:spMkLst>
          </pc:spChg>
          <pc:spChg chg="mod">
            <ac:chgData name="BRAZZOLOTTO Isabelle" userId="c4914297-3f2d-4e0a-8c8d-5f9c7ad33800" providerId="ADAL" clId="{0115AAD5-3BF7-5D4A-AAE8-684D83D114ED}" dt="2022-12-02T10:01:45.792" v="41"/>
            <ac:spMkLst>
              <pc:docMk/>
              <pc:sldMasterMk cId="3558316562" sldId="2147483731"/>
              <pc:sldLayoutMk cId="2747472375" sldId="2147483838"/>
              <ac:spMk id="7" creationId="{A8B677F8-05E5-B9B6-9D71-948B07941C16}"/>
            </ac:spMkLst>
          </pc:spChg>
          <pc:spChg chg="mod">
            <ac:chgData name="BRAZZOLOTTO Isabelle" userId="c4914297-3f2d-4e0a-8c8d-5f9c7ad33800" providerId="ADAL" clId="{0115AAD5-3BF7-5D4A-AAE8-684D83D114ED}" dt="2022-12-02T10:17:47.430" v="74"/>
            <ac:spMkLst>
              <pc:docMk/>
              <pc:sldMasterMk cId="3558316562" sldId="2147483731"/>
              <pc:sldLayoutMk cId="2747472375" sldId="2147483838"/>
              <ac:spMk id="8" creationId="{52CA852A-496B-48C0-8D63-3120C64C561E}"/>
            </ac:spMkLst>
          </pc:spChg>
          <pc:grpChg chg="add mod">
            <ac:chgData name="BRAZZOLOTTO Isabelle" userId="c4914297-3f2d-4e0a-8c8d-5f9c7ad33800" providerId="ADAL" clId="{0115AAD5-3BF7-5D4A-AAE8-684D83D114ED}" dt="2022-12-02T10:01:45.792" v="41"/>
            <ac:grpSpMkLst>
              <pc:docMk/>
              <pc:sldMasterMk cId="3558316562" sldId="2147483731"/>
              <pc:sldLayoutMk cId="2747472375" sldId="2147483838"/>
              <ac:grpSpMk id="6" creationId="{BDF06514-352D-0EE5-4AE1-4F5439DF5D46}"/>
            </ac:grpSpMkLst>
          </pc:grpChg>
          <pc:picChg chg="del">
            <ac:chgData name="BRAZZOLOTTO Isabelle" userId="c4914297-3f2d-4e0a-8c8d-5f9c7ad33800" providerId="ADAL" clId="{0115AAD5-3BF7-5D4A-AAE8-684D83D114ED}" dt="2022-12-02T10:01:44.023" v="39" actId="478"/>
            <ac:picMkLst>
              <pc:docMk/>
              <pc:sldMasterMk cId="3558316562" sldId="2147483731"/>
              <pc:sldLayoutMk cId="2747472375" sldId="2147483838"/>
              <ac:picMk id="5" creationId="{E4496F37-4E8F-2441-0277-26E67AE8C212}"/>
            </ac:picMkLst>
          </pc:picChg>
          <pc:picChg chg="mod">
            <ac:chgData name="BRAZZOLOTTO Isabelle" userId="c4914297-3f2d-4e0a-8c8d-5f9c7ad33800" providerId="ADAL" clId="{0115AAD5-3BF7-5D4A-AAE8-684D83D114ED}" dt="2022-12-02T10:01:45.792" v="41"/>
            <ac:picMkLst>
              <pc:docMk/>
              <pc:sldMasterMk cId="3558316562" sldId="2147483731"/>
              <pc:sldLayoutMk cId="2747472375" sldId="2147483838"/>
              <ac:picMk id="9" creationId="{B6E08704-E211-5D14-4010-9CEE6BB9F252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A9880C7-BD72-7AFB-0587-7B1932E0F6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3FB0EE7-F471-3B3E-6DC5-B40C39DD73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27DFF-1885-46CF-B307-91FCFEF7C0B3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AF26D9-1D7F-B186-55D3-AD0A1328F4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E314AC5-33E0-6F5D-3AD1-6EA64AE19E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5F665-65AF-47A8-B628-9806417BB3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80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078EB-BE72-4B4A-844E-B558E6EBB188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23FF7-05C4-4020-A21B-8C162D114B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545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leu">
    <p:bg>
      <p:bgPr>
        <a:solidFill>
          <a:srgbClr val="373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5A9C41B-C3CC-5E33-DA31-06C4C5E67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6000" y="2583396"/>
            <a:ext cx="5400000" cy="16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5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479A2A06-6DF4-AF77-0A9C-D5259262FF5F}"/>
              </a:ext>
            </a:extLst>
          </p:cNvPr>
          <p:cNvGrpSpPr/>
          <p:nvPr userDrawn="1"/>
        </p:nvGrpSpPr>
        <p:grpSpPr>
          <a:xfrm>
            <a:off x="-29359" y="210077"/>
            <a:ext cx="4850841" cy="6215719"/>
            <a:chOff x="-17147" y="201066"/>
            <a:chExt cx="4850841" cy="621571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7B5E866-897A-15F7-A183-2026F734D76C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B1B4FAC-DF76-0C51-361E-57388026FDFE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75EA473-C991-5B04-AE1E-3AD69372526A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17B1374-0B81-0B5F-F5DD-73782E718F4A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" name="Freeform: Shape 84">
            <a:extLst>
              <a:ext uri="{FF2B5EF4-FFF2-40B4-BE49-F238E27FC236}">
                <a16:creationId xmlns:a16="http://schemas.microsoft.com/office/drawing/2014/main" id="{E0025D3A-B10D-E272-41B0-C248C8504447}"/>
              </a:ext>
            </a:extLst>
          </p:cNvPr>
          <p:cNvSpPr/>
          <p:nvPr userDrawn="1"/>
        </p:nvSpPr>
        <p:spPr>
          <a:xfrm>
            <a:off x="10133962" y="306669"/>
            <a:ext cx="5666776" cy="5673545"/>
          </a:xfrm>
          <a:custGeom>
            <a:avLst/>
            <a:gdLst>
              <a:gd name="connsiteX0" fmla="*/ 553392 w 724917"/>
              <a:gd name="connsiteY0" fmla="*/ 58958 h 725783"/>
              <a:gd name="connsiteX1" fmla="*/ 716183 w 724917"/>
              <a:gd name="connsiteY1" fmla="*/ 420908 h 725783"/>
              <a:gd name="connsiteX2" fmla="*/ 665960 w 724917"/>
              <a:gd name="connsiteY2" fmla="*/ 554258 h 725783"/>
              <a:gd name="connsiteX3" fmla="*/ 304876 w 724917"/>
              <a:gd name="connsiteY3" fmla="*/ 717049 h 725783"/>
              <a:gd name="connsiteX4" fmla="*/ 171526 w 724917"/>
              <a:gd name="connsiteY4" fmla="*/ 666826 h 725783"/>
              <a:gd name="connsiteX5" fmla="*/ 8735 w 724917"/>
              <a:gd name="connsiteY5" fmla="*/ 304876 h 725783"/>
              <a:gd name="connsiteX6" fmla="*/ 58958 w 724917"/>
              <a:gd name="connsiteY6" fmla="*/ 171526 h 725783"/>
              <a:gd name="connsiteX7" fmla="*/ 420908 w 724917"/>
              <a:gd name="connsiteY7" fmla="*/ 8735 h 725783"/>
              <a:gd name="connsiteX8" fmla="*/ 553392 w 724917"/>
              <a:gd name="connsiteY8" fmla="*/ 58958 h 72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917" h="725783">
                <a:moveTo>
                  <a:pt x="553392" y="58958"/>
                </a:moveTo>
                <a:lnTo>
                  <a:pt x="716183" y="420908"/>
                </a:lnTo>
                <a:cubicBezTo>
                  <a:pt x="738696" y="471996"/>
                  <a:pt x="716183" y="530878"/>
                  <a:pt x="665960" y="554258"/>
                </a:cubicBezTo>
                <a:lnTo>
                  <a:pt x="304876" y="717049"/>
                </a:lnTo>
                <a:cubicBezTo>
                  <a:pt x="253787" y="739562"/>
                  <a:pt x="194905" y="717049"/>
                  <a:pt x="171526" y="666826"/>
                </a:cubicBezTo>
                <a:lnTo>
                  <a:pt x="8735" y="304876"/>
                </a:lnTo>
                <a:cubicBezTo>
                  <a:pt x="-13779" y="253787"/>
                  <a:pt x="8735" y="194905"/>
                  <a:pt x="58958" y="171526"/>
                </a:cubicBezTo>
                <a:lnTo>
                  <a:pt x="420908" y="8735"/>
                </a:lnTo>
                <a:cubicBezTo>
                  <a:pt x="471130" y="-13779"/>
                  <a:pt x="530878" y="8735"/>
                  <a:pt x="553392" y="58958"/>
                </a:cubicBezTo>
              </a:path>
            </a:pathLst>
          </a:custGeom>
          <a:solidFill>
            <a:srgbClr val="67C4E8">
              <a:alpha val="14000"/>
            </a:srgbClr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47C76F1-965F-E6A4-866C-83F92A81D921}"/>
              </a:ext>
            </a:extLst>
          </p:cNvPr>
          <p:cNvSpPr/>
          <p:nvPr/>
        </p:nvSpPr>
        <p:spPr>
          <a:xfrm rot="20223312">
            <a:off x="282332" y="1381341"/>
            <a:ext cx="2758301" cy="2758301"/>
          </a:xfrm>
          <a:prstGeom prst="roundRect">
            <a:avLst>
              <a:gd name="adj" fmla="val 16866"/>
            </a:avLst>
          </a:prstGeom>
          <a:solidFill>
            <a:srgbClr val="00ABE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AA4AE0C-560A-757E-0D3E-D9BE60DF83B4}"/>
              </a:ext>
            </a:extLst>
          </p:cNvPr>
          <p:cNvSpPr/>
          <p:nvPr/>
        </p:nvSpPr>
        <p:spPr>
          <a:xfrm rot="20223312">
            <a:off x="3353117" y="1790033"/>
            <a:ext cx="1940915" cy="1940915"/>
          </a:xfrm>
          <a:prstGeom prst="roundRect">
            <a:avLst>
              <a:gd name="adj" fmla="val 16866"/>
            </a:avLst>
          </a:prstGeom>
          <a:solidFill>
            <a:srgbClr val="373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88A41B6C-2F73-4719-6FFE-A6E7FBEC6278}"/>
              </a:ext>
            </a:extLst>
          </p:cNvPr>
          <p:cNvSpPr/>
          <p:nvPr/>
        </p:nvSpPr>
        <p:spPr>
          <a:xfrm rot="20223312">
            <a:off x="3561916" y="3971685"/>
            <a:ext cx="1940915" cy="1940915"/>
          </a:xfrm>
          <a:prstGeom prst="roundRect">
            <a:avLst>
              <a:gd name="adj" fmla="val 16866"/>
            </a:avLst>
          </a:prstGeom>
          <a:solidFill>
            <a:srgbClr val="4B505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427C318-6C47-7BA5-47ED-7B0F3CF08C33}"/>
              </a:ext>
            </a:extLst>
          </p:cNvPr>
          <p:cNvSpPr/>
          <p:nvPr/>
        </p:nvSpPr>
        <p:spPr>
          <a:xfrm rot="20223312">
            <a:off x="5455513" y="1554666"/>
            <a:ext cx="1940915" cy="1940915"/>
          </a:xfrm>
          <a:prstGeom prst="roundRect">
            <a:avLst>
              <a:gd name="adj" fmla="val 16866"/>
            </a:avLst>
          </a:prstGeom>
          <a:solidFill>
            <a:srgbClr val="4B505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D5AF6101-D324-A822-608B-F52B6EA5E30C}"/>
              </a:ext>
            </a:extLst>
          </p:cNvPr>
          <p:cNvSpPr/>
          <p:nvPr/>
        </p:nvSpPr>
        <p:spPr>
          <a:xfrm rot="20223312">
            <a:off x="5780718" y="3661168"/>
            <a:ext cx="1940915" cy="1940915"/>
          </a:xfrm>
          <a:prstGeom prst="roundRect">
            <a:avLst>
              <a:gd name="adj" fmla="val 16866"/>
            </a:avLst>
          </a:prstGeom>
          <a:solidFill>
            <a:srgbClr val="373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1C6FE973-4734-CA95-C640-8BDFF5724793}"/>
              </a:ext>
            </a:extLst>
          </p:cNvPr>
          <p:cNvSpPr/>
          <p:nvPr/>
        </p:nvSpPr>
        <p:spPr>
          <a:xfrm rot="20223312">
            <a:off x="8150191" y="1428826"/>
            <a:ext cx="3600000" cy="3600000"/>
          </a:xfrm>
          <a:prstGeom prst="roundRect">
            <a:avLst>
              <a:gd name="adj" fmla="val 1686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Title 10">
            <a:extLst>
              <a:ext uri="{FF2B5EF4-FFF2-40B4-BE49-F238E27FC236}">
                <a16:creationId xmlns:a16="http://schemas.microsoft.com/office/drawing/2014/main" id="{BE2B63EC-0E87-0DBA-ABF6-9FA0F99883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660" y="5493"/>
            <a:ext cx="10548937" cy="728920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fr-FR" sz="3200" u="sng" baseline="0">
                <a:solidFill>
                  <a:srgbClr val="373CFF"/>
                </a:solidFill>
                <a:uFill>
                  <a:solidFill>
                    <a:srgbClr val="373CFF"/>
                  </a:solidFill>
                </a:uFill>
              </a:defRPr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du </a:t>
            </a:r>
            <a:r>
              <a:rPr lang="en-US" dirty="0" err="1"/>
              <a:t>texte</a:t>
            </a:r>
            <a:endParaRPr lang="fr-FR" dirty="0"/>
          </a:p>
        </p:txBody>
      </p:sp>
      <p:sp>
        <p:nvSpPr>
          <p:cNvPr id="31" name="Title 10">
            <a:extLst>
              <a:ext uri="{FF2B5EF4-FFF2-40B4-BE49-F238E27FC236}">
                <a16:creationId xmlns:a16="http://schemas.microsoft.com/office/drawing/2014/main" id="{9D47047B-356A-E20F-CB9A-A81EEBEAA70B}"/>
              </a:ext>
            </a:extLst>
          </p:cNvPr>
          <p:cNvSpPr txBox="1">
            <a:spLocks/>
          </p:cNvSpPr>
          <p:nvPr userDrawn="1"/>
        </p:nvSpPr>
        <p:spPr>
          <a:xfrm>
            <a:off x="830660" y="786340"/>
            <a:ext cx="10548937" cy="532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u="sng" kern="1200" baseline="0">
                <a:solidFill>
                  <a:srgbClr val="373CFF"/>
                </a:solidFill>
                <a:uFill>
                  <a:solidFill>
                    <a:srgbClr val="373CFF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i="0" u="none" baseline="0" dirty="0" err="1">
                <a:uFillTx/>
                <a:latin typeface="Fira Sans" panose="020B0503050000020004" pitchFamily="34" charset="0"/>
              </a:rPr>
              <a:t>Cliquez</a:t>
            </a:r>
            <a:r>
              <a:rPr lang="en-US" sz="2000" b="1" i="0" u="none" baseline="0" dirty="0">
                <a:uFillTx/>
                <a:latin typeface="Fira Sans" panose="020B0503050000020004" pitchFamily="34" charset="0"/>
              </a:rPr>
              <a:t> pour </a:t>
            </a:r>
            <a:r>
              <a:rPr lang="en-US" sz="2000" b="1" i="0" u="none" baseline="0" dirty="0" err="1">
                <a:uFillTx/>
                <a:latin typeface="Fira Sans" panose="020B0503050000020004" pitchFamily="34" charset="0"/>
              </a:rPr>
              <a:t>ajouter</a:t>
            </a:r>
            <a:r>
              <a:rPr lang="en-US" sz="2000" b="1" i="0" u="none" baseline="0" dirty="0">
                <a:uFillTx/>
                <a:latin typeface="Fira Sans" panose="020B0503050000020004" pitchFamily="34" charset="0"/>
              </a:rPr>
              <a:t> du </a:t>
            </a:r>
            <a:r>
              <a:rPr lang="en-US" sz="2000" b="1" i="0" u="none" baseline="0" dirty="0" err="1">
                <a:uFillTx/>
                <a:latin typeface="Fira Sans" panose="020B0503050000020004" pitchFamily="34" charset="0"/>
              </a:rPr>
              <a:t>texte</a:t>
            </a:r>
            <a:endParaRPr lang="en-US" sz="2000" b="1" i="0" u="none" baseline="0" dirty="0">
              <a:uFillTx/>
              <a:latin typeface="Fira Sans" panose="020B0503050000020004" pitchFamily="34" charset="0"/>
            </a:endParaRPr>
          </a:p>
        </p:txBody>
      </p:sp>
      <p:sp>
        <p:nvSpPr>
          <p:cNvPr id="34" name="Espace réservé du texte 27">
            <a:extLst>
              <a:ext uri="{FF2B5EF4-FFF2-40B4-BE49-F238E27FC236}">
                <a16:creationId xmlns:a16="http://schemas.microsoft.com/office/drawing/2014/main" id="{10367977-7544-D387-0F84-61AAF086E8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659" y="1892575"/>
            <a:ext cx="2136775" cy="1904551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35" name="Espace réservé du texte 27">
            <a:extLst>
              <a:ext uri="{FF2B5EF4-FFF2-40B4-BE49-F238E27FC236}">
                <a16:creationId xmlns:a16="http://schemas.microsoft.com/office/drawing/2014/main" id="{367A27C8-3B35-A825-CADD-87FBD4958E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9318" y="2232923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36" name="Espace réservé du texte 27">
            <a:extLst>
              <a:ext uri="{FF2B5EF4-FFF2-40B4-BE49-F238E27FC236}">
                <a16:creationId xmlns:a16="http://schemas.microsoft.com/office/drawing/2014/main" id="{98B12E6A-2526-2E1D-9071-81E03315D0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0101" y="2039274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37" name="Espace réservé du texte 27">
            <a:extLst>
              <a:ext uri="{FF2B5EF4-FFF2-40B4-BE49-F238E27FC236}">
                <a16:creationId xmlns:a16="http://schemas.microsoft.com/office/drawing/2014/main" id="{4725665F-02AE-7EC9-E6A9-3167EE99D1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43178" y="4493634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38" name="Espace réservé du texte 27">
            <a:extLst>
              <a:ext uri="{FF2B5EF4-FFF2-40B4-BE49-F238E27FC236}">
                <a16:creationId xmlns:a16="http://schemas.microsoft.com/office/drawing/2014/main" id="{B3FF753D-FA6F-CAAE-1C08-91B8CC7212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35248" y="4180726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9B27731E-2515-F6CA-F707-402E072733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68113" y="2264884"/>
            <a:ext cx="3202356" cy="867930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 b="1" i="0">
                <a:solidFill>
                  <a:srgbClr val="373CFF"/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Freeform: Shape 88">
            <a:extLst>
              <a:ext uri="{FF2B5EF4-FFF2-40B4-BE49-F238E27FC236}">
                <a16:creationId xmlns:a16="http://schemas.microsoft.com/office/drawing/2014/main" id="{29A33DAE-C7C6-2DB3-3058-299F7DC1CC4A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Freeform: Shape 88">
            <a:extLst>
              <a:ext uri="{FF2B5EF4-FFF2-40B4-BE49-F238E27FC236}">
                <a16:creationId xmlns:a16="http://schemas.microsoft.com/office/drawing/2014/main" id="{B1EFA1C2-9802-FF37-AFF8-A0B4B31D01A9}"/>
              </a:ext>
            </a:extLst>
          </p:cNvPr>
          <p:cNvSpPr/>
          <p:nvPr userDrawn="1"/>
        </p:nvSpPr>
        <p:spPr>
          <a:xfrm>
            <a:off x="325416" y="6420821"/>
            <a:ext cx="771896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9" name="Espace réservé du numéro de diapositive 4">
            <a:extLst>
              <a:ext uri="{FF2B5EF4-FFF2-40B4-BE49-F238E27FC236}">
                <a16:creationId xmlns:a16="http://schemas.microsoft.com/office/drawing/2014/main" id="{4FA21270-A1F0-C1B7-F683-0CCF5281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B29B993-2192-BE6E-995A-0997F6397A9B}"/>
              </a:ext>
            </a:extLst>
          </p:cNvPr>
          <p:cNvGrpSpPr/>
          <p:nvPr userDrawn="1"/>
        </p:nvGrpSpPr>
        <p:grpSpPr>
          <a:xfrm>
            <a:off x="10052049" y="6272614"/>
            <a:ext cx="1371601" cy="489962"/>
            <a:chOff x="10052049" y="6272614"/>
            <a:chExt cx="1371601" cy="489962"/>
          </a:xfrm>
        </p:grpSpPr>
        <p:sp>
          <p:nvSpPr>
            <p:cNvPr id="3" name="Freeform: Shape 88">
              <a:extLst>
                <a:ext uri="{FF2B5EF4-FFF2-40B4-BE49-F238E27FC236}">
                  <a16:creationId xmlns:a16="http://schemas.microsoft.com/office/drawing/2014/main" id="{18371FE6-479C-6DF3-A5E6-80C137FCFF51}"/>
                </a:ext>
              </a:extLst>
            </p:cNvPr>
            <p:cNvSpPr/>
            <p:nvPr userDrawn="1"/>
          </p:nvSpPr>
          <p:spPr>
            <a:xfrm>
              <a:off x="10052049" y="6416786"/>
              <a:ext cx="1371601" cy="3457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pic>
          <p:nvPicPr>
            <p:cNvPr id="5" name="Graphique 3">
              <a:extLst>
                <a:ext uri="{FF2B5EF4-FFF2-40B4-BE49-F238E27FC236}">
                  <a16:creationId xmlns:a16="http://schemas.microsoft.com/office/drawing/2014/main" id="{FC9334F7-58E7-48AE-8F06-C6387772B7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63113" y="6272614"/>
              <a:ext cx="1149473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3436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D97B94-06FC-B45A-EE51-69501AE8BE6D}"/>
              </a:ext>
            </a:extLst>
          </p:cNvPr>
          <p:cNvSpPr/>
          <p:nvPr userDrawn="1"/>
        </p:nvSpPr>
        <p:spPr>
          <a:xfrm>
            <a:off x="0" y="-1"/>
            <a:ext cx="12192000" cy="16127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FA2803BE-46C3-63DB-F971-D1C2B07B7164}"/>
              </a:ext>
            </a:extLst>
          </p:cNvPr>
          <p:cNvGrpSpPr/>
          <p:nvPr userDrawn="1"/>
        </p:nvGrpSpPr>
        <p:grpSpPr>
          <a:xfrm>
            <a:off x="-17147" y="201066"/>
            <a:ext cx="4850841" cy="6215719"/>
            <a:chOff x="-17147" y="201066"/>
            <a:chExt cx="4850841" cy="6215719"/>
          </a:xfrm>
        </p:grpSpPr>
        <p:sp>
          <p:nvSpPr>
            <p:cNvPr id="5" name="Freeform: Shape 42">
              <a:extLst>
                <a:ext uri="{FF2B5EF4-FFF2-40B4-BE49-F238E27FC236}">
                  <a16:creationId xmlns:a16="http://schemas.microsoft.com/office/drawing/2014/main" id="{60EC7886-71FE-282C-81CA-83D1C9472F56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reeform: Shape 84">
              <a:extLst>
                <a:ext uri="{FF2B5EF4-FFF2-40B4-BE49-F238E27FC236}">
                  <a16:creationId xmlns:a16="http://schemas.microsoft.com/office/drawing/2014/main" id="{420D7C4E-BE72-31C1-FF08-664EC071611C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reeform: Shape 91">
              <a:extLst>
                <a:ext uri="{FF2B5EF4-FFF2-40B4-BE49-F238E27FC236}">
                  <a16:creationId xmlns:a16="http://schemas.microsoft.com/office/drawing/2014/main" id="{6C5930BB-3B9B-0EE0-1E07-6C61FFBAF2F8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reeform: Shape 89">
              <a:extLst>
                <a:ext uri="{FF2B5EF4-FFF2-40B4-BE49-F238E27FC236}">
                  <a16:creationId xmlns:a16="http://schemas.microsoft.com/office/drawing/2014/main" id="{9BC6A12B-CD76-80F6-4B59-75D9F2B588A7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2F8F909-90AF-6ACA-8CF7-41BFD3FBB6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7575" y="2293938"/>
            <a:ext cx="10471150" cy="3225800"/>
          </a:xfrm>
        </p:spPr>
        <p:txBody>
          <a:bodyPr/>
          <a:lstStyle>
            <a:lvl1pPr>
              <a:defRPr>
                <a:solidFill>
                  <a:srgbClr val="373CFF"/>
                </a:solidFill>
              </a:defRPr>
            </a:lvl1pPr>
            <a:lvl2pPr>
              <a:defRPr>
                <a:solidFill>
                  <a:srgbClr val="373CFF"/>
                </a:solidFill>
              </a:defRPr>
            </a:lvl2pPr>
            <a:lvl3pPr>
              <a:defRPr>
                <a:solidFill>
                  <a:srgbClr val="373CFF"/>
                </a:solidFill>
              </a:defRPr>
            </a:lvl3pPr>
            <a:lvl4pPr>
              <a:defRPr>
                <a:solidFill>
                  <a:srgbClr val="373CFF"/>
                </a:solidFill>
              </a:defRPr>
            </a:lvl4pPr>
            <a:lvl5pPr>
              <a:defRPr>
                <a:solidFill>
                  <a:srgbClr val="373CFF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A61881B-3F32-811A-D5B6-4852961BD4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2490" y="-1"/>
            <a:ext cx="11354020" cy="1612787"/>
          </a:xfrm>
        </p:spPr>
        <p:txBody>
          <a:bodyPr anchor="ctr"/>
          <a:lstStyle>
            <a:lvl1pPr marL="0" indent="0" algn="ctr">
              <a:buFontTx/>
              <a:buNone/>
              <a:defRPr sz="3200" b="1" i="0">
                <a:solidFill>
                  <a:schemeClr val="bg1"/>
                </a:solidFill>
                <a:latin typeface="Fira Sans" panose="020B0503050000020004" pitchFamily="34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Freeform: Shape 88">
            <a:extLst>
              <a:ext uri="{FF2B5EF4-FFF2-40B4-BE49-F238E27FC236}">
                <a16:creationId xmlns:a16="http://schemas.microsoft.com/office/drawing/2014/main" id="{68A781D3-C01F-A73E-363A-0698C1DCEF90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Freeform: Shape 88">
            <a:extLst>
              <a:ext uri="{FF2B5EF4-FFF2-40B4-BE49-F238E27FC236}">
                <a16:creationId xmlns:a16="http://schemas.microsoft.com/office/drawing/2014/main" id="{411F9D06-6934-0ED3-E6A6-29C3D8594163}"/>
              </a:ext>
            </a:extLst>
          </p:cNvPr>
          <p:cNvSpPr/>
          <p:nvPr userDrawn="1"/>
        </p:nvSpPr>
        <p:spPr>
          <a:xfrm>
            <a:off x="325416" y="6420821"/>
            <a:ext cx="771896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Espace réservé du numéro de diapositive 4">
            <a:extLst>
              <a:ext uri="{FF2B5EF4-FFF2-40B4-BE49-F238E27FC236}">
                <a16:creationId xmlns:a16="http://schemas.microsoft.com/office/drawing/2014/main" id="{15DF0C2A-3C37-C468-9F2F-C8D76A9D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3F680A9-F325-55C3-FD23-D78AED846C5A}"/>
              </a:ext>
            </a:extLst>
          </p:cNvPr>
          <p:cNvGrpSpPr/>
          <p:nvPr userDrawn="1"/>
        </p:nvGrpSpPr>
        <p:grpSpPr>
          <a:xfrm>
            <a:off x="10052049" y="6272614"/>
            <a:ext cx="1371601" cy="489962"/>
            <a:chOff x="10052049" y="6272614"/>
            <a:chExt cx="1371601" cy="489962"/>
          </a:xfrm>
        </p:grpSpPr>
        <p:sp>
          <p:nvSpPr>
            <p:cNvPr id="4" name="Freeform: Shape 88">
              <a:extLst>
                <a:ext uri="{FF2B5EF4-FFF2-40B4-BE49-F238E27FC236}">
                  <a16:creationId xmlns:a16="http://schemas.microsoft.com/office/drawing/2014/main" id="{D70267D0-4D39-15CB-10DD-DDE963F5EBD7}"/>
                </a:ext>
              </a:extLst>
            </p:cNvPr>
            <p:cNvSpPr/>
            <p:nvPr userDrawn="1"/>
          </p:nvSpPr>
          <p:spPr>
            <a:xfrm>
              <a:off x="10052049" y="6416786"/>
              <a:ext cx="1371601" cy="3457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pic>
          <p:nvPicPr>
            <p:cNvPr id="17" name="Graphique 3">
              <a:extLst>
                <a:ext uri="{FF2B5EF4-FFF2-40B4-BE49-F238E27FC236}">
                  <a16:creationId xmlns:a16="http://schemas.microsoft.com/office/drawing/2014/main" id="{AA901F18-FE53-C681-D97A-90A78C8420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63113" y="6272614"/>
              <a:ext cx="1149473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1971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D97B94-06FC-B45A-EE51-69501AE8BE6D}"/>
              </a:ext>
            </a:extLst>
          </p:cNvPr>
          <p:cNvSpPr/>
          <p:nvPr userDrawn="1"/>
        </p:nvSpPr>
        <p:spPr>
          <a:xfrm>
            <a:off x="0" y="-1"/>
            <a:ext cx="12192000" cy="11306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4DDA5A1-EDDC-8331-7524-ACC2907E51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493"/>
            <a:ext cx="10548937" cy="1103736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fr-FR"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du </a:t>
            </a:r>
            <a:r>
              <a:rPr lang="en-US" dirty="0" err="1"/>
              <a:t>texte</a:t>
            </a:r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4B23B35-72CD-1643-A1D0-C8C32481864F}"/>
              </a:ext>
            </a:extLst>
          </p:cNvPr>
          <p:cNvGrpSpPr/>
          <p:nvPr userDrawn="1"/>
        </p:nvGrpSpPr>
        <p:grpSpPr>
          <a:xfrm>
            <a:off x="-17147" y="201066"/>
            <a:ext cx="4850841" cy="6215719"/>
            <a:chOff x="-17147" y="201066"/>
            <a:chExt cx="4850841" cy="6215719"/>
          </a:xfrm>
        </p:grpSpPr>
        <p:sp>
          <p:nvSpPr>
            <p:cNvPr id="5" name="Freeform: Shape 42">
              <a:extLst>
                <a:ext uri="{FF2B5EF4-FFF2-40B4-BE49-F238E27FC236}">
                  <a16:creationId xmlns:a16="http://schemas.microsoft.com/office/drawing/2014/main" id="{949B62C1-4683-BBFF-C813-3D3E0CCFD625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reeform: Shape 84">
              <a:extLst>
                <a:ext uri="{FF2B5EF4-FFF2-40B4-BE49-F238E27FC236}">
                  <a16:creationId xmlns:a16="http://schemas.microsoft.com/office/drawing/2014/main" id="{517AAB81-85E7-A60A-4811-32B0039CB42C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reeform: Shape 91">
              <a:extLst>
                <a:ext uri="{FF2B5EF4-FFF2-40B4-BE49-F238E27FC236}">
                  <a16:creationId xmlns:a16="http://schemas.microsoft.com/office/drawing/2014/main" id="{A8937ED7-BEFF-66AF-4169-EDC707818414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reeform: Shape 89">
              <a:extLst>
                <a:ext uri="{FF2B5EF4-FFF2-40B4-BE49-F238E27FC236}">
                  <a16:creationId xmlns:a16="http://schemas.microsoft.com/office/drawing/2014/main" id="{D8600ACD-0086-F751-A322-83BB5B3BAD42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161D49EB-9CC0-A5EF-C05B-3D199CA816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7575" y="1598892"/>
            <a:ext cx="10471150" cy="3920846"/>
          </a:xfrm>
        </p:spPr>
        <p:txBody>
          <a:bodyPr/>
          <a:lstStyle>
            <a:lvl1pPr>
              <a:defRPr b="1" i="0">
                <a:solidFill>
                  <a:srgbClr val="373CFF"/>
                </a:solidFill>
                <a:latin typeface="Fira Sans" panose="020B0503050000020004" pitchFamily="34" charset="0"/>
              </a:defRPr>
            </a:lvl1pPr>
            <a:lvl2pPr>
              <a:defRPr>
                <a:solidFill>
                  <a:srgbClr val="373CFF"/>
                </a:solidFill>
              </a:defRPr>
            </a:lvl2pPr>
            <a:lvl3pPr>
              <a:defRPr>
                <a:solidFill>
                  <a:srgbClr val="373CFF"/>
                </a:solidFill>
              </a:defRPr>
            </a:lvl3pPr>
            <a:lvl4pPr>
              <a:defRPr>
                <a:solidFill>
                  <a:srgbClr val="373CFF"/>
                </a:solidFill>
              </a:defRPr>
            </a:lvl4pPr>
            <a:lvl5pPr>
              <a:defRPr>
                <a:solidFill>
                  <a:srgbClr val="373CFF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Freeform: Shape 88">
            <a:extLst>
              <a:ext uri="{FF2B5EF4-FFF2-40B4-BE49-F238E27FC236}">
                <a16:creationId xmlns:a16="http://schemas.microsoft.com/office/drawing/2014/main" id="{B699A583-6CBE-EFA1-3FE6-18D9154CAA23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Freeform: Shape 88">
            <a:extLst>
              <a:ext uri="{FF2B5EF4-FFF2-40B4-BE49-F238E27FC236}">
                <a16:creationId xmlns:a16="http://schemas.microsoft.com/office/drawing/2014/main" id="{F1AE27E4-79F5-2B50-0486-353018400D9A}"/>
              </a:ext>
            </a:extLst>
          </p:cNvPr>
          <p:cNvSpPr/>
          <p:nvPr userDrawn="1"/>
        </p:nvSpPr>
        <p:spPr>
          <a:xfrm>
            <a:off x="325416" y="6420821"/>
            <a:ext cx="771896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Espace réservé du numéro de diapositive 4">
            <a:extLst>
              <a:ext uri="{FF2B5EF4-FFF2-40B4-BE49-F238E27FC236}">
                <a16:creationId xmlns:a16="http://schemas.microsoft.com/office/drawing/2014/main" id="{1A5209A5-53BA-B530-7973-D0D927853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8213409A-7CD1-0BE7-33EF-946B1E6FCAAE}"/>
              </a:ext>
            </a:extLst>
          </p:cNvPr>
          <p:cNvGrpSpPr/>
          <p:nvPr userDrawn="1"/>
        </p:nvGrpSpPr>
        <p:grpSpPr>
          <a:xfrm>
            <a:off x="10052049" y="6272614"/>
            <a:ext cx="1371601" cy="489962"/>
            <a:chOff x="10052049" y="6272614"/>
            <a:chExt cx="1371601" cy="489962"/>
          </a:xfrm>
        </p:grpSpPr>
        <p:sp>
          <p:nvSpPr>
            <p:cNvPr id="4" name="Freeform: Shape 88">
              <a:extLst>
                <a:ext uri="{FF2B5EF4-FFF2-40B4-BE49-F238E27FC236}">
                  <a16:creationId xmlns:a16="http://schemas.microsoft.com/office/drawing/2014/main" id="{20CDB904-C54E-F68A-B701-495B28259487}"/>
                </a:ext>
              </a:extLst>
            </p:cNvPr>
            <p:cNvSpPr/>
            <p:nvPr userDrawn="1"/>
          </p:nvSpPr>
          <p:spPr>
            <a:xfrm>
              <a:off x="10052049" y="6416786"/>
              <a:ext cx="1371601" cy="3457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pic>
          <p:nvPicPr>
            <p:cNvPr id="17" name="Graphique 3">
              <a:extLst>
                <a:ext uri="{FF2B5EF4-FFF2-40B4-BE49-F238E27FC236}">
                  <a16:creationId xmlns:a16="http://schemas.microsoft.com/office/drawing/2014/main" id="{25678756-56F5-D98A-9503-0C9DD8AD7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63113" y="6272614"/>
              <a:ext cx="1149473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3693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E68B40B4-6E7D-B73A-6F87-0C4AA6384EA4}"/>
              </a:ext>
            </a:extLst>
          </p:cNvPr>
          <p:cNvGrpSpPr/>
          <p:nvPr userDrawn="1"/>
        </p:nvGrpSpPr>
        <p:grpSpPr>
          <a:xfrm>
            <a:off x="0" y="282454"/>
            <a:ext cx="4850841" cy="6215719"/>
            <a:chOff x="-17147" y="201066"/>
            <a:chExt cx="4850841" cy="6215719"/>
          </a:xfrm>
        </p:grpSpPr>
        <p:sp>
          <p:nvSpPr>
            <p:cNvPr id="13" name="Freeform: Shape 42">
              <a:extLst>
                <a:ext uri="{FF2B5EF4-FFF2-40B4-BE49-F238E27FC236}">
                  <a16:creationId xmlns:a16="http://schemas.microsoft.com/office/drawing/2014/main" id="{364EEA76-FF86-B3E8-5B05-CB6E6C704E9D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reeform: Shape 84">
              <a:extLst>
                <a:ext uri="{FF2B5EF4-FFF2-40B4-BE49-F238E27FC236}">
                  <a16:creationId xmlns:a16="http://schemas.microsoft.com/office/drawing/2014/main" id="{FF71F5B8-CAC2-1AE8-7E12-9ED2B254E871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reeform: Shape 91">
              <a:extLst>
                <a:ext uri="{FF2B5EF4-FFF2-40B4-BE49-F238E27FC236}">
                  <a16:creationId xmlns:a16="http://schemas.microsoft.com/office/drawing/2014/main" id="{96AB7717-3D1F-BF8C-DC11-C75773A7C289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reeform: Shape 89">
              <a:extLst>
                <a:ext uri="{FF2B5EF4-FFF2-40B4-BE49-F238E27FC236}">
                  <a16:creationId xmlns:a16="http://schemas.microsoft.com/office/drawing/2014/main" id="{AD1D604F-F5D6-0236-8DD1-4E044CE306DB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CD97B94-06FC-B45A-EE51-69501AE8BE6D}"/>
              </a:ext>
            </a:extLst>
          </p:cNvPr>
          <p:cNvSpPr/>
          <p:nvPr userDrawn="1"/>
        </p:nvSpPr>
        <p:spPr>
          <a:xfrm>
            <a:off x="0" y="-1"/>
            <a:ext cx="12192000" cy="11306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4DDA5A1-EDDC-8331-7524-ACC2907E51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493"/>
            <a:ext cx="10548937" cy="1103736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fr-FR"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du </a:t>
            </a:r>
            <a:r>
              <a:rPr lang="en-US" dirty="0" err="1"/>
              <a:t>texte</a:t>
            </a:r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16751C2-134F-D182-CC06-32644B73694F}"/>
              </a:ext>
            </a:extLst>
          </p:cNvPr>
          <p:cNvSpPr/>
          <p:nvPr/>
        </p:nvSpPr>
        <p:spPr>
          <a:xfrm rot="20223312">
            <a:off x="1543519" y="1966497"/>
            <a:ext cx="3600000" cy="3600000"/>
          </a:xfrm>
          <a:prstGeom prst="roundRect">
            <a:avLst>
              <a:gd name="adj" fmla="val 16866"/>
            </a:avLst>
          </a:prstGeom>
          <a:solidFill>
            <a:srgbClr val="00ABE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4E8D857-7253-8534-F67B-E8641BA8DEFB}"/>
              </a:ext>
            </a:extLst>
          </p:cNvPr>
          <p:cNvSpPr/>
          <p:nvPr/>
        </p:nvSpPr>
        <p:spPr>
          <a:xfrm rot="20223312">
            <a:off x="6078479" y="1966497"/>
            <a:ext cx="3600000" cy="3600000"/>
          </a:xfrm>
          <a:prstGeom prst="roundRect">
            <a:avLst>
              <a:gd name="adj" fmla="val 16866"/>
            </a:avLst>
          </a:prstGeom>
          <a:solidFill>
            <a:srgbClr val="373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93E47D94-5C1A-401D-876E-9FD92706F9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29946" y="2707682"/>
            <a:ext cx="3190174" cy="2286000"/>
          </a:xfrm>
        </p:spPr>
        <p:txBody>
          <a:bodyPr anchor="ctr" anchorCtr="1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algn="ctr"/>
            <a:r>
              <a:rPr lang="fr-FR" sz="28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6841178D-36C6-D4EF-F718-8ACEBECA0B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01878" y="2707682"/>
            <a:ext cx="3190174" cy="2286000"/>
          </a:xfrm>
        </p:spPr>
        <p:txBody>
          <a:bodyPr anchor="ctr" anchorCtr="1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algn="ctr"/>
            <a:r>
              <a:rPr lang="fr-FR" sz="28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2" name="Freeform: Shape 88">
            <a:extLst>
              <a:ext uri="{FF2B5EF4-FFF2-40B4-BE49-F238E27FC236}">
                <a16:creationId xmlns:a16="http://schemas.microsoft.com/office/drawing/2014/main" id="{D4FF16A4-85EE-8315-C630-9705FBC8BCA2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" name="Freeform: Shape 88">
            <a:extLst>
              <a:ext uri="{FF2B5EF4-FFF2-40B4-BE49-F238E27FC236}">
                <a16:creationId xmlns:a16="http://schemas.microsoft.com/office/drawing/2014/main" id="{2815CD49-134E-CAFE-DB8A-5D3080BA961F}"/>
              </a:ext>
            </a:extLst>
          </p:cNvPr>
          <p:cNvSpPr/>
          <p:nvPr userDrawn="1"/>
        </p:nvSpPr>
        <p:spPr>
          <a:xfrm>
            <a:off x="325416" y="6420821"/>
            <a:ext cx="771896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7" name="Espace réservé du numéro de diapositive 4">
            <a:extLst>
              <a:ext uri="{FF2B5EF4-FFF2-40B4-BE49-F238E27FC236}">
                <a16:creationId xmlns:a16="http://schemas.microsoft.com/office/drawing/2014/main" id="{515EB538-C131-22C2-484D-15760E9F8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44ECF3A-2BD5-FB0B-B1C6-EFBEE53D4262}"/>
              </a:ext>
            </a:extLst>
          </p:cNvPr>
          <p:cNvGrpSpPr/>
          <p:nvPr userDrawn="1"/>
        </p:nvGrpSpPr>
        <p:grpSpPr>
          <a:xfrm>
            <a:off x="10052049" y="6272614"/>
            <a:ext cx="1371601" cy="489962"/>
            <a:chOff x="10052049" y="6272614"/>
            <a:chExt cx="1371601" cy="489962"/>
          </a:xfrm>
        </p:grpSpPr>
        <p:sp>
          <p:nvSpPr>
            <p:cNvPr id="4" name="Freeform: Shape 88">
              <a:extLst>
                <a:ext uri="{FF2B5EF4-FFF2-40B4-BE49-F238E27FC236}">
                  <a16:creationId xmlns:a16="http://schemas.microsoft.com/office/drawing/2014/main" id="{A0F7D25A-3074-2451-A3E2-440255079283}"/>
                </a:ext>
              </a:extLst>
            </p:cNvPr>
            <p:cNvSpPr/>
            <p:nvPr userDrawn="1"/>
          </p:nvSpPr>
          <p:spPr>
            <a:xfrm>
              <a:off x="10052049" y="6416786"/>
              <a:ext cx="1371601" cy="3457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pic>
          <p:nvPicPr>
            <p:cNvPr id="19" name="Graphique 3">
              <a:extLst>
                <a:ext uri="{FF2B5EF4-FFF2-40B4-BE49-F238E27FC236}">
                  <a16:creationId xmlns:a16="http://schemas.microsoft.com/office/drawing/2014/main" id="{5D8BACD3-E8E0-3E33-78FC-15C432D6EE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63113" y="6272614"/>
              <a:ext cx="1149473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6435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E68B40B4-6E7D-B73A-6F87-0C4AA6384EA4}"/>
              </a:ext>
            </a:extLst>
          </p:cNvPr>
          <p:cNvGrpSpPr/>
          <p:nvPr userDrawn="1"/>
        </p:nvGrpSpPr>
        <p:grpSpPr>
          <a:xfrm>
            <a:off x="0" y="287239"/>
            <a:ext cx="4850841" cy="6215719"/>
            <a:chOff x="-17147" y="201066"/>
            <a:chExt cx="4850841" cy="6215719"/>
          </a:xfrm>
        </p:grpSpPr>
        <p:sp>
          <p:nvSpPr>
            <p:cNvPr id="13" name="Freeform: Shape 42">
              <a:extLst>
                <a:ext uri="{FF2B5EF4-FFF2-40B4-BE49-F238E27FC236}">
                  <a16:creationId xmlns:a16="http://schemas.microsoft.com/office/drawing/2014/main" id="{364EEA76-FF86-B3E8-5B05-CB6E6C704E9D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reeform: Shape 84">
              <a:extLst>
                <a:ext uri="{FF2B5EF4-FFF2-40B4-BE49-F238E27FC236}">
                  <a16:creationId xmlns:a16="http://schemas.microsoft.com/office/drawing/2014/main" id="{FF71F5B8-CAC2-1AE8-7E12-9ED2B254E871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reeform: Shape 91">
              <a:extLst>
                <a:ext uri="{FF2B5EF4-FFF2-40B4-BE49-F238E27FC236}">
                  <a16:creationId xmlns:a16="http://schemas.microsoft.com/office/drawing/2014/main" id="{96AB7717-3D1F-BF8C-DC11-C75773A7C289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reeform: Shape 89">
              <a:extLst>
                <a:ext uri="{FF2B5EF4-FFF2-40B4-BE49-F238E27FC236}">
                  <a16:creationId xmlns:a16="http://schemas.microsoft.com/office/drawing/2014/main" id="{AD1D604F-F5D6-0236-8DD1-4E044CE306DB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CD97B94-06FC-B45A-EE51-69501AE8BE6D}"/>
              </a:ext>
            </a:extLst>
          </p:cNvPr>
          <p:cNvSpPr/>
          <p:nvPr userDrawn="1"/>
        </p:nvSpPr>
        <p:spPr>
          <a:xfrm>
            <a:off x="0" y="-1"/>
            <a:ext cx="12192000" cy="11306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4DDA5A1-EDDC-8331-7524-ACC2907E51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493"/>
            <a:ext cx="10548937" cy="1103736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fr-FR"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du </a:t>
            </a:r>
            <a:r>
              <a:rPr lang="en-US" dirty="0" err="1"/>
              <a:t>texte</a:t>
            </a:r>
            <a:endParaRPr lang="fr-FR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944AE7E-F963-6973-9FC3-D3BFCED5C2CB}"/>
              </a:ext>
            </a:extLst>
          </p:cNvPr>
          <p:cNvSpPr/>
          <p:nvPr/>
        </p:nvSpPr>
        <p:spPr>
          <a:xfrm rot="20223312">
            <a:off x="1284025" y="2621410"/>
            <a:ext cx="2758301" cy="2758301"/>
          </a:xfrm>
          <a:prstGeom prst="roundRect">
            <a:avLst>
              <a:gd name="adj" fmla="val 16866"/>
            </a:avLst>
          </a:prstGeom>
          <a:solidFill>
            <a:srgbClr val="00ABE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FAB5CE39-D27E-C188-DC66-104DDBA22251}"/>
              </a:ext>
            </a:extLst>
          </p:cNvPr>
          <p:cNvSpPr/>
          <p:nvPr/>
        </p:nvSpPr>
        <p:spPr>
          <a:xfrm rot="20223312">
            <a:off x="4608022" y="2621410"/>
            <a:ext cx="2758301" cy="2758301"/>
          </a:xfrm>
          <a:prstGeom prst="roundRect">
            <a:avLst>
              <a:gd name="adj" fmla="val 16866"/>
            </a:avLst>
          </a:prstGeom>
          <a:solidFill>
            <a:srgbClr val="373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FC6343A6-D743-1495-C5C3-1A39027329EC}"/>
              </a:ext>
            </a:extLst>
          </p:cNvPr>
          <p:cNvSpPr/>
          <p:nvPr/>
        </p:nvSpPr>
        <p:spPr>
          <a:xfrm rot="20223312">
            <a:off x="7932019" y="2621410"/>
            <a:ext cx="2758301" cy="2758301"/>
          </a:xfrm>
          <a:prstGeom prst="roundRect">
            <a:avLst>
              <a:gd name="adj" fmla="val 16866"/>
            </a:avLst>
          </a:prstGeom>
          <a:solidFill>
            <a:srgbClr val="4B505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1DA8E6E9-A8E3-4EB1-31A9-A4B830D30B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06550" y="3417887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29" name="Espace réservé du texte 27">
            <a:extLst>
              <a:ext uri="{FF2B5EF4-FFF2-40B4-BE49-F238E27FC236}">
                <a16:creationId xmlns:a16="http://schemas.microsoft.com/office/drawing/2014/main" id="{CBA05C22-4353-4B55-E267-182184D116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74275" y="3417887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5A5E85ED-2DB4-35B4-FD49-9E5950DAD0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0726" y="3417887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2" name="Freeform: Shape 88">
            <a:extLst>
              <a:ext uri="{FF2B5EF4-FFF2-40B4-BE49-F238E27FC236}">
                <a16:creationId xmlns:a16="http://schemas.microsoft.com/office/drawing/2014/main" id="{C5BA4996-3B80-AD72-54B8-0663F163072C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8" name="Freeform: Shape 88">
            <a:extLst>
              <a:ext uri="{FF2B5EF4-FFF2-40B4-BE49-F238E27FC236}">
                <a16:creationId xmlns:a16="http://schemas.microsoft.com/office/drawing/2014/main" id="{35357D70-8E12-D051-9981-9A3E5D7964B8}"/>
              </a:ext>
            </a:extLst>
          </p:cNvPr>
          <p:cNvSpPr/>
          <p:nvPr userDrawn="1"/>
        </p:nvSpPr>
        <p:spPr>
          <a:xfrm>
            <a:off x="325416" y="6420821"/>
            <a:ext cx="771896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CF41C8D2-32EA-6CA4-4DFB-301A5D17B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321D804-5CA7-03CB-3766-1B86FDBA8D17}"/>
              </a:ext>
            </a:extLst>
          </p:cNvPr>
          <p:cNvGrpSpPr/>
          <p:nvPr userDrawn="1"/>
        </p:nvGrpSpPr>
        <p:grpSpPr>
          <a:xfrm>
            <a:off x="10052049" y="6272614"/>
            <a:ext cx="1371601" cy="489962"/>
            <a:chOff x="10052049" y="6272614"/>
            <a:chExt cx="1371601" cy="489962"/>
          </a:xfrm>
        </p:grpSpPr>
        <p:sp>
          <p:nvSpPr>
            <p:cNvPr id="4" name="Freeform: Shape 88">
              <a:extLst>
                <a:ext uri="{FF2B5EF4-FFF2-40B4-BE49-F238E27FC236}">
                  <a16:creationId xmlns:a16="http://schemas.microsoft.com/office/drawing/2014/main" id="{E8108EBF-9CA3-3A8C-BF74-A4D37919E04B}"/>
                </a:ext>
              </a:extLst>
            </p:cNvPr>
            <p:cNvSpPr/>
            <p:nvPr userDrawn="1"/>
          </p:nvSpPr>
          <p:spPr>
            <a:xfrm>
              <a:off x="10052049" y="6416786"/>
              <a:ext cx="1371601" cy="3457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pic>
          <p:nvPicPr>
            <p:cNvPr id="18" name="Graphique 3">
              <a:extLst>
                <a:ext uri="{FF2B5EF4-FFF2-40B4-BE49-F238E27FC236}">
                  <a16:creationId xmlns:a16="http://schemas.microsoft.com/office/drawing/2014/main" id="{3B1A26A8-8F76-9B2B-003C-1868BAB32E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63113" y="6272614"/>
              <a:ext cx="1149473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8485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E68B40B4-6E7D-B73A-6F87-0C4AA6384EA4}"/>
              </a:ext>
            </a:extLst>
          </p:cNvPr>
          <p:cNvGrpSpPr/>
          <p:nvPr userDrawn="1"/>
        </p:nvGrpSpPr>
        <p:grpSpPr>
          <a:xfrm>
            <a:off x="0" y="287239"/>
            <a:ext cx="4850841" cy="6215719"/>
            <a:chOff x="-17147" y="201066"/>
            <a:chExt cx="4850841" cy="6215719"/>
          </a:xfrm>
        </p:grpSpPr>
        <p:sp>
          <p:nvSpPr>
            <p:cNvPr id="13" name="Freeform: Shape 42">
              <a:extLst>
                <a:ext uri="{FF2B5EF4-FFF2-40B4-BE49-F238E27FC236}">
                  <a16:creationId xmlns:a16="http://schemas.microsoft.com/office/drawing/2014/main" id="{364EEA76-FF86-B3E8-5B05-CB6E6C704E9D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reeform: Shape 84">
              <a:extLst>
                <a:ext uri="{FF2B5EF4-FFF2-40B4-BE49-F238E27FC236}">
                  <a16:creationId xmlns:a16="http://schemas.microsoft.com/office/drawing/2014/main" id="{FF71F5B8-CAC2-1AE8-7E12-9ED2B254E871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reeform: Shape 91">
              <a:extLst>
                <a:ext uri="{FF2B5EF4-FFF2-40B4-BE49-F238E27FC236}">
                  <a16:creationId xmlns:a16="http://schemas.microsoft.com/office/drawing/2014/main" id="{96AB7717-3D1F-BF8C-DC11-C75773A7C289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reeform: Shape 89">
              <a:extLst>
                <a:ext uri="{FF2B5EF4-FFF2-40B4-BE49-F238E27FC236}">
                  <a16:creationId xmlns:a16="http://schemas.microsoft.com/office/drawing/2014/main" id="{AD1D604F-F5D6-0236-8DD1-4E044CE306DB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CD97B94-06FC-B45A-EE51-69501AE8BE6D}"/>
              </a:ext>
            </a:extLst>
          </p:cNvPr>
          <p:cNvSpPr/>
          <p:nvPr userDrawn="1"/>
        </p:nvSpPr>
        <p:spPr>
          <a:xfrm>
            <a:off x="0" y="-1"/>
            <a:ext cx="12192000" cy="11306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4DDA5A1-EDDC-8331-7524-ACC2907E51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493"/>
            <a:ext cx="10548937" cy="1103736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fr-FR"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du </a:t>
            </a:r>
            <a:r>
              <a:rPr lang="en-US" dirty="0" err="1"/>
              <a:t>texte</a:t>
            </a:r>
            <a:r>
              <a:rPr lang="en-US" dirty="0"/>
              <a:t> </a:t>
            </a:r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61EF0C3-66C5-353A-24F6-A85B7670B002}"/>
              </a:ext>
            </a:extLst>
          </p:cNvPr>
          <p:cNvSpPr/>
          <p:nvPr/>
        </p:nvSpPr>
        <p:spPr>
          <a:xfrm rot="20223312">
            <a:off x="9209893" y="2499966"/>
            <a:ext cx="2520973" cy="2520973"/>
          </a:xfrm>
          <a:prstGeom prst="roundRect">
            <a:avLst>
              <a:gd name="adj" fmla="val 16866"/>
            </a:avLst>
          </a:prstGeom>
          <a:solidFill>
            <a:srgbClr val="373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D96A1EF-6F79-41A5-33CA-BDBE9D193252}"/>
              </a:ext>
            </a:extLst>
          </p:cNvPr>
          <p:cNvSpPr/>
          <p:nvPr/>
        </p:nvSpPr>
        <p:spPr>
          <a:xfrm rot="20223312">
            <a:off x="6336064" y="2499966"/>
            <a:ext cx="2520973" cy="2520973"/>
          </a:xfrm>
          <a:prstGeom prst="roundRect">
            <a:avLst>
              <a:gd name="adj" fmla="val 16866"/>
            </a:avLst>
          </a:prstGeom>
          <a:solidFill>
            <a:srgbClr val="00ABE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17DF9CB0-BF17-C323-76F1-18C721680FD6}"/>
              </a:ext>
            </a:extLst>
          </p:cNvPr>
          <p:cNvSpPr/>
          <p:nvPr/>
        </p:nvSpPr>
        <p:spPr>
          <a:xfrm rot="20223312">
            <a:off x="3462236" y="2499966"/>
            <a:ext cx="2520973" cy="2520973"/>
          </a:xfrm>
          <a:prstGeom prst="roundRect">
            <a:avLst>
              <a:gd name="adj" fmla="val 16866"/>
            </a:avLst>
          </a:prstGeom>
          <a:solidFill>
            <a:srgbClr val="4B505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6DEF6260-2E4B-DFA6-E0AC-7DC063559CB4}"/>
              </a:ext>
            </a:extLst>
          </p:cNvPr>
          <p:cNvSpPr/>
          <p:nvPr/>
        </p:nvSpPr>
        <p:spPr>
          <a:xfrm rot="20223312">
            <a:off x="588408" y="2499966"/>
            <a:ext cx="2520973" cy="2520973"/>
          </a:xfrm>
          <a:prstGeom prst="roundRect">
            <a:avLst>
              <a:gd name="adj" fmla="val 16866"/>
            </a:avLst>
          </a:prstGeom>
          <a:solidFill>
            <a:srgbClr val="373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1DA8E6E9-A8E3-4EB1-31A9-A4B830D30B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776" y="3194412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29" name="Espace réservé du texte 27">
            <a:extLst>
              <a:ext uri="{FF2B5EF4-FFF2-40B4-BE49-F238E27FC236}">
                <a16:creationId xmlns:a16="http://schemas.microsoft.com/office/drawing/2014/main" id="{CBA05C22-4353-4B55-E267-182184D116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4335" y="3194412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5A5E85ED-2DB4-35B4-FD49-9E5950DAD0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05959" y="3194412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26" name="Espace réservé du texte 27">
            <a:extLst>
              <a:ext uri="{FF2B5EF4-FFF2-40B4-BE49-F238E27FC236}">
                <a16:creationId xmlns:a16="http://schemas.microsoft.com/office/drawing/2014/main" id="{13B55427-5C2D-7651-B1F4-818423ABF9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24196" y="3194412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2" name="Freeform: Shape 88">
            <a:extLst>
              <a:ext uri="{FF2B5EF4-FFF2-40B4-BE49-F238E27FC236}">
                <a16:creationId xmlns:a16="http://schemas.microsoft.com/office/drawing/2014/main" id="{A7D6A123-51C8-0AD6-D67A-96531C0B3824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8" name="Freeform: Shape 88">
            <a:extLst>
              <a:ext uri="{FF2B5EF4-FFF2-40B4-BE49-F238E27FC236}">
                <a16:creationId xmlns:a16="http://schemas.microsoft.com/office/drawing/2014/main" id="{2A102D18-45B8-0847-1E42-F1EBCFD9C09C}"/>
              </a:ext>
            </a:extLst>
          </p:cNvPr>
          <p:cNvSpPr/>
          <p:nvPr userDrawn="1"/>
        </p:nvSpPr>
        <p:spPr>
          <a:xfrm>
            <a:off x="325416" y="6420821"/>
            <a:ext cx="771896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7" name="Espace réservé du numéro de diapositive 4">
            <a:extLst>
              <a:ext uri="{FF2B5EF4-FFF2-40B4-BE49-F238E27FC236}">
                <a16:creationId xmlns:a16="http://schemas.microsoft.com/office/drawing/2014/main" id="{ECE66A79-020B-5A87-8E3C-8F2D02D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672B5682-DAA9-4810-16F4-871B4D31F938}"/>
              </a:ext>
            </a:extLst>
          </p:cNvPr>
          <p:cNvGrpSpPr/>
          <p:nvPr userDrawn="1"/>
        </p:nvGrpSpPr>
        <p:grpSpPr>
          <a:xfrm>
            <a:off x="10052049" y="6272614"/>
            <a:ext cx="1371601" cy="489962"/>
            <a:chOff x="10052049" y="6272614"/>
            <a:chExt cx="1371601" cy="489962"/>
          </a:xfrm>
        </p:grpSpPr>
        <p:sp>
          <p:nvSpPr>
            <p:cNvPr id="4" name="Freeform: Shape 88">
              <a:extLst>
                <a:ext uri="{FF2B5EF4-FFF2-40B4-BE49-F238E27FC236}">
                  <a16:creationId xmlns:a16="http://schemas.microsoft.com/office/drawing/2014/main" id="{3580E200-7E32-C9AD-492A-0BDEB72A4A5E}"/>
                </a:ext>
              </a:extLst>
            </p:cNvPr>
            <p:cNvSpPr/>
            <p:nvPr userDrawn="1"/>
          </p:nvSpPr>
          <p:spPr>
            <a:xfrm>
              <a:off x="10052049" y="6416786"/>
              <a:ext cx="1371601" cy="3457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pic>
          <p:nvPicPr>
            <p:cNvPr id="18" name="Graphique 3">
              <a:extLst>
                <a:ext uri="{FF2B5EF4-FFF2-40B4-BE49-F238E27FC236}">
                  <a16:creationId xmlns:a16="http://schemas.microsoft.com/office/drawing/2014/main" id="{6AFBE5CF-8D17-EB22-BE71-5597D2A23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63113" y="6272614"/>
              <a:ext cx="1149473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0925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D97B94-06FC-B45A-EE51-69501AE8BE6D}"/>
              </a:ext>
            </a:extLst>
          </p:cNvPr>
          <p:cNvSpPr/>
          <p:nvPr userDrawn="1"/>
        </p:nvSpPr>
        <p:spPr>
          <a:xfrm>
            <a:off x="0" y="-1"/>
            <a:ext cx="12192000" cy="11306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4DDA5A1-EDDC-8331-7524-ACC2907E51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493"/>
            <a:ext cx="10548937" cy="1103736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fr-FR"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du </a:t>
            </a:r>
            <a:r>
              <a:rPr lang="en-US" dirty="0" err="1"/>
              <a:t>texte</a:t>
            </a:r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4B23B35-72CD-1643-A1D0-C8C32481864F}"/>
              </a:ext>
            </a:extLst>
          </p:cNvPr>
          <p:cNvGrpSpPr/>
          <p:nvPr userDrawn="1"/>
        </p:nvGrpSpPr>
        <p:grpSpPr>
          <a:xfrm>
            <a:off x="-17147" y="201066"/>
            <a:ext cx="4850841" cy="6215719"/>
            <a:chOff x="-17147" y="201066"/>
            <a:chExt cx="4850841" cy="6215719"/>
          </a:xfrm>
        </p:grpSpPr>
        <p:sp>
          <p:nvSpPr>
            <p:cNvPr id="5" name="Freeform: Shape 42">
              <a:extLst>
                <a:ext uri="{FF2B5EF4-FFF2-40B4-BE49-F238E27FC236}">
                  <a16:creationId xmlns:a16="http://schemas.microsoft.com/office/drawing/2014/main" id="{949B62C1-4683-BBFF-C813-3D3E0CCFD625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reeform: Shape 84">
              <a:extLst>
                <a:ext uri="{FF2B5EF4-FFF2-40B4-BE49-F238E27FC236}">
                  <a16:creationId xmlns:a16="http://schemas.microsoft.com/office/drawing/2014/main" id="{517AAB81-85E7-A60A-4811-32B0039CB42C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reeform: Shape 91">
              <a:extLst>
                <a:ext uri="{FF2B5EF4-FFF2-40B4-BE49-F238E27FC236}">
                  <a16:creationId xmlns:a16="http://schemas.microsoft.com/office/drawing/2014/main" id="{A8937ED7-BEFF-66AF-4169-EDC707818414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reeform: Shape 89">
              <a:extLst>
                <a:ext uri="{FF2B5EF4-FFF2-40B4-BE49-F238E27FC236}">
                  <a16:creationId xmlns:a16="http://schemas.microsoft.com/office/drawing/2014/main" id="{D8600ACD-0086-F751-A322-83BB5B3BAD42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C893490D-E360-DCC5-7E8E-7BDAA70778D2}"/>
              </a:ext>
            </a:extLst>
          </p:cNvPr>
          <p:cNvSpPr/>
          <p:nvPr/>
        </p:nvSpPr>
        <p:spPr>
          <a:xfrm>
            <a:off x="7861986" y="1660479"/>
            <a:ext cx="4249960" cy="4252928"/>
          </a:xfrm>
          <a:custGeom>
            <a:avLst/>
            <a:gdLst>
              <a:gd name="connsiteX0" fmla="*/ 554258 w 725783"/>
              <a:gd name="connsiteY0" fmla="*/ 59465 h 726290"/>
              <a:gd name="connsiteX1" fmla="*/ 717049 w 725783"/>
              <a:gd name="connsiteY1" fmla="*/ 421415 h 726290"/>
              <a:gd name="connsiteX2" fmla="*/ 666826 w 725783"/>
              <a:gd name="connsiteY2" fmla="*/ 554765 h 726290"/>
              <a:gd name="connsiteX3" fmla="*/ 304876 w 725783"/>
              <a:gd name="connsiteY3" fmla="*/ 717556 h 726290"/>
              <a:gd name="connsiteX4" fmla="*/ 171526 w 725783"/>
              <a:gd name="connsiteY4" fmla="*/ 667333 h 726290"/>
              <a:gd name="connsiteX5" fmla="*/ 8735 w 725783"/>
              <a:gd name="connsiteY5" fmla="*/ 305383 h 726290"/>
              <a:gd name="connsiteX6" fmla="*/ 58958 w 725783"/>
              <a:gd name="connsiteY6" fmla="*/ 172033 h 726290"/>
              <a:gd name="connsiteX7" fmla="*/ 420908 w 725783"/>
              <a:gd name="connsiteY7" fmla="*/ 9242 h 726290"/>
              <a:gd name="connsiteX8" fmla="*/ 554258 w 725783"/>
              <a:gd name="connsiteY8" fmla="*/ 59465 h 72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783" h="726290">
                <a:moveTo>
                  <a:pt x="554258" y="59465"/>
                </a:moveTo>
                <a:lnTo>
                  <a:pt x="717049" y="421415"/>
                </a:lnTo>
                <a:cubicBezTo>
                  <a:pt x="739562" y="472503"/>
                  <a:pt x="717049" y="531385"/>
                  <a:pt x="666826" y="554765"/>
                </a:cubicBezTo>
                <a:lnTo>
                  <a:pt x="304876" y="717556"/>
                </a:lnTo>
                <a:cubicBezTo>
                  <a:pt x="253787" y="740069"/>
                  <a:pt x="194905" y="717556"/>
                  <a:pt x="171526" y="667333"/>
                </a:cubicBezTo>
                <a:lnTo>
                  <a:pt x="8735" y="305383"/>
                </a:lnTo>
                <a:cubicBezTo>
                  <a:pt x="-13779" y="254294"/>
                  <a:pt x="8735" y="195412"/>
                  <a:pt x="58958" y="172033"/>
                </a:cubicBezTo>
                <a:lnTo>
                  <a:pt x="420908" y="9242"/>
                </a:lnTo>
                <a:cubicBezTo>
                  <a:pt x="471996" y="-14138"/>
                  <a:pt x="531744" y="8376"/>
                  <a:pt x="554258" y="59465"/>
                </a:cubicBezTo>
              </a:path>
            </a:pathLst>
          </a:custGeom>
          <a:solidFill>
            <a:schemeClr val="bg2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0466CE7E-BD89-270C-147F-B9C711A38DD8}"/>
              </a:ext>
            </a:extLst>
          </p:cNvPr>
          <p:cNvGrpSpPr/>
          <p:nvPr userDrawn="1"/>
        </p:nvGrpSpPr>
        <p:grpSpPr>
          <a:xfrm>
            <a:off x="231628" y="1856542"/>
            <a:ext cx="7521116" cy="3860803"/>
            <a:chOff x="231628" y="1856542"/>
            <a:chExt cx="7521116" cy="3860803"/>
          </a:xfrm>
        </p:grpSpPr>
        <p:sp>
          <p:nvSpPr>
            <p:cNvPr id="19" name="Rectangle: Top Corners Rounded 40">
              <a:extLst>
                <a:ext uri="{FF2B5EF4-FFF2-40B4-BE49-F238E27FC236}">
                  <a16:creationId xmlns:a16="http://schemas.microsoft.com/office/drawing/2014/main" id="{F6E86819-5779-C275-04BF-4D37D966DD14}"/>
                </a:ext>
              </a:extLst>
            </p:cNvPr>
            <p:cNvSpPr/>
            <p:nvPr userDrawn="1"/>
          </p:nvSpPr>
          <p:spPr>
            <a:xfrm rot="16200000">
              <a:off x="-901487" y="2989657"/>
              <a:ext cx="3860802" cy="1594572"/>
            </a:xfrm>
            <a:prstGeom prst="round2Same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: Top Corners Rounded 41">
              <a:extLst>
                <a:ext uri="{FF2B5EF4-FFF2-40B4-BE49-F238E27FC236}">
                  <a16:creationId xmlns:a16="http://schemas.microsoft.com/office/drawing/2014/main" id="{22622DA8-BC2A-09CA-2D14-8E5B0A6ACE24}"/>
                </a:ext>
              </a:extLst>
            </p:cNvPr>
            <p:cNvSpPr/>
            <p:nvPr userDrawn="1"/>
          </p:nvSpPr>
          <p:spPr>
            <a:xfrm rot="16200000" flipV="1">
              <a:off x="2859071" y="823672"/>
              <a:ext cx="3860802" cy="5926544"/>
            </a:xfrm>
            <a:prstGeom prst="round2SameRect">
              <a:avLst>
                <a:gd name="adj1" fmla="val 5154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du tableau 24">
            <a:extLst>
              <a:ext uri="{FF2B5EF4-FFF2-40B4-BE49-F238E27FC236}">
                <a16:creationId xmlns:a16="http://schemas.microsoft.com/office/drawing/2014/main" id="{E1C1FB1B-FFBF-27EB-D317-E0A1202F6F0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56461" y="2030279"/>
            <a:ext cx="7268705" cy="348946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texte 17">
            <a:extLst>
              <a:ext uri="{FF2B5EF4-FFF2-40B4-BE49-F238E27FC236}">
                <a16:creationId xmlns:a16="http://schemas.microsoft.com/office/drawing/2014/main" id="{972AC486-D986-FAF4-8A58-8DE3C8A462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2344" y="2707682"/>
            <a:ext cx="3190174" cy="872426"/>
          </a:xfrm>
        </p:spPr>
        <p:txBody>
          <a:bodyPr anchor="ctr" anchorCtr="1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algn="ctr"/>
            <a:r>
              <a:rPr lang="fr-FR" sz="28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C30602E3-D619-3CE8-70B2-0F70F35041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59838" y="3781425"/>
            <a:ext cx="2922549" cy="1738314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9" name="Freeform: Shape 88">
            <a:extLst>
              <a:ext uri="{FF2B5EF4-FFF2-40B4-BE49-F238E27FC236}">
                <a16:creationId xmlns:a16="http://schemas.microsoft.com/office/drawing/2014/main" id="{8E36B6FE-4BE3-BC7E-412B-3E2BFF92B004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Freeform: Shape 88">
            <a:extLst>
              <a:ext uri="{FF2B5EF4-FFF2-40B4-BE49-F238E27FC236}">
                <a16:creationId xmlns:a16="http://schemas.microsoft.com/office/drawing/2014/main" id="{A7D1E896-B7B7-A291-1563-4DD2AA76F272}"/>
              </a:ext>
            </a:extLst>
          </p:cNvPr>
          <p:cNvSpPr/>
          <p:nvPr userDrawn="1"/>
        </p:nvSpPr>
        <p:spPr>
          <a:xfrm>
            <a:off x="325416" y="6420821"/>
            <a:ext cx="771896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Espace réservé du numéro de diapositive 4">
            <a:extLst>
              <a:ext uri="{FF2B5EF4-FFF2-40B4-BE49-F238E27FC236}">
                <a16:creationId xmlns:a16="http://schemas.microsoft.com/office/drawing/2014/main" id="{ADD74A46-7E12-B81E-664D-E1827D3F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3403C687-FE98-6591-B92C-C1519E04E420}"/>
              </a:ext>
            </a:extLst>
          </p:cNvPr>
          <p:cNvGrpSpPr/>
          <p:nvPr userDrawn="1"/>
        </p:nvGrpSpPr>
        <p:grpSpPr>
          <a:xfrm>
            <a:off x="10052049" y="6272614"/>
            <a:ext cx="1371601" cy="489962"/>
            <a:chOff x="10052049" y="6272614"/>
            <a:chExt cx="1371601" cy="489962"/>
          </a:xfrm>
        </p:grpSpPr>
        <p:sp>
          <p:nvSpPr>
            <p:cNvPr id="4" name="Freeform: Shape 88">
              <a:extLst>
                <a:ext uri="{FF2B5EF4-FFF2-40B4-BE49-F238E27FC236}">
                  <a16:creationId xmlns:a16="http://schemas.microsoft.com/office/drawing/2014/main" id="{2568DA01-078A-9C6A-EA71-C16337157F84}"/>
                </a:ext>
              </a:extLst>
            </p:cNvPr>
            <p:cNvSpPr/>
            <p:nvPr userDrawn="1"/>
          </p:nvSpPr>
          <p:spPr>
            <a:xfrm>
              <a:off x="10052049" y="6416786"/>
              <a:ext cx="1371601" cy="3457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pic>
          <p:nvPicPr>
            <p:cNvPr id="17" name="Graphique 3">
              <a:extLst>
                <a:ext uri="{FF2B5EF4-FFF2-40B4-BE49-F238E27FC236}">
                  <a16:creationId xmlns:a16="http://schemas.microsoft.com/office/drawing/2014/main" id="{166322AD-0B81-704E-4465-462CBC4E6E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63113" y="6272614"/>
              <a:ext cx="1149473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5657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0BC058F-C612-241C-E1F1-A4EC9B86A1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6000" y="2583396"/>
            <a:ext cx="5400000" cy="16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9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5A9C41B-C3CC-5E33-DA31-06C4C5E67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6000" y="2583396"/>
            <a:ext cx="5400000" cy="16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5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8AD8B300-D5FF-AE53-B04F-8F0FC1607B7D}"/>
              </a:ext>
            </a:extLst>
          </p:cNvPr>
          <p:cNvGrpSpPr/>
          <p:nvPr userDrawn="1"/>
        </p:nvGrpSpPr>
        <p:grpSpPr>
          <a:xfrm>
            <a:off x="-17147" y="201066"/>
            <a:ext cx="4850841" cy="6215719"/>
            <a:chOff x="-17147" y="201066"/>
            <a:chExt cx="4850841" cy="621571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7B5E866-897A-15F7-A183-2026F734D76C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B1B4FAC-DF76-0C51-361E-57388026FDFE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75EA473-C991-5B04-AE1E-3AD69372526A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17B1374-0B81-0B5F-F5DD-73782E718F4A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6435E5E1-0C7E-218E-9B02-7EA3FC615808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131CB1C8-8A25-C905-FE26-5EAEC2F41739}"/>
              </a:ext>
            </a:extLst>
          </p:cNvPr>
          <p:cNvGrpSpPr/>
          <p:nvPr userDrawn="1"/>
        </p:nvGrpSpPr>
        <p:grpSpPr>
          <a:xfrm>
            <a:off x="10052049" y="6272614"/>
            <a:ext cx="1371601" cy="489962"/>
            <a:chOff x="10052049" y="6272614"/>
            <a:chExt cx="1371601" cy="489962"/>
          </a:xfrm>
        </p:grpSpPr>
        <p:sp>
          <p:nvSpPr>
            <p:cNvPr id="5" name="Freeform: Shape 88">
              <a:extLst>
                <a:ext uri="{FF2B5EF4-FFF2-40B4-BE49-F238E27FC236}">
                  <a16:creationId xmlns:a16="http://schemas.microsoft.com/office/drawing/2014/main" id="{6D5197FC-4861-6D17-0FD1-EAAB3AE2059A}"/>
                </a:ext>
              </a:extLst>
            </p:cNvPr>
            <p:cNvSpPr/>
            <p:nvPr userDrawn="1"/>
          </p:nvSpPr>
          <p:spPr>
            <a:xfrm>
              <a:off x="10052049" y="6416786"/>
              <a:ext cx="1371601" cy="3457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pic>
          <p:nvPicPr>
            <p:cNvPr id="4" name="Graphique 3">
              <a:extLst>
                <a:ext uri="{FF2B5EF4-FFF2-40B4-BE49-F238E27FC236}">
                  <a16:creationId xmlns:a16="http://schemas.microsoft.com/office/drawing/2014/main" id="{3834805E-563E-1F37-690C-6A8593B6A7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63113" y="6272614"/>
              <a:ext cx="1149473" cy="360000"/>
            </a:xfrm>
            <a:prstGeom prst="rect">
              <a:avLst/>
            </a:prstGeom>
          </p:spPr>
        </p:pic>
      </p:grpSp>
      <p:sp>
        <p:nvSpPr>
          <p:cNvPr id="6" name="Freeform: Shape 88">
            <a:extLst>
              <a:ext uri="{FF2B5EF4-FFF2-40B4-BE49-F238E27FC236}">
                <a16:creationId xmlns:a16="http://schemas.microsoft.com/office/drawing/2014/main" id="{E4AE066D-291E-D0AC-EE4F-D12999C8DC44}"/>
              </a:ext>
            </a:extLst>
          </p:cNvPr>
          <p:cNvSpPr/>
          <p:nvPr userDrawn="1"/>
        </p:nvSpPr>
        <p:spPr>
          <a:xfrm>
            <a:off x="325416" y="6420821"/>
            <a:ext cx="771896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2D13FD05-FD86-626C-4445-394451D95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797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479A2A06-6DF4-AF77-0A9C-D5259262FF5F}"/>
              </a:ext>
            </a:extLst>
          </p:cNvPr>
          <p:cNvGrpSpPr/>
          <p:nvPr userDrawn="1"/>
        </p:nvGrpSpPr>
        <p:grpSpPr>
          <a:xfrm>
            <a:off x="-17147" y="201066"/>
            <a:ext cx="4850841" cy="6215719"/>
            <a:chOff x="-17147" y="201066"/>
            <a:chExt cx="4850841" cy="621571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7B5E866-897A-15F7-A183-2026F734D76C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B1B4FAC-DF76-0C51-361E-57388026FDFE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75EA473-C991-5B04-AE1E-3AD69372526A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17B1374-0B81-0B5F-F5DD-73782E718F4A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" name="Freeform: Shape 84">
            <a:extLst>
              <a:ext uri="{FF2B5EF4-FFF2-40B4-BE49-F238E27FC236}">
                <a16:creationId xmlns:a16="http://schemas.microsoft.com/office/drawing/2014/main" id="{E0025D3A-B10D-E272-41B0-C248C8504447}"/>
              </a:ext>
            </a:extLst>
          </p:cNvPr>
          <p:cNvSpPr/>
          <p:nvPr userDrawn="1"/>
        </p:nvSpPr>
        <p:spPr>
          <a:xfrm>
            <a:off x="8441086" y="-1320620"/>
            <a:ext cx="5666776" cy="5673545"/>
          </a:xfrm>
          <a:custGeom>
            <a:avLst/>
            <a:gdLst>
              <a:gd name="connsiteX0" fmla="*/ 553392 w 724917"/>
              <a:gd name="connsiteY0" fmla="*/ 58958 h 725783"/>
              <a:gd name="connsiteX1" fmla="*/ 716183 w 724917"/>
              <a:gd name="connsiteY1" fmla="*/ 420908 h 725783"/>
              <a:gd name="connsiteX2" fmla="*/ 665960 w 724917"/>
              <a:gd name="connsiteY2" fmla="*/ 554258 h 725783"/>
              <a:gd name="connsiteX3" fmla="*/ 304876 w 724917"/>
              <a:gd name="connsiteY3" fmla="*/ 717049 h 725783"/>
              <a:gd name="connsiteX4" fmla="*/ 171526 w 724917"/>
              <a:gd name="connsiteY4" fmla="*/ 666826 h 725783"/>
              <a:gd name="connsiteX5" fmla="*/ 8735 w 724917"/>
              <a:gd name="connsiteY5" fmla="*/ 304876 h 725783"/>
              <a:gd name="connsiteX6" fmla="*/ 58958 w 724917"/>
              <a:gd name="connsiteY6" fmla="*/ 171526 h 725783"/>
              <a:gd name="connsiteX7" fmla="*/ 420908 w 724917"/>
              <a:gd name="connsiteY7" fmla="*/ 8735 h 725783"/>
              <a:gd name="connsiteX8" fmla="*/ 553392 w 724917"/>
              <a:gd name="connsiteY8" fmla="*/ 58958 h 72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917" h="725783">
                <a:moveTo>
                  <a:pt x="553392" y="58958"/>
                </a:moveTo>
                <a:lnTo>
                  <a:pt x="716183" y="420908"/>
                </a:lnTo>
                <a:cubicBezTo>
                  <a:pt x="738696" y="471996"/>
                  <a:pt x="716183" y="530878"/>
                  <a:pt x="665960" y="554258"/>
                </a:cubicBezTo>
                <a:lnTo>
                  <a:pt x="304876" y="717049"/>
                </a:lnTo>
                <a:cubicBezTo>
                  <a:pt x="253787" y="739562"/>
                  <a:pt x="194905" y="717049"/>
                  <a:pt x="171526" y="666826"/>
                </a:cubicBezTo>
                <a:lnTo>
                  <a:pt x="8735" y="304876"/>
                </a:lnTo>
                <a:cubicBezTo>
                  <a:pt x="-13779" y="253787"/>
                  <a:pt x="8735" y="194905"/>
                  <a:pt x="58958" y="171526"/>
                </a:cubicBezTo>
                <a:lnTo>
                  <a:pt x="420908" y="8735"/>
                </a:lnTo>
                <a:cubicBezTo>
                  <a:pt x="471130" y="-13779"/>
                  <a:pt x="530878" y="8735"/>
                  <a:pt x="553392" y="58958"/>
                </a:cubicBezTo>
              </a:path>
            </a:pathLst>
          </a:custGeom>
          <a:solidFill>
            <a:srgbClr val="67C4E8">
              <a:alpha val="14000"/>
            </a:srgbClr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Freeform: Shape 88">
            <a:extLst>
              <a:ext uri="{FF2B5EF4-FFF2-40B4-BE49-F238E27FC236}">
                <a16:creationId xmlns:a16="http://schemas.microsoft.com/office/drawing/2014/main" id="{B247716E-07D8-3D85-5FBB-3C33821A79C9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6" name="Freeform: Shape 88">
            <a:extLst>
              <a:ext uri="{FF2B5EF4-FFF2-40B4-BE49-F238E27FC236}">
                <a16:creationId xmlns:a16="http://schemas.microsoft.com/office/drawing/2014/main" id="{6F3A763D-D71C-036F-F2B7-ACF3E66E827C}"/>
              </a:ext>
            </a:extLst>
          </p:cNvPr>
          <p:cNvSpPr/>
          <p:nvPr userDrawn="1"/>
        </p:nvSpPr>
        <p:spPr>
          <a:xfrm>
            <a:off x="325416" y="6420821"/>
            <a:ext cx="771896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0F3CAD35-3B12-0C51-A338-DEBD948B8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36156E2F-954C-0737-19A8-17EAA269170E}"/>
              </a:ext>
            </a:extLst>
          </p:cNvPr>
          <p:cNvGrpSpPr/>
          <p:nvPr userDrawn="1"/>
        </p:nvGrpSpPr>
        <p:grpSpPr>
          <a:xfrm>
            <a:off x="10052049" y="6272614"/>
            <a:ext cx="1371601" cy="489962"/>
            <a:chOff x="10052049" y="6272614"/>
            <a:chExt cx="1371601" cy="489962"/>
          </a:xfrm>
        </p:grpSpPr>
        <p:sp>
          <p:nvSpPr>
            <p:cNvPr id="9" name="Freeform: Shape 88">
              <a:extLst>
                <a:ext uri="{FF2B5EF4-FFF2-40B4-BE49-F238E27FC236}">
                  <a16:creationId xmlns:a16="http://schemas.microsoft.com/office/drawing/2014/main" id="{ACC7669E-CA4D-C795-6D4B-83B3A3E15168}"/>
                </a:ext>
              </a:extLst>
            </p:cNvPr>
            <p:cNvSpPr/>
            <p:nvPr userDrawn="1"/>
          </p:nvSpPr>
          <p:spPr>
            <a:xfrm>
              <a:off x="10052049" y="6416786"/>
              <a:ext cx="1371601" cy="3457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pic>
          <p:nvPicPr>
            <p:cNvPr id="10" name="Graphique 3">
              <a:extLst>
                <a:ext uri="{FF2B5EF4-FFF2-40B4-BE49-F238E27FC236}">
                  <a16:creationId xmlns:a16="http://schemas.microsoft.com/office/drawing/2014/main" id="{3E88A929-6377-668F-A823-EF357F0540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63113" y="6272614"/>
              <a:ext cx="1149473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59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/ 6 images">
    <p:bg>
      <p:bgPr>
        <a:solidFill>
          <a:srgbClr val="373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2F965EDD-D43C-2257-3B33-E3D647676F13}"/>
              </a:ext>
            </a:extLst>
          </p:cNvPr>
          <p:cNvSpPr/>
          <p:nvPr userDrawn="1"/>
        </p:nvSpPr>
        <p:spPr>
          <a:xfrm>
            <a:off x="-3918" y="6645334"/>
            <a:ext cx="12195920" cy="212667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479A2A06-6DF4-AF77-0A9C-D5259262FF5F}"/>
              </a:ext>
            </a:extLst>
          </p:cNvPr>
          <p:cNvGrpSpPr/>
          <p:nvPr userDrawn="1"/>
        </p:nvGrpSpPr>
        <p:grpSpPr>
          <a:xfrm>
            <a:off x="-17147" y="201066"/>
            <a:ext cx="4850841" cy="6215719"/>
            <a:chOff x="-17147" y="201066"/>
            <a:chExt cx="4850841" cy="621571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7B5E866-897A-15F7-A183-2026F734D76C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B1B4FAC-DF76-0C51-361E-57388026FDFE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75EA473-C991-5B04-AE1E-3AD69372526A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17B1374-0B81-0B5F-F5DD-73782E718F4A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" name="Freeform: Shape 84">
            <a:extLst>
              <a:ext uri="{FF2B5EF4-FFF2-40B4-BE49-F238E27FC236}">
                <a16:creationId xmlns:a16="http://schemas.microsoft.com/office/drawing/2014/main" id="{E0025D3A-B10D-E272-41B0-C248C8504447}"/>
              </a:ext>
            </a:extLst>
          </p:cNvPr>
          <p:cNvSpPr/>
          <p:nvPr userDrawn="1"/>
        </p:nvSpPr>
        <p:spPr>
          <a:xfrm>
            <a:off x="10133962" y="306669"/>
            <a:ext cx="5666776" cy="5673545"/>
          </a:xfrm>
          <a:custGeom>
            <a:avLst/>
            <a:gdLst>
              <a:gd name="connsiteX0" fmla="*/ 553392 w 724917"/>
              <a:gd name="connsiteY0" fmla="*/ 58958 h 725783"/>
              <a:gd name="connsiteX1" fmla="*/ 716183 w 724917"/>
              <a:gd name="connsiteY1" fmla="*/ 420908 h 725783"/>
              <a:gd name="connsiteX2" fmla="*/ 665960 w 724917"/>
              <a:gd name="connsiteY2" fmla="*/ 554258 h 725783"/>
              <a:gd name="connsiteX3" fmla="*/ 304876 w 724917"/>
              <a:gd name="connsiteY3" fmla="*/ 717049 h 725783"/>
              <a:gd name="connsiteX4" fmla="*/ 171526 w 724917"/>
              <a:gd name="connsiteY4" fmla="*/ 666826 h 725783"/>
              <a:gd name="connsiteX5" fmla="*/ 8735 w 724917"/>
              <a:gd name="connsiteY5" fmla="*/ 304876 h 725783"/>
              <a:gd name="connsiteX6" fmla="*/ 58958 w 724917"/>
              <a:gd name="connsiteY6" fmla="*/ 171526 h 725783"/>
              <a:gd name="connsiteX7" fmla="*/ 420908 w 724917"/>
              <a:gd name="connsiteY7" fmla="*/ 8735 h 725783"/>
              <a:gd name="connsiteX8" fmla="*/ 553392 w 724917"/>
              <a:gd name="connsiteY8" fmla="*/ 58958 h 72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917" h="725783">
                <a:moveTo>
                  <a:pt x="553392" y="58958"/>
                </a:moveTo>
                <a:lnTo>
                  <a:pt x="716183" y="420908"/>
                </a:lnTo>
                <a:cubicBezTo>
                  <a:pt x="738696" y="471996"/>
                  <a:pt x="716183" y="530878"/>
                  <a:pt x="665960" y="554258"/>
                </a:cubicBezTo>
                <a:lnTo>
                  <a:pt x="304876" y="717049"/>
                </a:lnTo>
                <a:cubicBezTo>
                  <a:pt x="253787" y="739562"/>
                  <a:pt x="194905" y="717049"/>
                  <a:pt x="171526" y="666826"/>
                </a:cubicBezTo>
                <a:lnTo>
                  <a:pt x="8735" y="304876"/>
                </a:lnTo>
                <a:cubicBezTo>
                  <a:pt x="-13779" y="253787"/>
                  <a:pt x="8735" y="194905"/>
                  <a:pt x="58958" y="171526"/>
                </a:cubicBezTo>
                <a:lnTo>
                  <a:pt x="420908" y="8735"/>
                </a:lnTo>
                <a:cubicBezTo>
                  <a:pt x="471130" y="-13779"/>
                  <a:pt x="530878" y="8735"/>
                  <a:pt x="553392" y="58958"/>
                </a:cubicBezTo>
              </a:path>
            </a:pathLst>
          </a:custGeom>
          <a:solidFill>
            <a:srgbClr val="67C4E8">
              <a:alpha val="14000"/>
            </a:srgbClr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Freeform: Shape 88">
            <a:extLst>
              <a:ext uri="{FF2B5EF4-FFF2-40B4-BE49-F238E27FC236}">
                <a16:creationId xmlns:a16="http://schemas.microsoft.com/office/drawing/2014/main" id="{6C7D4D16-01CF-3698-63AE-1576EEEC8E28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52CA852A-496B-48C0-8D63-3120C64C56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2490" y="-1"/>
            <a:ext cx="11354020" cy="6404067"/>
          </a:xfrm>
        </p:spPr>
        <p:txBody>
          <a:bodyPr anchor="ctr"/>
          <a:lstStyle>
            <a:lvl1pPr marL="0" indent="0" algn="ctr">
              <a:spcAft>
                <a:spcPts val="1200"/>
              </a:spcAft>
              <a:buFontTx/>
              <a:buNone/>
              <a:defRPr sz="4000" b="1" i="0">
                <a:solidFill>
                  <a:schemeClr val="bg1"/>
                </a:solidFill>
                <a:latin typeface="Fira Sans" panose="020B0503050000020004" pitchFamily="34" charset="0"/>
              </a:defRPr>
            </a:lvl1pPr>
            <a:lvl2pPr marL="457200" indent="0" algn="ctr">
              <a:spcAft>
                <a:spcPts val="1200"/>
              </a:spcAft>
              <a:buFontTx/>
              <a:buNone/>
              <a:defRPr sz="32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18F3F417-DBBF-50DD-716E-16AE520888A4}"/>
              </a:ext>
            </a:extLst>
          </p:cNvPr>
          <p:cNvGrpSpPr/>
          <p:nvPr userDrawn="1"/>
        </p:nvGrpSpPr>
        <p:grpSpPr>
          <a:xfrm>
            <a:off x="10052049" y="6272614"/>
            <a:ext cx="1371601" cy="489962"/>
            <a:chOff x="10052049" y="6272614"/>
            <a:chExt cx="1371601" cy="489962"/>
          </a:xfrm>
        </p:grpSpPr>
        <p:sp>
          <p:nvSpPr>
            <p:cNvPr id="10" name="Freeform: Shape 88">
              <a:extLst>
                <a:ext uri="{FF2B5EF4-FFF2-40B4-BE49-F238E27FC236}">
                  <a16:creationId xmlns:a16="http://schemas.microsoft.com/office/drawing/2014/main" id="{8B443900-1F92-5F78-EC38-31085FE351B5}"/>
                </a:ext>
              </a:extLst>
            </p:cNvPr>
            <p:cNvSpPr/>
            <p:nvPr userDrawn="1"/>
          </p:nvSpPr>
          <p:spPr>
            <a:xfrm>
              <a:off x="10052049" y="6416786"/>
              <a:ext cx="1371601" cy="345790"/>
            </a:xfrm>
            <a:prstGeom prst="roundRect">
              <a:avLst>
                <a:gd name="adj" fmla="val 50000"/>
              </a:avLst>
            </a:prstGeom>
            <a:solidFill>
              <a:srgbClr val="373CFF"/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pic>
          <p:nvPicPr>
            <p:cNvPr id="12" name="Graphique 3">
              <a:extLst>
                <a:ext uri="{FF2B5EF4-FFF2-40B4-BE49-F238E27FC236}">
                  <a16:creationId xmlns:a16="http://schemas.microsoft.com/office/drawing/2014/main" id="{B9C830EA-C39F-4EC3-F365-9ED0C169CF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63113" y="6272614"/>
              <a:ext cx="1149473" cy="359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889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2F965EDD-D43C-2257-3B33-E3D647676F13}"/>
              </a:ext>
            </a:extLst>
          </p:cNvPr>
          <p:cNvSpPr/>
          <p:nvPr userDrawn="1"/>
        </p:nvSpPr>
        <p:spPr>
          <a:xfrm>
            <a:off x="-3918" y="6645334"/>
            <a:ext cx="12195920" cy="212667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479A2A06-6DF4-AF77-0A9C-D5259262FF5F}"/>
              </a:ext>
            </a:extLst>
          </p:cNvPr>
          <p:cNvGrpSpPr/>
          <p:nvPr userDrawn="1"/>
        </p:nvGrpSpPr>
        <p:grpSpPr>
          <a:xfrm>
            <a:off x="-17147" y="201066"/>
            <a:ext cx="4850841" cy="6215719"/>
            <a:chOff x="-17147" y="201066"/>
            <a:chExt cx="4850841" cy="621571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7B5E866-897A-15F7-A183-2026F734D76C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B1B4FAC-DF76-0C51-361E-57388026FDFE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75EA473-C991-5B04-AE1E-3AD69372526A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17B1374-0B81-0B5F-F5DD-73782E718F4A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" name="Freeform: Shape 84">
            <a:extLst>
              <a:ext uri="{FF2B5EF4-FFF2-40B4-BE49-F238E27FC236}">
                <a16:creationId xmlns:a16="http://schemas.microsoft.com/office/drawing/2014/main" id="{E0025D3A-B10D-E272-41B0-C248C8504447}"/>
              </a:ext>
            </a:extLst>
          </p:cNvPr>
          <p:cNvSpPr/>
          <p:nvPr userDrawn="1"/>
        </p:nvSpPr>
        <p:spPr>
          <a:xfrm>
            <a:off x="10133962" y="306669"/>
            <a:ext cx="5666776" cy="5673545"/>
          </a:xfrm>
          <a:custGeom>
            <a:avLst/>
            <a:gdLst>
              <a:gd name="connsiteX0" fmla="*/ 553392 w 724917"/>
              <a:gd name="connsiteY0" fmla="*/ 58958 h 725783"/>
              <a:gd name="connsiteX1" fmla="*/ 716183 w 724917"/>
              <a:gd name="connsiteY1" fmla="*/ 420908 h 725783"/>
              <a:gd name="connsiteX2" fmla="*/ 665960 w 724917"/>
              <a:gd name="connsiteY2" fmla="*/ 554258 h 725783"/>
              <a:gd name="connsiteX3" fmla="*/ 304876 w 724917"/>
              <a:gd name="connsiteY3" fmla="*/ 717049 h 725783"/>
              <a:gd name="connsiteX4" fmla="*/ 171526 w 724917"/>
              <a:gd name="connsiteY4" fmla="*/ 666826 h 725783"/>
              <a:gd name="connsiteX5" fmla="*/ 8735 w 724917"/>
              <a:gd name="connsiteY5" fmla="*/ 304876 h 725783"/>
              <a:gd name="connsiteX6" fmla="*/ 58958 w 724917"/>
              <a:gd name="connsiteY6" fmla="*/ 171526 h 725783"/>
              <a:gd name="connsiteX7" fmla="*/ 420908 w 724917"/>
              <a:gd name="connsiteY7" fmla="*/ 8735 h 725783"/>
              <a:gd name="connsiteX8" fmla="*/ 553392 w 724917"/>
              <a:gd name="connsiteY8" fmla="*/ 58958 h 72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917" h="725783">
                <a:moveTo>
                  <a:pt x="553392" y="58958"/>
                </a:moveTo>
                <a:lnTo>
                  <a:pt x="716183" y="420908"/>
                </a:lnTo>
                <a:cubicBezTo>
                  <a:pt x="738696" y="471996"/>
                  <a:pt x="716183" y="530878"/>
                  <a:pt x="665960" y="554258"/>
                </a:cubicBezTo>
                <a:lnTo>
                  <a:pt x="304876" y="717049"/>
                </a:lnTo>
                <a:cubicBezTo>
                  <a:pt x="253787" y="739562"/>
                  <a:pt x="194905" y="717049"/>
                  <a:pt x="171526" y="666826"/>
                </a:cubicBezTo>
                <a:lnTo>
                  <a:pt x="8735" y="304876"/>
                </a:lnTo>
                <a:cubicBezTo>
                  <a:pt x="-13779" y="253787"/>
                  <a:pt x="8735" y="194905"/>
                  <a:pt x="58958" y="171526"/>
                </a:cubicBezTo>
                <a:lnTo>
                  <a:pt x="420908" y="8735"/>
                </a:lnTo>
                <a:cubicBezTo>
                  <a:pt x="471130" y="-13779"/>
                  <a:pt x="530878" y="8735"/>
                  <a:pt x="553392" y="58958"/>
                </a:cubicBezTo>
              </a:path>
            </a:pathLst>
          </a:custGeom>
          <a:solidFill>
            <a:srgbClr val="67C4E8">
              <a:alpha val="14000"/>
            </a:srgbClr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Freeform: Shape 88">
            <a:extLst>
              <a:ext uri="{FF2B5EF4-FFF2-40B4-BE49-F238E27FC236}">
                <a16:creationId xmlns:a16="http://schemas.microsoft.com/office/drawing/2014/main" id="{6C7D4D16-01CF-3698-63AE-1576EEEC8E28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52CA852A-496B-48C0-8D63-3120C64C56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2490" y="-1"/>
            <a:ext cx="11354020" cy="6404067"/>
          </a:xfrm>
        </p:spPr>
        <p:txBody>
          <a:bodyPr anchor="ctr"/>
          <a:lstStyle>
            <a:lvl1pPr marL="0" indent="0" algn="ctr">
              <a:spcAft>
                <a:spcPts val="1200"/>
              </a:spcAft>
              <a:buFontTx/>
              <a:buNone/>
              <a:defRPr sz="4000" b="1" i="0">
                <a:solidFill>
                  <a:srgbClr val="373CFF"/>
                </a:solidFill>
                <a:latin typeface="Fira Sans" panose="020B0503050000020004" pitchFamily="34" charset="0"/>
              </a:defRPr>
            </a:lvl1pPr>
            <a:lvl2pPr marL="457200" indent="0" algn="ctr">
              <a:spcAft>
                <a:spcPts val="1200"/>
              </a:spcAft>
              <a:buFontTx/>
              <a:buNone/>
              <a:defRPr sz="3200">
                <a:solidFill>
                  <a:srgbClr val="373CFF"/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BDF06514-352D-0EE5-4AE1-4F5439DF5D46}"/>
              </a:ext>
            </a:extLst>
          </p:cNvPr>
          <p:cNvGrpSpPr/>
          <p:nvPr userDrawn="1"/>
        </p:nvGrpSpPr>
        <p:grpSpPr>
          <a:xfrm>
            <a:off x="10052049" y="6272614"/>
            <a:ext cx="1371601" cy="489962"/>
            <a:chOff x="10052049" y="6272614"/>
            <a:chExt cx="1371601" cy="489962"/>
          </a:xfrm>
        </p:grpSpPr>
        <p:sp>
          <p:nvSpPr>
            <p:cNvPr id="7" name="Freeform: Shape 88">
              <a:extLst>
                <a:ext uri="{FF2B5EF4-FFF2-40B4-BE49-F238E27FC236}">
                  <a16:creationId xmlns:a16="http://schemas.microsoft.com/office/drawing/2014/main" id="{A8B677F8-05E5-B9B6-9D71-948B07941C16}"/>
                </a:ext>
              </a:extLst>
            </p:cNvPr>
            <p:cNvSpPr/>
            <p:nvPr userDrawn="1"/>
          </p:nvSpPr>
          <p:spPr>
            <a:xfrm>
              <a:off x="10052049" y="6416786"/>
              <a:ext cx="1371601" cy="3457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pic>
          <p:nvPicPr>
            <p:cNvPr id="9" name="Graphique 3">
              <a:extLst>
                <a:ext uri="{FF2B5EF4-FFF2-40B4-BE49-F238E27FC236}">
                  <a16:creationId xmlns:a16="http://schemas.microsoft.com/office/drawing/2014/main" id="{B6E08704-E211-5D14-4010-9CEE6BB9F2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63113" y="6272614"/>
              <a:ext cx="1149473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747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479A2A06-6DF4-AF77-0A9C-D5259262FF5F}"/>
              </a:ext>
            </a:extLst>
          </p:cNvPr>
          <p:cNvGrpSpPr/>
          <p:nvPr userDrawn="1"/>
        </p:nvGrpSpPr>
        <p:grpSpPr>
          <a:xfrm>
            <a:off x="-17147" y="201066"/>
            <a:ext cx="4850841" cy="6215719"/>
            <a:chOff x="-17147" y="201066"/>
            <a:chExt cx="4850841" cy="621571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7B5E866-897A-15F7-A183-2026F734D76C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B1B4FAC-DF76-0C51-361E-57388026FDFE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75EA473-C991-5B04-AE1E-3AD69372526A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17B1374-0B81-0B5F-F5DD-73782E718F4A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" name="Freeform: Shape 84">
            <a:extLst>
              <a:ext uri="{FF2B5EF4-FFF2-40B4-BE49-F238E27FC236}">
                <a16:creationId xmlns:a16="http://schemas.microsoft.com/office/drawing/2014/main" id="{E0025D3A-B10D-E272-41B0-C248C8504447}"/>
              </a:ext>
            </a:extLst>
          </p:cNvPr>
          <p:cNvSpPr/>
          <p:nvPr userDrawn="1"/>
        </p:nvSpPr>
        <p:spPr>
          <a:xfrm>
            <a:off x="8441086" y="-1320620"/>
            <a:ext cx="5666776" cy="5673545"/>
          </a:xfrm>
          <a:custGeom>
            <a:avLst/>
            <a:gdLst>
              <a:gd name="connsiteX0" fmla="*/ 553392 w 724917"/>
              <a:gd name="connsiteY0" fmla="*/ 58958 h 725783"/>
              <a:gd name="connsiteX1" fmla="*/ 716183 w 724917"/>
              <a:gd name="connsiteY1" fmla="*/ 420908 h 725783"/>
              <a:gd name="connsiteX2" fmla="*/ 665960 w 724917"/>
              <a:gd name="connsiteY2" fmla="*/ 554258 h 725783"/>
              <a:gd name="connsiteX3" fmla="*/ 304876 w 724917"/>
              <a:gd name="connsiteY3" fmla="*/ 717049 h 725783"/>
              <a:gd name="connsiteX4" fmla="*/ 171526 w 724917"/>
              <a:gd name="connsiteY4" fmla="*/ 666826 h 725783"/>
              <a:gd name="connsiteX5" fmla="*/ 8735 w 724917"/>
              <a:gd name="connsiteY5" fmla="*/ 304876 h 725783"/>
              <a:gd name="connsiteX6" fmla="*/ 58958 w 724917"/>
              <a:gd name="connsiteY6" fmla="*/ 171526 h 725783"/>
              <a:gd name="connsiteX7" fmla="*/ 420908 w 724917"/>
              <a:gd name="connsiteY7" fmla="*/ 8735 h 725783"/>
              <a:gd name="connsiteX8" fmla="*/ 553392 w 724917"/>
              <a:gd name="connsiteY8" fmla="*/ 58958 h 72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917" h="725783">
                <a:moveTo>
                  <a:pt x="553392" y="58958"/>
                </a:moveTo>
                <a:lnTo>
                  <a:pt x="716183" y="420908"/>
                </a:lnTo>
                <a:cubicBezTo>
                  <a:pt x="738696" y="471996"/>
                  <a:pt x="716183" y="530878"/>
                  <a:pt x="665960" y="554258"/>
                </a:cubicBezTo>
                <a:lnTo>
                  <a:pt x="304876" y="717049"/>
                </a:lnTo>
                <a:cubicBezTo>
                  <a:pt x="253787" y="739562"/>
                  <a:pt x="194905" y="717049"/>
                  <a:pt x="171526" y="666826"/>
                </a:cubicBezTo>
                <a:lnTo>
                  <a:pt x="8735" y="304876"/>
                </a:lnTo>
                <a:cubicBezTo>
                  <a:pt x="-13779" y="253787"/>
                  <a:pt x="8735" y="194905"/>
                  <a:pt x="58958" y="171526"/>
                </a:cubicBezTo>
                <a:lnTo>
                  <a:pt x="420908" y="8735"/>
                </a:lnTo>
                <a:cubicBezTo>
                  <a:pt x="471130" y="-13779"/>
                  <a:pt x="530878" y="8735"/>
                  <a:pt x="553392" y="58958"/>
                </a:cubicBezTo>
              </a:path>
            </a:pathLst>
          </a:custGeom>
          <a:solidFill>
            <a:srgbClr val="67C4E8">
              <a:alpha val="14000"/>
            </a:srgbClr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CE58CA31-4190-7FC7-B198-A6887C0D30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11350" y="2138363"/>
            <a:ext cx="8369300" cy="2433637"/>
          </a:xfrm>
        </p:spPr>
        <p:txBody>
          <a:bodyPr/>
          <a:lstStyle>
            <a:lvl1pPr>
              <a:defRPr>
                <a:solidFill>
                  <a:srgbClr val="373CFF"/>
                </a:solidFill>
              </a:defRPr>
            </a:lvl1pPr>
            <a:lvl2pPr>
              <a:defRPr>
                <a:solidFill>
                  <a:srgbClr val="373CFF"/>
                </a:solidFill>
              </a:defRPr>
            </a:lvl2pPr>
            <a:lvl3pPr>
              <a:defRPr>
                <a:solidFill>
                  <a:srgbClr val="373CFF"/>
                </a:solidFill>
              </a:defRPr>
            </a:lvl3pPr>
            <a:lvl4pPr>
              <a:defRPr>
                <a:solidFill>
                  <a:srgbClr val="373CFF"/>
                </a:solidFill>
              </a:defRPr>
            </a:lvl4pPr>
            <a:lvl5pPr>
              <a:defRPr>
                <a:solidFill>
                  <a:srgbClr val="373CFF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Title 10">
            <a:extLst>
              <a:ext uri="{FF2B5EF4-FFF2-40B4-BE49-F238E27FC236}">
                <a16:creationId xmlns:a16="http://schemas.microsoft.com/office/drawing/2014/main" id="{1A8087BB-4B81-43AA-7BD3-2BB7AF54DF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660" y="5493"/>
            <a:ext cx="10548937" cy="728920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fr-FR" sz="3200" u="sng" baseline="0">
                <a:solidFill>
                  <a:srgbClr val="373CFF"/>
                </a:solidFill>
                <a:uFill>
                  <a:solidFill>
                    <a:srgbClr val="373CFF"/>
                  </a:solidFill>
                </a:uFill>
              </a:defRPr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du </a:t>
            </a:r>
            <a:r>
              <a:rPr lang="en-US" dirty="0" err="1"/>
              <a:t>texte</a:t>
            </a:r>
            <a:endParaRPr lang="fr-FR" dirty="0"/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30DA03C4-ED1A-48A9-D7FD-174F87FAF250}"/>
              </a:ext>
            </a:extLst>
          </p:cNvPr>
          <p:cNvSpPr txBox="1">
            <a:spLocks/>
          </p:cNvSpPr>
          <p:nvPr userDrawn="1"/>
        </p:nvSpPr>
        <p:spPr>
          <a:xfrm>
            <a:off x="830660" y="786340"/>
            <a:ext cx="10548937" cy="532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u="sng" kern="1200" baseline="0">
                <a:solidFill>
                  <a:srgbClr val="373CFF"/>
                </a:solidFill>
                <a:uFill>
                  <a:solidFill>
                    <a:srgbClr val="373CFF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i="0" u="none" baseline="0" dirty="0" err="1">
                <a:uFillTx/>
                <a:latin typeface="Fira Sans" panose="020B0503050000020004" pitchFamily="34" charset="0"/>
              </a:rPr>
              <a:t>Cliquez</a:t>
            </a:r>
            <a:r>
              <a:rPr lang="en-US" sz="2000" b="1" i="0" u="none" baseline="0" dirty="0">
                <a:uFillTx/>
                <a:latin typeface="Fira Sans" panose="020B0503050000020004" pitchFamily="34" charset="0"/>
              </a:rPr>
              <a:t> pour </a:t>
            </a:r>
            <a:r>
              <a:rPr lang="en-US" sz="2000" b="1" i="0" u="none" baseline="0" dirty="0" err="1">
                <a:uFillTx/>
                <a:latin typeface="Fira Sans" panose="020B0503050000020004" pitchFamily="34" charset="0"/>
              </a:rPr>
              <a:t>ajouter</a:t>
            </a:r>
            <a:r>
              <a:rPr lang="en-US" sz="2000" b="1" i="0" u="none" baseline="0" dirty="0">
                <a:uFillTx/>
                <a:latin typeface="Fira Sans" panose="020B0503050000020004" pitchFamily="34" charset="0"/>
              </a:rPr>
              <a:t> du </a:t>
            </a:r>
            <a:r>
              <a:rPr lang="en-US" sz="2000" b="1" i="0" u="none" baseline="0" dirty="0" err="1">
                <a:uFillTx/>
                <a:latin typeface="Fira Sans" panose="020B0503050000020004" pitchFamily="34" charset="0"/>
              </a:rPr>
              <a:t>texte</a:t>
            </a:r>
            <a:endParaRPr lang="en-US" sz="2000" b="1" i="0" u="none" baseline="0" dirty="0">
              <a:uFillTx/>
              <a:latin typeface="Fira Sans" panose="020B0503050000020004" pitchFamily="34" charset="0"/>
            </a:endParaRPr>
          </a:p>
        </p:txBody>
      </p:sp>
      <p:sp>
        <p:nvSpPr>
          <p:cNvPr id="2" name="Freeform: Shape 88">
            <a:extLst>
              <a:ext uri="{FF2B5EF4-FFF2-40B4-BE49-F238E27FC236}">
                <a16:creationId xmlns:a16="http://schemas.microsoft.com/office/drawing/2014/main" id="{79F9C509-8744-0278-6706-9FD244B73C02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Freeform: Shape 88">
            <a:extLst>
              <a:ext uri="{FF2B5EF4-FFF2-40B4-BE49-F238E27FC236}">
                <a16:creationId xmlns:a16="http://schemas.microsoft.com/office/drawing/2014/main" id="{7F91FFFA-DAA5-771D-503C-C6DB65AF0D37}"/>
              </a:ext>
            </a:extLst>
          </p:cNvPr>
          <p:cNvSpPr/>
          <p:nvPr userDrawn="1"/>
        </p:nvSpPr>
        <p:spPr>
          <a:xfrm>
            <a:off x="325416" y="6420821"/>
            <a:ext cx="771896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Espace réservé du numéro de diapositive 4">
            <a:extLst>
              <a:ext uri="{FF2B5EF4-FFF2-40B4-BE49-F238E27FC236}">
                <a16:creationId xmlns:a16="http://schemas.microsoft.com/office/drawing/2014/main" id="{CCC9D6A9-0D2F-04A3-A9E6-9695753D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5C91E2D5-06AD-3A2F-33D9-568BE2D32023}"/>
              </a:ext>
            </a:extLst>
          </p:cNvPr>
          <p:cNvGrpSpPr/>
          <p:nvPr userDrawn="1"/>
        </p:nvGrpSpPr>
        <p:grpSpPr>
          <a:xfrm>
            <a:off x="10052049" y="6272614"/>
            <a:ext cx="1371601" cy="489962"/>
            <a:chOff x="10052049" y="6272614"/>
            <a:chExt cx="1371601" cy="489962"/>
          </a:xfrm>
        </p:grpSpPr>
        <p:sp>
          <p:nvSpPr>
            <p:cNvPr id="12" name="Freeform: Shape 88">
              <a:extLst>
                <a:ext uri="{FF2B5EF4-FFF2-40B4-BE49-F238E27FC236}">
                  <a16:creationId xmlns:a16="http://schemas.microsoft.com/office/drawing/2014/main" id="{D5C0B7D2-2B07-2AF8-DB71-DACF71799B45}"/>
                </a:ext>
              </a:extLst>
            </p:cNvPr>
            <p:cNvSpPr/>
            <p:nvPr userDrawn="1"/>
          </p:nvSpPr>
          <p:spPr>
            <a:xfrm>
              <a:off x="10052049" y="6416786"/>
              <a:ext cx="1371601" cy="3457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pic>
          <p:nvPicPr>
            <p:cNvPr id="13" name="Graphique 3">
              <a:extLst>
                <a:ext uri="{FF2B5EF4-FFF2-40B4-BE49-F238E27FC236}">
                  <a16:creationId xmlns:a16="http://schemas.microsoft.com/office/drawing/2014/main" id="{E7BF4684-72D4-5DCE-D6BC-83BFAF4122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63113" y="6272614"/>
              <a:ext cx="1149473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800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479A2A06-6DF4-AF77-0A9C-D5259262FF5F}"/>
              </a:ext>
            </a:extLst>
          </p:cNvPr>
          <p:cNvGrpSpPr/>
          <p:nvPr userDrawn="1"/>
        </p:nvGrpSpPr>
        <p:grpSpPr>
          <a:xfrm>
            <a:off x="-17147" y="201066"/>
            <a:ext cx="4850841" cy="6215719"/>
            <a:chOff x="-17147" y="201066"/>
            <a:chExt cx="4850841" cy="621571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7B5E866-897A-15F7-A183-2026F734D76C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B1B4FAC-DF76-0C51-361E-57388026FDFE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75EA473-C991-5B04-AE1E-3AD69372526A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17B1374-0B81-0B5F-F5DD-73782E718F4A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" name="Freeform: Shape 84">
            <a:extLst>
              <a:ext uri="{FF2B5EF4-FFF2-40B4-BE49-F238E27FC236}">
                <a16:creationId xmlns:a16="http://schemas.microsoft.com/office/drawing/2014/main" id="{E0025D3A-B10D-E272-41B0-C248C8504447}"/>
              </a:ext>
            </a:extLst>
          </p:cNvPr>
          <p:cNvSpPr/>
          <p:nvPr userDrawn="1"/>
        </p:nvSpPr>
        <p:spPr>
          <a:xfrm>
            <a:off x="10133962" y="306669"/>
            <a:ext cx="5666776" cy="5673545"/>
          </a:xfrm>
          <a:custGeom>
            <a:avLst/>
            <a:gdLst>
              <a:gd name="connsiteX0" fmla="*/ 553392 w 724917"/>
              <a:gd name="connsiteY0" fmla="*/ 58958 h 725783"/>
              <a:gd name="connsiteX1" fmla="*/ 716183 w 724917"/>
              <a:gd name="connsiteY1" fmla="*/ 420908 h 725783"/>
              <a:gd name="connsiteX2" fmla="*/ 665960 w 724917"/>
              <a:gd name="connsiteY2" fmla="*/ 554258 h 725783"/>
              <a:gd name="connsiteX3" fmla="*/ 304876 w 724917"/>
              <a:gd name="connsiteY3" fmla="*/ 717049 h 725783"/>
              <a:gd name="connsiteX4" fmla="*/ 171526 w 724917"/>
              <a:gd name="connsiteY4" fmla="*/ 666826 h 725783"/>
              <a:gd name="connsiteX5" fmla="*/ 8735 w 724917"/>
              <a:gd name="connsiteY5" fmla="*/ 304876 h 725783"/>
              <a:gd name="connsiteX6" fmla="*/ 58958 w 724917"/>
              <a:gd name="connsiteY6" fmla="*/ 171526 h 725783"/>
              <a:gd name="connsiteX7" fmla="*/ 420908 w 724917"/>
              <a:gd name="connsiteY7" fmla="*/ 8735 h 725783"/>
              <a:gd name="connsiteX8" fmla="*/ 553392 w 724917"/>
              <a:gd name="connsiteY8" fmla="*/ 58958 h 72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917" h="725783">
                <a:moveTo>
                  <a:pt x="553392" y="58958"/>
                </a:moveTo>
                <a:lnTo>
                  <a:pt x="716183" y="420908"/>
                </a:lnTo>
                <a:cubicBezTo>
                  <a:pt x="738696" y="471996"/>
                  <a:pt x="716183" y="530878"/>
                  <a:pt x="665960" y="554258"/>
                </a:cubicBezTo>
                <a:lnTo>
                  <a:pt x="304876" y="717049"/>
                </a:lnTo>
                <a:cubicBezTo>
                  <a:pt x="253787" y="739562"/>
                  <a:pt x="194905" y="717049"/>
                  <a:pt x="171526" y="666826"/>
                </a:cubicBezTo>
                <a:lnTo>
                  <a:pt x="8735" y="304876"/>
                </a:lnTo>
                <a:cubicBezTo>
                  <a:pt x="-13779" y="253787"/>
                  <a:pt x="8735" y="194905"/>
                  <a:pt x="58958" y="171526"/>
                </a:cubicBezTo>
                <a:lnTo>
                  <a:pt x="420908" y="8735"/>
                </a:lnTo>
                <a:cubicBezTo>
                  <a:pt x="471130" y="-13779"/>
                  <a:pt x="530878" y="8735"/>
                  <a:pt x="553392" y="58958"/>
                </a:cubicBezTo>
              </a:path>
            </a:pathLst>
          </a:custGeom>
          <a:solidFill>
            <a:srgbClr val="67C4E8">
              <a:alpha val="14000"/>
            </a:srgbClr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DC428726-45C9-7F18-52C7-ED12392407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11350" y="2138363"/>
            <a:ext cx="8369300" cy="2433637"/>
          </a:xfrm>
        </p:spPr>
        <p:txBody>
          <a:bodyPr/>
          <a:lstStyle>
            <a:lvl1pPr>
              <a:defRPr>
                <a:solidFill>
                  <a:srgbClr val="373CFF"/>
                </a:solidFill>
              </a:defRPr>
            </a:lvl1pPr>
            <a:lvl2pPr>
              <a:defRPr>
                <a:solidFill>
                  <a:srgbClr val="373CFF"/>
                </a:solidFill>
              </a:defRPr>
            </a:lvl2pPr>
            <a:lvl3pPr>
              <a:defRPr>
                <a:solidFill>
                  <a:srgbClr val="373CFF"/>
                </a:solidFill>
              </a:defRPr>
            </a:lvl3pPr>
            <a:lvl4pPr>
              <a:defRPr>
                <a:solidFill>
                  <a:srgbClr val="373CFF"/>
                </a:solidFill>
              </a:defRPr>
            </a:lvl4pPr>
            <a:lvl5pPr>
              <a:defRPr>
                <a:solidFill>
                  <a:srgbClr val="373CFF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Title 10">
            <a:extLst>
              <a:ext uri="{FF2B5EF4-FFF2-40B4-BE49-F238E27FC236}">
                <a16:creationId xmlns:a16="http://schemas.microsoft.com/office/drawing/2014/main" id="{EF0CB832-C598-18C1-2010-C143F8ED8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660" y="5493"/>
            <a:ext cx="10548937" cy="728920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fr-FR" sz="3200" u="sng" baseline="0">
                <a:solidFill>
                  <a:srgbClr val="373CFF"/>
                </a:solidFill>
                <a:uFill>
                  <a:solidFill>
                    <a:srgbClr val="373CFF"/>
                  </a:solidFill>
                </a:uFill>
              </a:defRPr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du </a:t>
            </a:r>
            <a:r>
              <a:rPr lang="en-US" dirty="0" err="1"/>
              <a:t>texte</a:t>
            </a:r>
            <a:endParaRPr lang="fr-FR" dirty="0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FB626B0F-B617-3EBD-3371-7E48CB187DB9}"/>
              </a:ext>
            </a:extLst>
          </p:cNvPr>
          <p:cNvSpPr txBox="1">
            <a:spLocks/>
          </p:cNvSpPr>
          <p:nvPr userDrawn="1"/>
        </p:nvSpPr>
        <p:spPr>
          <a:xfrm>
            <a:off x="830660" y="786340"/>
            <a:ext cx="10548937" cy="532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u="sng" kern="1200" baseline="0">
                <a:solidFill>
                  <a:srgbClr val="373CFF"/>
                </a:solidFill>
                <a:uFill>
                  <a:solidFill>
                    <a:srgbClr val="373CFF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i="0" u="none" baseline="0" dirty="0" err="1">
                <a:uFillTx/>
                <a:latin typeface="Fira Sans" panose="020B0503050000020004" pitchFamily="34" charset="0"/>
              </a:rPr>
              <a:t>Cliquez</a:t>
            </a:r>
            <a:r>
              <a:rPr lang="en-US" sz="2000" b="1" i="0" u="none" baseline="0" dirty="0">
                <a:uFillTx/>
                <a:latin typeface="Fira Sans" panose="020B0503050000020004" pitchFamily="34" charset="0"/>
              </a:rPr>
              <a:t> pour </a:t>
            </a:r>
            <a:r>
              <a:rPr lang="en-US" sz="2000" b="1" i="0" u="none" baseline="0" dirty="0" err="1">
                <a:uFillTx/>
                <a:latin typeface="Fira Sans" panose="020B0503050000020004" pitchFamily="34" charset="0"/>
              </a:rPr>
              <a:t>ajouter</a:t>
            </a:r>
            <a:r>
              <a:rPr lang="en-US" sz="2000" b="1" i="0" u="none" baseline="0" dirty="0">
                <a:uFillTx/>
                <a:latin typeface="Fira Sans" panose="020B0503050000020004" pitchFamily="34" charset="0"/>
              </a:rPr>
              <a:t> du </a:t>
            </a:r>
            <a:r>
              <a:rPr lang="en-US" sz="2000" b="1" i="0" u="none" baseline="0" dirty="0" err="1">
                <a:uFillTx/>
                <a:latin typeface="Fira Sans" panose="020B0503050000020004" pitchFamily="34" charset="0"/>
              </a:rPr>
              <a:t>texte</a:t>
            </a:r>
            <a:endParaRPr lang="en-US" sz="2000" b="1" i="0" u="none" baseline="0" dirty="0">
              <a:uFillTx/>
              <a:latin typeface="Fira Sans" panose="020B0503050000020004" pitchFamily="34" charset="0"/>
            </a:endParaRPr>
          </a:p>
        </p:txBody>
      </p:sp>
      <p:sp>
        <p:nvSpPr>
          <p:cNvPr id="6" name="Freeform: Shape 88">
            <a:extLst>
              <a:ext uri="{FF2B5EF4-FFF2-40B4-BE49-F238E27FC236}">
                <a16:creationId xmlns:a16="http://schemas.microsoft.com/office/drawing/2014/main" id="{DF4DCA0D-DD6C-26AC-93DC-F0F0D83445B4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Freeform: Shape 88">
            <a:extLst>
              <a:ext uri="{FF2B5EF4-FFF2-40B4-BE49-F238E27FC236}">
                <a16:creationId xmlns:a16="http://schemas.microsoft.com/office/drawing/2014/main" id="{7DA4D17C-A23B-1F10-2574-3290C8EEE15F}"/>
              </a:ext>
            </a:extLst>
          </p:cNvPr>
          <p:cNvSpPr/>
          <p:nvPr userDrawn="1"/>
        </p:nvSpPr>
        <p:spPr>
          <a:xfrm>
            <a:off x="325416" y="6420821"/>
            <a:ext cx="771896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Espace réservé du numéro de diapositive 4">
            <a:extLst>
              <a:ext uri="{FF2B5EF4-FFF2-40B4-BE49-F238E27FC236}">
                <a16:creationId xmlns:a16="http://schemas.microsoft.com/office/drawing/2014/main" id="{5E1C441A-CBC2-0091-C99F-655EC415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421DAB7C-906C-E240-1254-5282BB85702F}"/>
              </a:ext>
            </a:extLst>
          </p:cNvPr>
          <p:cNvGrpSpPr/>
          <p:nvPr userDrawn="1"/>
        </p:nvGrpSpPr>
        <p:grpSpPr>
          <a:xfrm>
            <a:off x="10052049" y="6272614"/>
            <a:ext cx="1371601" cy="489962"/>
            <a:chOff x="10052049" y="6272614"/>
            <a:chExt cx="1371601" cy="489962"/>
          </a:xfrm>
        </p:grpSpPr>
        <p:sp>
          <p:nvSpPr>
            <p:cNvPr id="12" name="Freeform: Shape 88">
              <a:extLst>
                <a:ext uri="{FF2B5EF4-FFF2-40B4-BE49-F238E27FC236}">
                  <a16:creationId xmlns:a16="http://schemas.microsoft.com/office/drawing/2014/main" id="{BDC97E43-D715-B4BE-5E3C-5A5CF8CAA2B3}"/>
                </a:ext>
              </a:extLst>
            </p:cNvPr>
            <p:cNvSpPr/>
            <p:nvPr userDrawn="1"/>
          </p:nvSpPr>
          <p:spPr>
            <a:xfrm>
              <a:off x="10052049" y="6416786"/>
              <a:ext cx="1371601" cy="3457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pic>
          <p:nvPicPr>
            <p:cNvPr id="13" name="Graphique 3">
              <a:extLst>
                <a:ext uri="{FF2B5EF4-FFF2-40B4-BE49-F238E27FC236}">
                  <a16:creationId xmlns:a16="http://schemas.microsoft.com/office/drawing/2014/main" id="{39704B45-BCE5-5480-127B-AED304786E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63113" y="6272614"/>
              <a:ext cx="1149473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295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479A2A06-6DF4-AF77-0A9C-D5259262FF5F}"/>
              </a:ext>
            </a:extLst>
          </p:cNvPr>
          <p:cNvGrpSpPr/>
          <p:nvPr userDrawn="1"/>
        </p:nvGrpSpPr>
        <p:grpSpPr>
          <a:xfrm>
            <a:off x="-17147" y="201066"/>
            <a:ext cx="4850841" cy="6215719"/>
            <a:chOff x="-17147" y="201066"/>
            <a:chExt cx="4850841" cy="621571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7B5E866-897A-15F7-A183-2026F734D76C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B1B4FAC-DF76-0C51-361E-57388026FDFE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75EA473-C991-5B04-AE1E-3AD69372526A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17B1374-0B81-0B5F-F5DD-73782E718F4A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" name="Freeform: Shape 84">
            <a:extLst>
              <a:ext uri="{FF2B5EF4-FFF2-40B4-BE49-F238E27FC236}">
                <a16:creationId xmlns:a16="http://schemas.microsoft.com/office/drawing/2014/main" id="{E0025D3A-B10D-E272-41B0-C248C8504447}"/>
              </a:ext>
            </a:extLst>
          </p:cNvPr>
          <p:cNvSpPr/>
          <p:nvPr userDrawn="1"/>
        </p:nvSpPr>
        <p:spPr>
          <a:xfrm>
            <a:off x="10133962" y="306669"/>
            <a:ext cx="5666776" cy="5673545"/>
          </a:xfrm>
          <a:custGeom>
            <a:avLst/>
            <a:gdLst>
              <a:gd name="connsiteX0" fmla="*/ 553392 w 724917"/>
              <a:gd name="connsiteY0" fmla="*/ 58958 h 725783"/>
              <a:gd name="connsiteX1" fmla="*/ 716183 w 724917"/>
              <a:gd name="connsiteY1" fmla="*/ 420908 h 725783"/>
              <a:gd name="connsiteX2" fmla="*/ 665960 w 724917"/>
              <a:gd name="connsiteY2" fmla="*/ 554258 h 725783"/>
              <a:gd name="connsiteX3" fmla="*/ 304876 w 724917"/>
              <a:gd name="connsiteY3" fmla="*/ 717049 h 725783"/>
              <a:gd name="connsiteX4" fmla="*/ 171526 w 724917"/>
              <a:gd name="connsiteY4" fmla="*/ 666826 h 725783"/>
              <a:gd name="connsiteX5" fmla="*/ 8735 w 724917"/>
              <a:gd name="connsiteY5" fmla="*/ 304876 h 725783"/>
              <a:gd name="connsiteX6" fmla="*/ 58958 w 724917"/>
              <a:gd name="connsiteY6" fmla="*/ 171526 h 725783"/>
              <a:gd name="connsiteX7" fmla="*/ 420908 w 724917"/>
              <a:gd name="connsiteY7" fmla="*/ 8735 h 725783"/>
              <a:gd name="connsiteX8" fmla="*/ 553392 w 724917"/>
              <a:gd name="connsiteY8" fmla="*/ 58958 h 72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917" h="725783">
                <a:moveTo>
                  <a:pt x="553392" y="58958"/>
                </a:moveTo>
                <a:lnTo>
                  <a:pt x="716183" y="420908"/>
                </a:lnTo>
                <a:cubicBezTo>
                  <a:pt x="738696" y="471996"/>
                  <a:pt x="716183" y="530878"/>
                  <a:pt x="665960" y="554258"/>
                </a:cubicBezTo>
                <a:lnTo>
                  <a:pt x="304876" y="717049"/>
                </a:lnTo>
                <a:cubicBezTo>
                  <a:pt x="253787" y="739562"/>
                  <a:pt x="194905" y="717049"/>
                  <a:pt x="171526" y="666826"/>
                </a:cubicBezTo>
                <a:lnTo>
                  <a:pt x="8735" y="304876"/>
                </a:lnTo>
                <a:cubicBezTo>
                  <a:pt x="-13779" y="253787"/>
                  <a:pt x="8735" y="194905"/>
                  <a:pt x="58958" y="171526"/>
                </a:cubicBezTo>
                <a:lnTo>
                  <a:pt x="420908" y="8735"/>
                </a:lnTo>
                <a:cubicBezTo>
                  <a:pt x="471130" y="-13779"/>
                  <a:pt x="530878" y="8735"/>
                  <a:pt x="553392" y="58958"/>
                </a:cubicBezTo>
              </a:path>
            </a:pathLst>
          </a:custGeom>
          <a:solidFill>
            <a:srgbClr val="67C4E8">
              <a:alpha val="14000"/>
            </a:srgbClr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D4EF0E52-BDE1-EF29-D3C3-30120B559450}"/>
              </a:ext>
            </a:extLst>
          </p:cNvPr>
          <p:cNvSpPr/>
          <p:nvPr userDrawn="1"/>
        </p:nvSpPr>
        <p:spPr>
          <a:xfrm rot="20223312">
            <a:off x="282332" y="1381341"/>
            <a:ext cx="2758301" cy="2758301"/>
          </a:xfrm>
          <a:prstGeom prst="roundRect">
            <a:avLst>
              <a:gd name="adj" fmla="val 16866"/>
            </a:avLst>
          </a:prstGeom>
          <a:solidFill>
            <a:srgbClr val="00ABE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1ED6EA44-F72D-F6F7-993F-9909E26F9C92}"/>
              </a:ext>
            </a:extLst>
          </p:cNvPr>
          <p:cNvSpPr/>
          <p:nvPr userDrawn="1"/>
        </p:nvSpPr>
        <p:spPr>
          <a:xfrm rot="20223312">
            <a:off x="3353117" y="1790033"/>
            <a:ext cx="1940915" cy="1940915"/>
          </a:xfrm>
          <a:prstGeom prst="roundRect">
            <a:avLst>
              <a:gd name="adj" fmla="val 16866"/>
            </a:avLst>
          </a:prstGeom>
          <a:solidFill>
            <a:srgbClr val="373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2CA9483-306B-70B2-53B2-1DA3BCB109E3}"/>
              </a:ext>
            </a:extLst>
          </p:cNvPr>
          <p:cNvSpPr/>
          <p:nvPr userDrawn="1"/>
        </p:nvSpPr>
        <p:spPr>
          <a:xfrm rot="20223312">
            <a:off x="3561916" y="3971685"/>
            <a:ext cx="1940915" cy="1940915"/>
          </a:xfrm>
          <a:prstGeom prst="roundRect">
            <a:avLst>
              <a:gd name="adj" fmla="val 16866"/>
            </a:avLst>
          </a:prstGeom>
          <a:solidFill>
            <a:srgbClr val="4B505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D9B384E-94BD-6B78-C33C-C7CCA8C0F8CE}"/>
              </a:ext>
            </a:extLst>
          </p:cNvPr>
          <p:cNvSpPr/>
          <p:nvPr userDrawn="1"/>
        </p:nvSpPr>
        <p:spPr>
          <a:xfrm rot="20223312">
            <a:off x="5455513" y="1554666"/>
            <a:ext cx="1940915" cy="1940915"/>
          </a:xfrm>
          <a:prstGeom prst="roundRect">
            <a:avLst>
              <a:gd name="adj" fmla="val 16866"/>
            </a:avLst>
          </a:prstGeom>
          <a:solidFill>
            <a:srgbClr val="4B505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016EA8E-AD58-12E0-A7AF-BF3A57FF4291}"/>
              </a:ext>
            </a:extLst>
          </p:cNvPr>
          <p:cNvSpPr/>
          <p:nvPr userDrawn="1"/>
        </p:nvSpPr>
        <p:spPr>
          <a:xfrm rot="20223312">
            <a:off x="5780718" y="3661168"/>
            <a:ext cx="1940915" cy="1940915"/>
          </a:xfrm>
          <a:prstGeom prst="roundRect">
            <a:avLst>
              <a:gd name="adj" fmla="val 16866"/>
            </a:avLst>
          </a:prstGeom>
          <a:solidFill>
            <a:srgbClr val="373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DD4C00FE-F66E-CFD8-58BC-A5163AAD1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660" y="5493"/>
            <a:ext cx="10548937" cy="728920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fr-FR" sz="3200" u="sng" baseline="0">
                <a:solidFill>
                  <a:srgbClr val="373CFF"/>
                </a:solidFill>
                <a:uFill>
                  <a:solidFill>
                    <a:srgbClr val="373CFF"/>
                  </a:solidFill>
                </a:uFill>
              </a:defRPr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du </a:t>
            </a:r>
            <a:r>
              <a:rPr lang="en-US" dirty="0" err="1"/>
              <a:t>texte</a:t>
            </a:r>
            <a:endParaRPr lang="fr-FR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299221A-A54B-574B-AEDF-F69FD5CAAFBB}"/>
              </a:ext>
            </a:extLst>
          </p:cNvPr>
          <p:cNvSpPr txBox="1">
            <a:spLocks/>
          </p:cNvSpPr>
          <p:nvPr userDrawn="1"/>
        </p:nvSpPr>
        <p:spPr>
          <a:xfrm>
            <a:off x="830660" y="786340"/>
            <a:ext cx="10548937" cy="532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u="sng" kern="1200" baseline="0">
                <a:solidFill>
                  <a:srgbClr val="373CFF"/>
                </a:solidFill>
                <a:uFill>
                  <a:solidFill>
                    <a:srgbClr val="373CFF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i="0" u="none" baseline="0" dirty="0" err="1">
                <a:uFillTx/>
                <a:latin typeface="Fira Sans" panose="020B0503050000020004" pitchFamily="34" charset="0"/>
              </a:rPr>
              <a:t>Cliquez</a:t>
            </a:r>
            <a:r>
              <a:rPr lang="en-US" sz="2000" b="1" i="0" u="none" baseline="0" dirty="0">
                <a:uFillTx/>
                <a:latin typeface="Fira Sans" panose="020B0503050000020004" pitchFamily="34" charset="0"/>
              </a:rPr>
              <a:t> pour </a:t>
            </a:r>
            <a:r>
              <a:rPr lang="en-US" sz="2000" b="1" i="0" u="none" baseline="0" dirty="0" err="1">
                <a:uFillTx/>
                <a:latin typeface="Fira Sans" panose="020B0503050000020004" pitchFamily="34" charset="0"/>
              </a:rPr>
              <a:t>ajouter</a:t>
            </a:r>
            <a:r>
              <a:rPr lang="en-US" sz="2000" b="1" i="0" u="none" baseline="0" dirty="0">
                <a:uFillTx/>
                <a:latin typeface="Fira Sans" panose="020B0503050000020004" pitchFamily="34" charset="0"/>
              </a:rPr>
              <a:t> du </a:t>
            </a:r>
            <a:r>
              <a:rPr lang="en-US" sz="2000" b="1" i="0" u="none" baseline="0" dirty="0" err="1">
                <a:uFillTx/>
                <a:latin typeface="Fira Sans" panose="020B0503050000020004" pitchFamily="34" charset="0"/>
              </a:rPr>
              <a:t>texte</a:t>
            </a:r>
            <a:endParaRPr lang="en-US" sz="2000" b="1" i="0" u="none" baseline="0" dirty="0">
              <a:uFillTx/>
              <a:latin typeface="Fira Sans" panose="020B0503050000020004" pitchFamily="34" charset="0"/>
            </a:endParaRP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29B68B37-318C-E50F-D830-775765935A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rot="20180369">
            <a:off x="8061052" y="803993"/>
            <a:ext cx="4732338" cy="4733925"/>
          </a:xfrm>
          <a:prstGeom prst="roundRect">
            <a:avLst/>
          </a:prstGeom>
          <a:solidFill>
            <a:srgbClr val="373CFF">
              <a:alpha val="19000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15C11468-666F-5384-D9DB-1D34A4DE0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659" y="1892575"/>
            <a:ext cx="2136775" cy="1904551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6A9193A-8767-B4AF-FDE5-EC19D4D61A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9318" y="2232923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19" name="Espace réservé du texte 27">
            <a:extLst>
              <a:ext uri="{FF2B5EF4-FFF2-40B4-BE49-F238E27FC236}">
                <a16:creationId xmlns:a16="http://schemas.microsoft.com/office/drawing/2014/main" id="{B414226F-BE4D-A2DF-2ACD-A39EE96B1B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0101" y="1977166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20" name="Espace réservé du texte 27">
            <a:extLst>
              <a:ext uri="{FF2B5EF4-FFF2-40B4-BE49-F238E27FC236}">
                <a16:creationId xmlns:a16="http://schemas.microsoft.com/office/drawing/2014/main" id="{49FD5EAC-F51B-7CA8-72CE-3A399DCBBB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58803" y="4360387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7E9D9BBB-2906-67E0-38D1-BE261ADE8A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56527" y="4140800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24" name="Freeform: Shape 88">
            <a:extLst>
              <a:ext uri="{FF2B5EF4-FFF2-40B4-BE49-F238E27FC236}">
                <a16:creationId xmlns:a16="http://schemas.microsoft.com/office/drawing/2014/main" id="{E461A5AE-E47B-4806-0379-B70C2E712EE9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7" name="Freeform: Shape 88">
            <a:extLst>
              <a:ext uri="{FF2B5EF4-FFF2-40B4-BE49-F238E27FC236}">
                <a16:creationId xmlns:a16="http://schemas.microsoft.com/office/drawing/2014/main" id="{3D246FD3-27B2-2428-1B6A-1A3C01E5D5B1}"/>
              </a:ext>
            </a:extLst>
          </p:cNvPr>
          <p:cNvSpPr/>
          <p:nvPr userDrawn="1"/>
        </p:nvSpPr>
        <p:spPr>
          <a:xfrm>
            <a:off x="325416" y="6420821"/>
            <a:ext cx="771896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8" name="Espace réservé du numéro de diapositive 4">
            <a:extLst>
              <a:ext uri="{FF2B5EF4-FFF2-40B4-BE49-F238E27FC236}">
                <a16:creationId xmlns:a16="http://schemas.microsoft.com/office/drawing/2014/main" id="{0F192D35-B6C4-BD7B-64AE-584412C3C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D486A3CB-4AE2-7F46-83A5-D4E678849339}"/>
              </a:ext>
            </a:extLst>
          </p:cNvPr>
          <p:cNvGrpSpPr/>
          <p:nvPr userDrawn="1"/>
        </p:nvGrpSpPr>
        <p:grpSpPr>
          <a:xfrm>
            <a:off x="10052049" y="6272614"/>
            <a:ext cx="1371601" cy="489962"/>
            <a:chOff x="10052049" y="6272614"/>
            <a:chExt cx="1371601" cy="489962"/>
          </a:xfrm>
        </p:grpSpPr>
        <p:sp>
          <p:nvSpPr>
            <p:cNvPr id="9" name="Freeform: Shape 88">
              <a:extLst>
                <a:ext uri="{FF2B5EF4-FFF2-40B4-BE49-F238E27FC236}">
                  <a16:creationId xmlns:a16="http://schemas.microsoft.com/office/drawing/2014/main" id="{3C122294-705C-9847-6AC9-AAF061480100}"/>
                </a:ext>
              </a:extLst>
            </p:cNvPr>
            <p:cNvSpPr/>
            <p:nvPr userDrawn="1"/>
          </p:nvSpPr>
          <p:spPr>
            <a:xfrm>
              <a:off x="10052049" y="6416786"/>
              <a:ext cx="1371601" cy="3457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pic>
          <p:nvPicPr>
            <p:cNvPr id="12" name="Graphique 3">
              <a:extLst>
                <a:ext uri="{FF2B5EF4-FFF2-40B4-BE49-F238E27FC236}">
                  <a16:creationId xmlns:a16="http://schemas.microsoft.com/office/drawing/2014/main" id="{0EC8AF92-C5E9-6162-E878-580569DC64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63113" y="6272614"/>
              <a:ext cx="1149473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482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9788" y="5492"/>
            <a:ext cx="10548937" cy="1694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5831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9" r:id="rId2"/>
    <p:sldLayoutId id="2147483823" r:id="rId3"/>
    <p:sldLayoutId id="2147483827" r:id="rId4"/>
    <p:sldLayoutId id="2147483828" r:id="rId5"/>
    <p:sldLayoutId id="2147483838" r:id="rId6"/>
    <p:sldLayoutId id="2147483836" r:id="rId7"/>
    <p:sldLayoutId id="2147483837" r:id="rId8"/>
    <p:sldLayoutId id="2147483834" r:id="rId9"/>
    <p:sldLayoutId id="2147483833" r:id="rId10"/>
    <p:sldLayoutId id="2147483825" r:id="rId11"/>
    <p:sldLayoutId id="2147483826" r:id="rId12"/>
    <p:sldLayoutId id="2147483830" r:id="rId13"/>
    <p:sldLayoutId id="2147483831" r:id="rId14"/>
    <p:sldLayoutId id="2147483832" r:id="rId15"/>
    <p:sldLayoutId id="2147483835" r:id="rId16"/>
    <p:sldLayoutId id="2147483822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ira Sans" panose="020B050305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29">
          <p15:clr>
            <a:srgbClr val="F26B43"/>
          </p15:clr>
        </p15:guide>
        <p15:guide id="4" pos="7174">
          <p15:clr>
            <a:srgbClr val="F26B43"/>
          </p15:clr>
        </p15:guide>
        <p15:guide id="5" pos="2162">
          <p15:clr>
            <a:srgbClr val="F26B43"/>
          </p15:clr>
        </p15:guide>
        <p15:guide id="6" pos="5518">
          <p15:clr>
            <a:srgbClr val="F26B43"/>
          </p15:clr>
        </p15:guide>
        <p15:guide id="7" orient="horz" pos="1071">
          <p15:clr>
            <a:srgbClr val="F26B43"/>
          </p15:clr>
        </p15:guide>
        <p15:guide id="8" orient="horz" pos="3203">
          <p15:clr>
            <a:srgbClr val="F26B43"/>
          </p15:clr>
        </p15:guide>
        <p15:guide id="9" pos="2457">
          <p15:clr>
            <a:srgbClr val="F26B43"/>
          </p15:clr>
        </p15:guide>
        <p15:guide id="10" pos="5201">
          <p15:clr>
            <a:srgbClr val="F26B43"/>
          </p15:clr>
        </p15:guide>
        <p15:guide id="11" orient="horz" pos="346">
          <p15:clr>
            <a:srgbClr val="F26B43"/>
          </p15:clr>
        </p15:guide>
        <p15:guide id="12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876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18F56211-F982-188B-1782-71BFAFD6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ableau 7">
            <a:extLst>
              <a:ext uri="{FF2B5EF4-FFF2-40B4-BE49-F238E27FC236}">
                <a16:creationId xmlns:a16="http://schemas.microsoft.com/office/drawing/2014/main" id="{A1AE51A3-67F3-51FD-F9B2-85829469C02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/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B969FCA-A26D-8C3F-92A2-23F4DE6B84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E150472-1DBA-7751-617E-835E642ADC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6732C2-0FF3-6986-A2FC-DC655E579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E40403-B73B-C545-B6E4-CBB5CF4BD001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2904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426030A-6D7C-4242-D097-C975DE650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E40403-B73B-C545-B6E4-CBB5CF4BD001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4E8FD69D-FCFC-958A-B03A-C2898945EF07}"/>
              </a:ext>
            </a:extLst>
          </p:cNvPr>
          <p:cNvSpPr/>
          <p:nvPr/>
        </p:nvSpPr>
        <p:spPr>
          <a:xfrm rot="20223312">
            <a:off x="521140" y="606851"/>
            <a:ext cx="2088000" cy="2088000"/>
          </a:xfrm>
          <a:prstGeom prst="roundRect">
            <a:avLst>
              <a:gd name="adj" fmla="val 16866"/>
            </a:avLst>
          </a:prstGeom>
          <a:solidFill>
            <a:srgbClr val="373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C1542815-F0C8-EEC5-3F49-66948FE1A56B}"/>
              </a:ext>
            </a:extLst>
          </p:cNvPr>
          <p:cNvSpPr/>
          <p:nvPr/>
        </p:nvSpPr>
        <p:spPr>
          <a:xfrm rot="20223312">
            <a:off x="4523358" y="1289322"/>
            <a:ext cx="2088000" cy="2088000"/>
          </a:xfrm>
          <a:prstGeom prst="roundRect">
            <a:avLst>
              <a:gd name="adj" fmla="val 16866"/>
            </a:avLst>
          </a:prstGeom>
          <a:solidFill>
            <a:srgbClr val="4B505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67B03529-2AC6-F8B7-E9FC-FE16C3CEB02F}"/>
              </a:ext>
            </a:extLst>
          </p:cNvPr>
          <p:cNvSpPr/>
          <p:nvPr/>
        </p:nvSpPr>
        <p:spPr>
          <a:xfrm rot="20223312">
            <a:off x="2443246" y="2174393"/>
            <a:ext cx="2088000" cy="2088000"/>
          </a:xfrm>
          <a:prstGeom prst="roundRect">
            <a:avLst>
              <a:gd name="adj" fmla="val 16866"/>
            </a:avLst>
          </a:prstGeom>
          <a:solidFill>
            <a:srgbClr val="00ABE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C90D5FD0-A406-CBB2-0961-3AE3315593A4}"/>
              </a:ext>
            </a:extLst>
          </p:cNvPr>
          <p:cNvSpPr/>
          <p:nvPr/>
        </p:nvSpPr>
        <p:spPr>
          <a:xfrm rot="20223312">
            <a:off x="6821800" y="2782327"/>
            <a:ext cx="2088000" cy="2088000"/>
          </a:xfrm>
          <a:prstGeom prst="roundRect">
            <a:avLst>
              <a:gd name="adj" fmla="val 16866"/>
            </a:avLst>
          </a:prstGeom>
          <a:solidFill>
            <a:srgbClr val="00ABE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60BAC125-0791-3DC0-BB71-1B3573F4AB6E}"/>
              </a:ext>
            </a:extLst>
          </p:cNvPr>
          <p:cNvSpPr/>
          <p:nvPr/>
        </p:nvSpPr>
        <p:spPr>
          <a:xfrm rot="20223312">
            <a:off x="4741688" y="3667398"/>
            <a:ext cx="2088000" cy="2088000"/>
          </a:xfrm>
          <a:prstGeom prst="roundRect">
            <a:avLst>
              <a:gd name="adj" fmla="val 16866"/>
            </a:avLst>
          </a:prstGeom>
          <a:solidFill>
            <a:srgbClr val="4B505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CC7E85D8-8D43-B789-102E-14794AB4832C}"/>
              </a:ext>
            </a:extLst>
          </p:cNvPr>
          <p:cNvSpPr/>
          <p:nvPr/>
        </p:nvSpPr>
        <p:spPr>
          <a:xfrm rot="20223312">
            <a:off x="9558594" y="3719509"/>
            <a:ext cx="2088000" cy="2088000"/>
          </a:xfrm>
          <a:prstGeom prst="roundRect">
            <a:avLst>
              <a:gd name="adj" fmla="val 16866"/>
            </a:avLst>
          </a:prstGeom>
          <a:solidFill>
            <a:srgbClr val="373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Freeform 183">
            <a:extLst>
              <a:ext uri="{FF2B5EF4-FFF2-40B4-BE49-F238E27FC236}">
                <a16:creationId xmlns:a16="http://schemas.microsoft.com/office/drawing/2014/main" id="{449AF576-4775-BE34-1A5E-D1BC910A1EF7}"/>
              </a:ext>
            </a:extLst>
          </p:cNvPr>
          <p:cNvSpPr>
            <a:spLocks noEditPoints="1"/>
          </p:cNvSpPr>
          <p:nvPr/>
        </p:nvSpPr>
        <p:spPr bwMode="auto">
          <a:xfrm>
            <a:off x="1064770" y="2474019"/>
            <a:ext cx="1669852" cy="954981"/>
          </a:xfrm>
          <a:custGeom>
            <a:avLst/>
            <a:gdLst>
              <a:gd name="T0" fmla="*/ 541 w 612"/>
              <a:gd name="T1" fmla="*/ 217 h 350"/>
              <a:gd name="T2" fmla="*/ 475 w 612"/>
              <a:gd name="T3" fmla="*/ 203 h 350"/>
              <a:gd name="T4" fmla="*/ 469 w 612"/>
              <a:gd name="T5" fmla="*/ 211 h 350"/>
              <a:gd name="T6" fmla="*/ 434 w 612"/>
              <a:gd name="T7" fmla="*/ 271 h 350"/>
              <a:gd name="T8" fmla="*/ 283 w 612"/>
              <a:gd name="T9" fmla="*/ 315 h 350"/>
              <a:gd name="T10" fmla="*/ 164 w 612"/>
              <a:gd name="T11" fmla="*/ 337 h 350"/>
              <a:gd name="T12" fmla="*/ 92 w 612"/>
              <a:gd name="T13" fmla="*/ 330 h 350"/>
              <a:gd name="T14" fmla="*/ 56 w 612"/>
              <a:gd name="T15" fmla="*/ 312 h 350"/>
              <a:gd name="T16" fmla="*/ 25 w 612"/>
              <a:gd name="T17" fmla="*/ 273 h 350"/>
              <a:gd name="T18" fmla="*/ 14 w 612"/>
              <a:gd name="T19" fmla="*/ 226 h 350"/>
              <a:gd name="T20" fmla="*/ 18 w 612"/>
              <a:gd name="T21" fmla="*/ 175 h 350"/>
              <a:gd name="T22" fmla="*/ 42 w 612"/>
              <a:gd name="T23" fmla="*/ 114 h 350"/>
              <a:gd name="T24" fmla="*/ 109 w 612"/>
              <a:gd name="T25" fmla="*/ 32 h 350"/>
              <a:gd name="T26" fmla="*/ 153 w 612"/>
              <a:gd name="T27" fmla="*/ 6 h 350"/>
              <a:gd name="T28" fmla="*/ 153 w 612"/>
              <a:gd name="T29" fmla="*/ 2 h 350"/>
              <a:gd name="T30" fmla="*/ 128 w 612"/>
              <a:gd name="T31" fmla="*/ 9 h 350"/>
              <a:gd name="T32" fmla="*/ 86 w 612"/>
              <a:gd name="T33" fmla="*/ 36 h 350"/>
              <a:gd name="T34" fmla="*/ 27 w 612"/>
              <a:gd name="T35" fmla="*/ 119 h 350"/>
              <a:gd name="T36" fmla="*/ 3 w 612"/>
              <a:gd name="T37" fmla="*/ 187 h 350"/>
              <a:gd name="T38" fmla="*/ 3 w 612"/>
              <a:gd name="T39" fmla="*/ 248 h 350"/>
              <a:gd name="T40" fmla="*/ 20 w 612"/>
              <a:gd name="T41" fmla="*/ 293 h 350"/>
              <a:gd name="T42" fmla="*/ 45 w 612"/>
              <a:gd name="T43" fmla="*/ 320 h 350"/>
              <a:gd name="T44" fmla="*/ 85 w 612"/>
              <a:gd name="T45" fmla="*/ 341 h 350"/>
              <a:gd name="T46" fmla="*/ 156 w 612"/>
              <a:gd name="T47" fmla="*/ 350 h 350"/>
              <a:gd name="T48" fmla="*/ 225 w 612"/>
              <a:gd name="T49" fmla="*/ 341 h 350"/>
              <a:gd name="T50" fmla="*/ 489 w 612"/>
              <a:gd name="T51" fmla="*/ 266 h 350"/>
              <a:gd name="T52" fmla="*/ 512 w 612"/>
              <a:gd name="T53" fmla="*/ 320 h 350"/>
              <a:gd name="T54" fmla="*/ 519 w 612"/>
              <a:gd name="T55" fmla="*/ 323 h 350"/>
              <a:gd name="T56" fmla="*/ 569 w 612"/>
              <a:gd name="T57" fmla="*/ 280 h 350"/>
              <a:gd name="T58" fmla="*/ 612 w 612"/>
              <a:gd name="T59" fmla="*/ 229 h 350"/>
              <a:gd name="T60" fmla="*/ 606 w 612"/>
              <a:gd name="T61" fmla="*/ 222 h 350"/>
              <a:gd name="T62" fmla="*/ 555 w 612"/>
              <a:gd name="T63" fmla="*/ 243 h 350"/>
              <a:gd name="T64" fmla="*/ 554 w 612"/>
              <a:gd name="T65" fmla="*/ 232 h 350"/>
              <a:gd name="T66" fmla="*/ 529 w 612"/>
              <a:gd name="T67" fmla="*/ 228 h 350"/>
              <a:gd name="T68" fmla="*/ 536 w 612"/>
              <a:gd name="T69" fmla="*/ 230 h 350"/>
              <a:gd name="T70" fmla="*/ 515 w 612"/>
              <a:gd name="T71" fmla="*/ 229 h 350"/>
              <a:gd name="T72" fmla="*/ 512 w 612"/>
              <a:gd name="T73" fmla="*/ 226 h 350"/>
              <a:gd name="T74" fmla="*/ 515 w 612"/>
              <a:gd name="T75" fmla="*/ 226 h 350"/>
              <a:gd name="T76" fmla="*/ 500 w 612"/>
              <a:gd name="T77" fmla="*/ 229 h 350"/>
              <a:gd name="T78" fmla="*/ 494 w 612"/>
              <a:gd name="T79" fmla="*/ 222 h 350"/>
              <a:gd name="T80" fmla="*/ 502 w 612"/>
              <a:gd name="T81" fmla="*/ 223 h 350"/>
              <a:gd name="T82" fmla="*/ 519 w 612"/>
              <a:gd name="T83" fmla="*/ 304 h 350"/>
              <a:gd name="T84" fmla="*/ 520 w 612"/>
              <a:gd name="T85" fmla="*/ 300 h 350"/>
              <a:gd name="T86" fmla="*/ 523 w 612"/>
              <a:gd name="T87" fmla="*/ 294 h 350"/>
              <a:gd name="T88" fmla="*/ 520 w 612"/>
              <a:gd name="T89" fmla="*/ 307 h 350"/>
              <a:gd name="T90" fmla="*/ 534 w 612"/>
              <a:gd name="T91" fmla="*/ 269 h 350"/>
              <a:gd name="T92" fmla="*/ 536 w 612"/>
              <a:gd name="T93" fmla="*/ 293 h 350"/>
              <a:gd name="T94" fmla="*/ 534 w 612"/>
              <a:gd name="T95" fmla="*/ 269 h 350"/>
              <a:gd name="T96" fmla="*/ 557 w 612"/>
              <a:gd name="T97" fmla="*/ 273 h 350"/>
              <a:gd name="T98" fmla="*/ 554 w 612"/>
              <a:gd name="T99" fmla="*/ 266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12" h="350">
                <a:moveTo>
                  <a:pt x="606" y="222"/>
                </a:moveTo>
                <a:lnTo>
                  <a:pt x="606" y="222"/>
                </a:lnTo>
                <a:lnTo>
                  <a:pt x="573" y="221"/>
                </a:lnTo>
                <a:lnTo>
                  <a:pt x="541" y="217"/>
                </a:lnTo>
                <a:lnTo>
                  <a:pt x="509" y="211"/>
                </a:lnTo>
                <a:lnTo>
                  <a:pt x="477" y="203"/>
                </a:lnTo>
                <a:lnTo>
                  <a:pt x="477" y="203"/>
                </a:lnTo>
                <a:lnTo>
                  <a:pt x="475" y="203"/>
                </a:lnTo>
                <a:lnTo>
                  <a:pt x="472" y="205"/>
                </a:lnTo>
                <a:lnTo>
                  <a:pt x="469" y="208"/>
                </a:lnTo>
                <a:lnTo>
                  <a:pt x="469" y="211"/>
                </a:lnTo>
                <a:lnTo>
                  <a:pt x="469" y="211"/>
                </a:lnTo>
                <a:lnTo>
                  <a:pt x="476" y="233"/>
                </a:lnTo>
                <a:lnTo>
                  <a:pt x="484" y="254"/>
                </a:lnTo>
                <a:lnTo>
                  <a:pt x="484" y="254"/>
                </a:lnTo>
                <a:lnTo>
                  <a:pt x="434" y="271"/>
                </a:lnTo>
                <a:lnTo>
                  <a:pt x="385" y="287"/>
                </a:lnTo>
                <a:lnTo>
                  <a:pt x="335" y="301"/>
                </a:lnTo>
                <a:lnTo>
                  <a:pt x="283" y="315"/>
                </a:lnTo>
                <a:lnTo>
                  <a:pt x="283" y="315"/>
                </a:lnTo>
                <a:lnTo>
                  <a:pt x="238" y="326"/>
                </a:lnTo>
                <a:lnTo>
                  <a:pt x="213" y="330"/>
                </a:lnTo>
                <a:lnTo>
                  <a:pt x="188" y="334"/>
                </a:lnTo>
                <a:lnTo>
                  <a:pt x="164" y="337"/>
                </a:lnTo>
                <a:lnTo>
                  <a:pt x="139" y="337"/>
                </a:lnTo>
                <a:lnTo>
                  <a:pt x="115" y="336"/>
                </a:lnTo>
                <a:lnTo>
                  <a:pt x="103" y="333"/>
                </a:lnTo>
                <a:lnTo>
                  <a:pt x="92" y="330"/>
                </a:lnTo>
                <a:lnTo>
                  <a:pt x="92" y="330"/>
                </a:lnTo>
                <a:lnTo>
                  <a:pt x="78" y="325"/>
                </a:lnTo>
                <a:lnTo>
                  <a:pt x="67" y="319"/>
                </a:lnTo>
                <a:lnTo>
                  <a:pt x="56" y="312"/>
                </a:lnTo>
                <a:lnTo>
                  <a:pt x="46" y="304"/>
                </a:lnTo>
                <a:lnTo>
                  <a:pt x="39" y="294"/>
                </a:lnTo>
                <a:lnTo>
                  <a:pt x="31" y="284"/>
                </a:lnTo>
                <a:lnTo>
                  <a:pt x="25" y="273"/>
                </a:lnTo>
                <a:lnTo>
                  <a:pt x="21" y="262"/>
                </a:lnTo>
                <a:lnTo>
                  <a:pt x="17" y="251"/>
                </a:lnTo>
                <a:lnTo>
                  <a:pt x="16" y="239"/>
                </a:lnTo>
                <a:lnTo>
                  <a:pt x="14" y="226"/>
                </a:lnTo>
                <a:lnTo>
                  <a:pt x="13" y="212"/>
                </a:lnTo>
                <a:lnTo>
                  <a:pt x="14" y="200"/>
                </a:lnTo>
                <a:lnTo>
                  <a:pt x="16" y="187"/>
                </a:lnTo>
                <a:lnTo>
                  <a:pt x="18" y="175"/>
                </a:lnTo>
                <a:lnTo>
                  <a:pt x="23" y="161"/>
                </a:lnTo>
                <a:lnTo>
                  <a:pt x="23" y="161"/>
                </a:lnTo>
                <a:lnTo>
                  <a:pt x="31" y="137"/>
                </a:lnTo>
                <a:lnTo>
                  <a:pt x="42" y="114"/>
                </a:lnTo>
                <a:lnTo>
                  <a:pt x="56" y="92"/>
                </a:lnTo>
                <a:lnTo>
                  <a:pt x="71" y="70"/>
                </a:lnTo>
                <a:lnTo>
                  <a:pt x="89" y="50"/>
                </a:lnTo>
                <a:lnTo>
                  <a:pt x="109" y="32"/>
                </a:lnTo>
                <a:lnTo>
                  <a:pt x="118" y="25"/>
                </a:lnTo>
                <a:lnTo>
                  <a:pt x="129" y="18"/>
                </a:lnTo>
                <a:lnTo>
                  <a:pt x="140" y="11"/>
                </a:lnTo>
                <a:lnTo>
                  <a:pt x="153" y="6"/>
                </a:lnTo>
                <a:lnTo>
                  <a:pt x="153" y="6"/>
                </a:lnTo>
                <a:lnTo>
                  <a:pt x="154" y="4"/>
                </a:lnTo>
                <a:lnTo>
                  <a:pt x="154" y="3"/>
                </a:lnTo>
                <a:lnTo>
                  <a:pt x="153" y="2"/>
                </a:lnTo>
                <a:lnTo>
                  <a:pt x="152" y="0"/>
                </a:lnTo>
                <a:lnTo>
                  <a:pt x="152" y="0"/>
                </a:lnTo>
                <a:lnTo>
                  <a:pt x="139" y="4"/>
                </a:lnTo>
                <a:lnTo>
                  <a:pt x="128" y="9"/>
                </a:lnTo>
                <a:lnTo>
                  <a:pt x="117" y="14"/>
                </a:lnTo>
                <a:lnTo>
                  <a:pt x="106" y="21"/>
                </a:lnTo>
                <a:lnTo>
                  <a:pt x="96" y="28"/>
                </a:lnTo>
                <a:lnTo>
                  <a:pt x="86" y="36"/>
                </a:lnTo>
                <a:lnTo>
                  <a:pt x="68" y="54"/>
                </a:lnTo>
                <a:lnTo>
                  <a:pt x="53" y="75"/>
                </a:lnTo>
                <a:lnTo>
                  <a:pt x="38" y="97"/>
                </a:lnTo>
                <a:lnTo>
                  <a:pt x="27" y="119"/>
                </a:lnTo>
                <a:lnTo>
                  <a:pt x="17" y="142"/>
                </a:lnTo>
                <a:lnTo>
                  <a:pt x="17" y="142"/>
                </a:lnTo>
                <a:lnTo>
                  <a:pt x="9" y="164"/>
                </a:lnTo>
                <a:lnTo>
                  <a:pt x="3" y="187"/>
                </a:lnTo>
                <a:lnTo>
                  <a:pt x="0" y="212"/>
                </a:lnTo>
                <a:lnTo>
                  <a:pt x="0" y="225"/>
                </a:lnTo>
                <a:lnTo>
                  <a:pt x="0" y="236"/>
                </a:lnTo>
                <a:lnTo>
                  <a:pt x="3" y="248"/>
                </a:lnTo>
                <a:lnTo>
                  <a:pt x="6" y="259"/>
                </a:lnTo>
                <a:lnTo>
                  <a:pt x="9" y="271"/>
                </a:lnTo>
                <a:lnTo>
                  <a:pt x="14" y="282"/>
                </a:lnTo>
                <a:lnTo>
                  <a:pt x="20" y="293"/>
                </a:lnTo>
                <a:lnTo>
                  <a:pt x="27" y="302"/>
                </a:lnTo>
                <a:lnTo>
                  <a:pt x="35" y="311"/>
                </a:lnTo>
                <a:lnTo>
                  <a:pt x="45" y="320"/>
                </a:lnTo>
                <a:lnTo>
                  <a:pt x="45" y="320"/>
                </a:lnTo>
                <a:lnTo>
                  <a:pt x="54" y="327"/>
                </a:lnTo>
                <a:lnTo>
                  <a:pt x="64" y="333"/>
                </a:lnTo>
                <a:lnTo>
                  <a:pt x="75" y="339"/>
                </a:lnTo>
                <a:lnTo>
                  <a:pt x="85" y="341"/>
                </a:lnTo>
                <a:lnTo>
                  <a:pt x="96" y="345"/>
                </a:lnTo>
                <a:lnTo>
                  <a:pt x="109" y="347"/>
                </a:lnTo>
                <a:lnTo>
                  <a:pt x="132" y="350"/>
                </a:lnTo>
                <a:lnTo>
                  <a:pt x="156" y="350"/>
                </a:lnTo>
                <a:lnTo>
                  <a:pt x="179" y="348"/>
                </a:lnTo>
                <a:lnTo>
                  <a:pt x="203" y="345"/>
                </a:lnTo>
                <a:lnTo>
                  <a:pt x="225" y="341"/>
                </a:lnTo>
                <a:lnTo>
                  <a:pt x="225" y="341"/>
                </a:lnTo>
                <a:lnTo>
                  <a:pt x="292" y="326"/>
                </a:lnTo>
                <a:lnTo>
                  <a:pt x="358" y="308"/>
                </a:lnTo>
                <a:lnTo>
                  <a:pt x="423" y="289"/>
                </a:lnTo>
                <a:lnTo>
                  <a:pt x="489" y="266"/>
                </a:lnTo>
                <a:lnTo>
                  <a:pt x="489" y="266"/>
                </a:lnTo>
                <a:lnTo>
                  <a:pt x="502" y="296"/>
                </a:lnTo>
                <a:lnTo>
                  <a:pt x="502" y="296"/>
                </a:lnTo>
                <a:lnTo>
                  <a:pt x="512" y="320"/>
                </a:lnTo>
                <a:lnTo>
                  <a:pt x="512" y="320"/>
                </a:lnTo>
                <a:lnTo>
                  <a:pt x="514" y="323"/>
                </a:lnTo>
                <a:lnTo>
                  <a:pt x="516" y="323"/>
                </a:lnTo>
                <a:lnTo>
                  <a:pt x="519" y="323"/>
                </a:lnTo>
                <a:lnTo>
                  <a:pt x="522" y="322"/>
                </a:lnTo>
                <a:lnTo>
                  <a:pt x="522" y="322"/>
                </a:lnTo>
                <a:lnTo>
                  <a:pt x="547" y="301"/>
                </a:lnTo>
                <a:lnTo>
                  <a:pt x="569" y="280"/>
                </a:lnTo>
                <a:lnTo>
                  <a:pt x="591" y="257"/>
                </a:lnTo>
                <a:lnTo>
                  <a:pt x="611" y="233"/>
                </a:lnTo>
                <a:lnTo>
                  <a:pt x="611" y="233"/>
                </a:lnTo>
                <a:lnTo>
                  <a:pt x="612" y="229"/>
                </a:lnTo>
                <a:lnTo>
                  <a:pt x="612" y="225"/>
                </a:lnTo>
                <a:lnTo>
                  <a:pt x="609" y="222"/>
                </a:lnTo>
                <a:lnTo>
                  <a:pt x="606" y="222"/>
                </a:lnTo>
                <a:lnTo>
                  <a:pt x="606" y="222"/>
                </a:lnTo>
                <a:close/>
                <a:moveTo>
                  <a:pt x="554" y="232"/>
                </a:moveTo>
                <a:lnTo>
                  <a:pt x="554" y="232"/>
                </a:lnTo>
                <a:lnTo>
                  <a:pt x="555" y="243"/>
                </a:lnTo>
                <a:lnTo>
                  <a:pt x="555" y="243"/>
                </a:lnTo>
                <a:lnTo>
                  <a:pt x="550" y="232"/>
                </a:lnTo>
                <a:lnTo>
                  <a:pt x="550" y="232"/>
                </a:lnTo>
                <a:lnTo>
                  <a:pt x="554" y="232"/>
                </a:lnTo>
                <a:lnTo>
                  <a:pt x="554" y="232"/>
                </a:lnTo>
                <a:close/>
                <a:moveTo>
                  <a:pt x="537" y="244"/>
                </a:moveTo>
                <a:lnTo>
                  <a:pt x="537" y="244"/>
                </a:lnTo>
                <a:lnTo>
                  <a:pt x="529" y="228"/>
                </a:lnTo>
                <a:lnTo>
                  <a:pt x="529" y="228"/>
                </a:lnTo>
                <a:lnTo>
                  <a:pt x="536" y="229"/>
                </a:lnTo>
                <a:lnTo>
                  <a:pt x="536" y="229"/>
                </a:lnTo>
                <a:lnTo>
                  <a:pt x="536" y="230"/>
                </a:lnTo>
                <a:lnTo>
                  <a:pt x="536" y="230"/>
                </a:lnTo>
                <a:lnTo>
                  <a:pt x="537" y="244"/>
                </a:lnTo>
                <a:lnTo>
                  <a:pt x="537" y="244"/>
                </a:lnTo>
                <a:close/>
                <a:moveTo>
                  <a:pt x="515" y="229"/>
                </a:moveTo>
                <a:lnTo>
                  <a:pt x="515" y="229"/>
                </a:lnTo>
                <a:lnTo>
                  <a:pt x="516" y="239"/>
                </a:lnTo>
                <a:lnTo>
                  <a:pt x="516" y="239"/>
                </a:lnTo>
                <a:lnTo>
                  <a:pt x="512" y="226"/>
                </a:lnTo>
                <a:lnTo>
                  <a:pt x="512" y="226"/>
                </a:lnTo>
                <a:lnTo>
                  <a:pt x="512" y="225"/>
                </a:lnTo>
                <a:lnTo>
                  <a:pt x="512" y="225"/>
                </a:lnTo>
                <a:lnTo>
                  <a:pt x="515" y="226"/>
                </a:lnTo>
                <a:lnTo>
                  <a:pt x="515" y="226"/>
                </a:lnTo>
                <a:lnTo>
                  <a:pt x="515" y="229"/>
                </a:lnTo>
                <a:lnTo>
                  <a:pt x="515" y="229"/>
                </a:lnTo>
                <a:close/>
                <a:moveTo>
                  <a:pt x="500" y="229"/>
                </a:moveTo>
                <a:lnTo>
                  <a:pt x="500" y="229"/>
                </a:lnTo>
                <a:lnTo>
                  <a:pt x="504" y="247"/>
                </a:lnTo>
                <a:lnTo>
                  <a:pt x="504" y="247"/>
                </a:lnTo>
                <a:lnTo>
                  <a:pt x="494" y="222"/>
                </a:lnTo>
                <a:lnTo>
                  <a:pt x="494" y="222"/>
                </a:lnTo>
                <a:lnTo>
                  <a:pt x="494" y="221"/>
                </a:lnTo>
                <a:lnTo>
                  <a:pt x="494" y="221"/>
                </a:lnTo>
                <a:lnTo>
                  <a:pt x="502" y="223"/>
                </a:lnTo>
                <a:lnTo>
                  <a:pt x="502" y="223"/>
                </a:lnTo>
                <a:lnTo>
                  <a:pt x="500" y="225"/>
                </a:lnTo>
                <a:lnTo>
                  <a:pt x="500" y="229"/>
                </a:lnTo>
                <a:lnTo>
                  <a:pt x="500" y="229"/>
                </a:lnTo>
                <a:close/>
                <a:moveTo>
                  <a:pt x="519" y="304"/>
                </a:moveTo>
                <a:lnTo>
                  <a:pt x="519" y="304"/>
                </a:lnTo>
                <a:lnTo>
                  <a:pt x="520" y="301"/>
                </a:lnTo>
                <a:lnTo>
                  <a:pt x="520" y="300"/>
                </a:lnTo>
                <a:lnTo>
                  <a:pt x="520" y="300"/>
                </a:lnTo>
                <a:lnTo>
                  <a:pt x="520" y="286"/>
                </a:lnTo>
                <a:lnTo>
                  <a:pt x="520" y="286"/>
                </a:lnTo>
                <a:lnTo>
                  <a:pt x="523" y="294"/>
                </a:lnTo>
                <a:lnTo>
                  <a:pt x="523" y="294"/>
                </a:lnTo>
                <a:lnTo>
                  <a:pt x="526" y="297"/>
                </a:lnTo>
                <a:lnTo>
                  <a:pt x="530" y="298"/>
                </a:lnTo>
                <a:lnTo>
                  <a:pt x="530" y="298"/>
                </a:lnTo>
                <a:lnTo>
                  <a:pt x="520" y="307"/>
                </a:lnTo>
                <a:lnTo>
                  <a:pt x="520" y="307"/>
                </a:lnTo>
                <a:lnTo>
                  <a:pt x="519" y="304"/>
                </a:lnTo>
                <a:lnTo>
                  <a:pt x="519" y="304"/>
                </a:lnTo>
                <a:close/>
                <a:moveTo>
                  <a:pt x="534" y="269"/>
                </a:moveTo>
                <a:lnTo>
                  <a:pt x="534" y="269"/>
                </a:lnTo>
                <a:lnTo>
                  <a:pt x="543" y="287"/>
                </a:lnTo>
                <a:lnTo>
                  <a:pt x="543" y="287"/>
                </a:lnTo>
                <a:lnTo>
                  <a:pt x="536" y="293"/>
                </a:lnTo>
                <a:lnTo>
                  <a:pt x="536" y="293"/>
                </a:lnTo>
                <a:lnTo>
                  <a:pt x="536" y="293"/>
                </a:lnTo>
                <a:lnTo>
                  <a:pt x="536" y="293"/>
                </a:lnTo>
                <a:lnTo>
                  <a:pt x="534" y="269"/>
                </a:lnTo>
                <a:lnTo>
                  <a:pt x="534" y="269"/>
                </a:lnTo>
                <a:close/>
                <a:moveTo>
                  <a:pt x="554" y="266"/>
                </a:moveTo>
                <a:lnTo>
                  <a:pt x="554" y="266"/>
                </a:lnTo>
                <a:lnTo>
                  <a:pt x="557" y="273"/>
                </a:lnTo>
                <a:lnTo>
                  <a:pt x="557" y="273"/>
                </a:lnTo>
                <a:lnTo>
                  <a:pt x="554" y="276"/>
                </a:lnTo>
                <a:lnTo>
                  <a:pt x="554" y="276"/>
                </a:lnTo>
                <a:lnTo>
                  <a:pt x="554" y="266"/>
                </a:lnTo>
                <a:lnTo>
                  <a:pt x="554" y="26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" name="Freeform 232">
            <a:extLst>
              <a:ext uri="{FF2B5EF4-FFF2-40B4-BE49-F238E27FC236}">
                <a16:creationId xmlns:a16="http://schemas.microsoft.com/office/drawing/2014/main" id="{42B4F8D8-1A62-221C-73F5-12F2BB404416}"/>
              </a:ext>
            </a:extLst>
          </p:cNvPr>
          <p:cNvSpPr>
            <a:spLocks/>
          </p:cNvSpPr>
          <p:nvPr/>
        </p:nvSpPr>
        <p:spPr bwMode="auto">
          <a:xfrm rot="9328551">
            <a:off x="6954653" y="1543668"/>
            <a:ext cx="358213" cy="1140049"/>
          </a:xfrm>
          <a:custGeom>
            <a:avLst/>
            <a:gdLst>
              <a:gd name="T0" fmla="*/ 115 w 115"/>
              <a:gd name="T1" fmla="*/ 119 h 366"/>
              <a:gd name="T2" fmla="*/ 115 w 115"/>
              <a:gd name="T3" fmla="*/ 119 h 366"/>
              <a:gd name="T4" fmla="*/ 102 w 115"/>
              <a:gd name="T5" fmla="*/ 89 h 366"/>
              <a:gd name="T6" fmla="*/ 87 w 115"/>
              <a:gd name="T7" fmla="*/ 60 h 366"/>
              <a:gd name="T8" fmla="*/ 58 w 115"/>
              <a:gd name="T9" fmla="*/ 3 h 366"/>
              <a:gd name="T10" fmla="*/ 58 w 115"/>
              <a:gd name="T11" fmla="*/ 3 h 366"/>
              <a:gd name="T12" fmla="*/ 55 w 115"/>
              <a:gd name="T13" fmla="*/ 0 h 366"/>
              <a:gd name="T14" fmla="*/ 52 w 115"/>
              <a:gd name="T15" fmla="*/ 0 h 366"/>
              <a:gd name="T16" fmla="*/ 48 w 115"/>
              <a:gd name="T17" fmla="*/ 2 h 366"/>
              <a:gd name="T18" fmla="*/ 47 w 115"/>
              <a:gd name="T19" fmla="*/ 4 h 366"/>
              <a:gd name="T20" fmla="*/ 47 w 115"/>
              <a:gd name="T21" fmla="*/ 4 h 366"/>
              <a:gd name="T22" fmla="*/ 37 w 115"/>
              <a:gd name="T23" fmla="*/ 32 h 366"/>
              <a:gd name="T24" fmla="*/ 26 w 115"/>
              <a:gd name="T25" fmla="*/ 60 h 366"/>
              <a:gd name="T26" fmla="*/ 14 w 115"/>
              <a:gd name="T27" fmla="*/ 86 h 366"/>
              <a:gd name="T28" fmla="*/ 0 w 115"/>
              <a:gd name="T29" fmla="*/ 112 h 366"/>
              <a:gd name="T30" fmla="*/ 0 w 115"/>
              <a:gd name="T31" fmla="*/ 112 h 366"/>
              <a:gd name="T32" fmla="*/ 0 w 115"/>
              <a:gd name="T33" fmla="*/ 115 h 366"/>
              <a:gd name="T34" fmla="*/ 0 w 115"/>
              <a:gd name="T35" fmla="*/ 118 h 366"/>
              <a:gd name="T36" fmla="*/ 1 w 115"/>
              <a:gd name="T37" fmla="*/ 121 h 366"/>
              <a:gd name="T38" fmla="*/ 2 w 115"/>
              <a:gd name="T39" fmla="*/ 122 h 366"/>
              <a:gd name="T40" fmla="*/ 5 w 115"/>
              <a:gd name="T41" fmla="*/ 122 h 366"/>
              <a:gd name="T42" fmla="*/ 8 w 115"/>
              <a:gd name="T43" fmla="*/ 122 h 366"/>
              <a:gd name="T44" fmla="*/ 9 w 115"/>
              <a:gd name="T45" fmla="*/ 122 h 366"/>
              <a:gd name="T46" fmla="*/ 12 w 115"/>
              <a:gd name="T47" fmla="*/ 119 h 366"/>
              <a:gd name="T48" fmla="*/ 12 w 115"/>
              <a:gd name="T49" fmla="*/ 119 h 366"/>
              <a:gd name="T50" fmla="*/ 29 w 115"/>
              <a:gd name="T51" fmla="*/ 86 h 366"/>
              <a:gd name="T52" fmla="*/ 44 w 115"/>
              <a:gd name="T53" fmla="*/ 51 h 366"/>
              <a:gd name="T54" fmla="*/ 44 w 115"/>
              <a:gd name="T55" fmla="*/ 51 h 366"/>
              <a:gd name="T56" fmla="*/ 41 w 115"/>
              <a:gd name="T57" fmla="*/ 129 h 366"/>
              <a:gd name="T58" fmla="*/ 41 w 115"/>
              <a:gd name="T59" fmla="*/ 207 h 366"/>
              <a:gd name="T60" fmla="*/ 44 w 115"/>
              <a:gd name="T61" fmla="*/ 286 h 366"/>
              <a:gd name="T62" fmla="*/ 47 w 115"/>
              <a:gd name="T63" fmla="*/ 325 h 366"/>
              <a:gd name="T64" fmla="*/ 51 w 115"/>
              <a:gd name="T65" fmla="*/ 363 h 366"/>
              <a:gd name="T66" fmla="*/ 51 w 115"/>
              <a:gd name="T67" fmla="*/ 363 h 366"/>
              <a:gd name="T68" fmla="*/ 52 w 115"/>
              <a:gd name="T69" fmla="*/ 365 h 366"/>
              <a:gd name="T70" fmla="*/ 54 w 115"/>
              <a:gd name="T71" fmla="*/ 366 h 366"/>
              <a:gd name="T72" fmla="*/ 55 w 115"/>
              <a:gd name="T73" fmla="*/ 365 h 366"/>
              <a:gd name="T74" fmla="*/ 57 w 115"/>
              <a:gd name="T75" fmla="*/ 363 h 366"/>
              <a:gd name="T76" fmla="*/ 57 w 115"/>
              <a:gd name="T77" fmla="*/ 363 h 366"/>
              <a:gd name="T78" fmla="*/ 54 w 115"/>
              <a:gd name="T79" fmla="*/ 280 h 366"/>
              <a:gd name="T80" fmla="*/ 54 w 115"/>
              <a:gd name="T81" fmla="*/ 197 h 366"/>
              <a:gd name="T82" fmla="*/ 54 w 115"/>
              <a:gd name="T83" fmla="*/ 115 h 366"/>
              <a:gd name="T84" fmla="*/ 58 w 115"/>
              <a:gd name="T85" fmla="*/ 32 h 366"/>
              <a:gd name="T86" fmla="*/ 58 w 115"/>
              <a:gd name="T87" fmla="*/ 32 h 366"/>
              <a:gd name="T88" fmla="*/ 80 w 115"/>
              <a:gd name="T89" fmla="*/ 78 h 366"/>
              <a:gd name="T90" fmla="*/ 91 w 115"/>
              <a:gd name="T91" fmla="*/ 101 h 366"/>
              <a:gd name="T92" fmla="*/ 104 w 115"/>
              <a:gd name="T93" fmla="*/ 124 h 366"/>
              <a:gd name="T94" fmla="*/ 104 w 115"/>
              <a:gd name="T95" fmla="*/ 124 h 366"/>
              <a:gd name="T96" fmla="*/ 105 w 115"/>
              <a:gd name="T97" fmla="*/ 125 h 366"/>
              <a:gd name="T98" fmla="*/ 108 w 115"/>
              <a:gd name="T99" fmla="*/ 125 h 366"/>
              <a:gd name="T100" fmla="*/ 111 w 115"/>
              <a:gd name="T101" fmla="*/ 125 h 366"/>
              <a:gd name="T102" fmla="*/ 115 w 115"/>
              <a:gd name="T103" fmla="*/ 122 h 366"/>
              <a:gd name="T104" fmla="*/ 115 w 115"/>
              <a:gd name="T105" fmla="*/ 121 h 366"/>
              <a:gd name="T106" fmla="*/ 115 w 115"/>
              <a:gd name="T107" fmla="*/ 119 h 366"/>
              <a:gd name="T108" fmla="*/ 115 w 115"/>
              <a:gd name="T109" fmla="*/ 119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5" h="366">
                <a:moveTo>
                  <a:pt x="115" y="119"/>
                </a:moveTo>
                <a:lnTo>
                  <a:pt x="115" y="119"/>
                </a:lnTo>
                <a:lnTo>
                  <a:pt x="102" y="89"/>
                </a:lnTo>
                <a:lnTo>
                  <a:pt x="87" y="60"/>
                </a:lnTo>
                <a:lnTo>
                  <a:pt x="58" y="3"/>
                </a:lnTo>
                <a:lnTo>
                  <a:pt x="58" y="3"/>
                </a:lnTo>
                <a:lnTo>
                  <a:pt x="55" y="0"/>
                </a:lnTo>
                <a:lnTo>
                  <a:pt x="52" y="0"/>
                </a:lnTo>
                <a:lnTo>
                  <a:pt x="48" y="2"/>
                </a:lnTo>
                <a:lnTo>
                  <a:pt x="47" y="4"/>
                </a:lnTo>
                <a:lnTo>
                  <a:pt x="47" y="4"/>
                </a:lnTo>
                <a:lnTo>
                  <a:pt x="37" y="32"/>
                </a:lnTo>
                <a:lnTo>
                  <a:pt x="26" y="60"/>
                </a:lnTo>
                <a:lnTo>
                  <a:pt x="14" y="86"/>
                </a:lnTo>
                <a:lnTo>
                  <a:pt x="0" y="112"/>
                </a:lnTo>
                <a:lnTo>
                  <a:pt x="0" y="112"/>
                </a:lnTo>
                <a:lnTo>
                  <a:pt x="0" y="115"/>
                </a:lnTo>
                <a:lnTo>
                  <a:pt x="0" y="118"/>
                </a:lnTo>
                <a:lnTo>
                  <a:pt x="1" y="121"/>
                </a:lnTo>
                <a:lnTo>
                  <a:pt x="2" y="122"/>
                </a:lnTo>
                <a:lnTo>
                  <a:pt x="5" y="122"/>
                </a:lnTo>
                <a:lnTo>
                  <a:pt x="8" y="122"/>
                </a:lnTo>
                <a:lnTo>
                  <a:pt x="9" y="122"/>
                </a:lnTo>
                <a:lnTo>
                  <a:pt x="12" y="119"/>
                </a:lnTo>
                <a:lnTo>
                  <a:pt x="12" y="119"/>
                </a:lnTo>
                <a:lnTo>
                  <a:pt x="29" y="86"/>
                </a:lnTo>
                <a:lnTo>
                  <a:pt x="44" y="51"/>
                </a:lnTo>
                <a:lnTo>
                  <a:pt x="44" y="51"/>
                </a:lnTo>
                <a:lnTo>
                  <a:pt x="41" y="129"/>
                </a:lnTo>
                <a:lnTo>
                  <a:pt x="41" y="207"/>
                </a:lnTo>
                <a:lnTo>
                  <a:pt x="44" y="286"/>
                </a:lnTo>
                <a:lnTo>
                  <a:pt x="47" y="325"/>
                </a:lnTo>
                <a:lnTo>
                  <a:pt x="51" y="363"/>
                </a:lnTo>
                <a:lnTo>
                  <a:pt x="51" y="363"/>
                </a:lnTo>
                <a:lnTo>
                  <a:pt x="52" y="365"/>
                </a:lnTo>
                <a:lnTo>
                  <a:pt x="54" y="366"/>
                </a:lnTo>
                <a:lnTo>
                  <a:pt x="55" y="365"/>
                </a:lnTo>
                <a:lnTo>
                  <a:pt x="57" y="363"/>
                </a:lnTo>
                <a:lnTo>
                  <a:pt x="57" y="363"/>
                </a:lnTo>
                <a:lnTo>
                  <a:pt x="54" y="280"/>
                </a:lnTo>
                <a:lnTo>
                  <a:pt x="54" y="197"/>
                </a:lnTo>
                <a:lnTo>
                  <a:pt x="54" y="115"/>
                </a:lnTo>
                <a:lnTo>
                  <a:pt x="58" y="32"/>
                </a:lnTo>
                <a:lnTo>
                  <a:pt x="58" y="32"/>
                </a:lnTo>
                <a:lnTo>
                  <a:pt x="80" y="78"/>
                </a:lnTo>
                <a:lnTo>
                  <a:pt x="91" y="101"/>
                </a:lnTo>
                <a:lnTo>
                  <a:pt x="104" y="124"/>
                </a:lnTo>
                <a:lnTo>
                  <a:pt x="104" y="124"/>
                </a:lnTo>
                <a:lnTo>
                  <a:pt x="105" y="125"/>
                </a:lnTo>
                <a:lnTo>
                  <a:pt x="108" y="125"/>
                </a:lnTo>
                <a:lnTo>
                  <a:pt x="111" y="125"/>
                </a:lnTo>
                <a:lnTo>
                  <a:pt x="115" y="122"/>
                </a:lnTo>
                <a:lnTo>
                  <a:pt x="115" y="121"/>
                </a:lnTo>
                <a:lnTo>
                  <a:pt x="115" y="119"/>
                </a:lnTo>
                <a:lnTo>
                  <a:pt x="115" y="1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" name="Freeform 232">
            <a:extLst>
              <a:ext uri="{FF2B5EF4-FFF2-40B4-BE49-F238E27FC236}">
                <a16:creationId xmlns:a16="http://schemas.microsoft.com/office/drawing/2014/main" id="{086F7877-7CDD-AB68-4FC1-34D8360B1963}"/>
              </a:ext>
            </a:extLst>
          </p:cNvPr>
          <p:cNvSpPr>
            <a:spLocks/>
          </p:cNvSpPr>
          <p:nvPr/>
        </p:nvSpPr>
        <p:spPr bwMode="auto">
          <a:xfrm rot="9328551">
            <a:off x="4770722" y="360580"/>
            <a:ext cx="358213" cy="1140049"/>
          </a:xfrm>
          <a:custGeom>
            <a:avLst/>
            <a:gdLst>
              <a:gd name="T0" fmla="*/ 115 w 115"/>
              <a:gd name="T1" fmla="*/ 119 h 366"/>
              <a:gd name="T2" fmla="*/ 115 w 115"/>
              <a:gd name="T3" fmla="*/ 119 h 366"/>
              <a:gd name="T4" fmla="*/ 102 w 115"/>
              <a:gd name="T5" fmla="*/ 89 h 366"/>
              <a:gd name="T6" fmla="*/ 87 w 115"/>
              <a:gd name="T7" fmla="*/ 60 h 366"/>
              <a:gd name="T8" fmla="*/ 58 w 115"/>
              <a:gd name="T9" fmla="*/ 3 h 366"/>
              <a:gd name="T10" fmla="*/ 58 w 115"/>
              <a:gd name="T11" fmla="*/ 3 h 366"/>
              <a:gd name="T12" fmla="*/ 55 w 115"/>
              <a:gd name="T13" fmla="*/ 0 h 366"/>
              <a:gd name="T14" fmla="*/ 52 w 115"/>
              <a:gd name="T15" fmla="*/ 0 h 366"/>
              <a:gd name="T16" fmla="*/ 48 w 115"/>
              <a:gd name="T17" fmla="*/ 2 h 366"/>
              <a:gd name="T18" fmla="*/ 47 w 115"/>
              <a:gd name="T19" fmla="*/ 4 h 366"/>
              <a:gd name="T20" fmla="*/ 47 w 115"/>
              <a:gd name="T21" fmla="*/ 4 h 366"/>
              <a:gd name="T22" fmla="*/ 37 w 115"/>
              <a:gd name="T23" fmla="*/ 32 h 366"/>
              <a:gd name="T24" fmla="*/ 26 w 115"/>
              <a:gd name="T25" fmla="*/ 60 h 366"/>
              <a:gd name="T26" fmla="*/ 14 w 115"/>
              <a:gd name="T27" fmla="*/ 86 h 366"/>
              <a:gd name="T28" fmla="*/ 0 w 115"/>
              <a:gd name="T29" fmla="*/ 112 h 366"/>
              <a:gd name="T30" fmla="*/ 0 w 115"/>
              <a:gd name="T31" fmla="*/ 112 h 366"/>
              <a:gd name="T32" fmla="*/ 0 w 115"/>
              <a:gd name="T33" fmla="*/ 115 h 366"/>
              <a:gd name="T34" fmla="*/ 0 w 115"/>
              <a:gd name="T35" fmla="*/ 118 h 366"/>
              <a:gd name="T36" fmla="*/ 1 w 115"/>
              <a:gd name="T37" fmla="*/ 121 h 366"/>
              <a:gd name="T38" fmla="*/ 2 w 115"/>
              <a:gd name="T39" fmla="*/ 122 h 366"/>
              <a:gd name="T40" fmla="*/ 5 w 115"/>
              <a:gd name="T41" fmla="*/ 122 h 366"/>
              <a:gd name="T42" fmla="*/ 8 w 115"/>
              <a:gd name="T43" fmla="*/ 122 h 366"/>
              <a:gd name="T44" fmla="*/ 9 w 115"/>
              <a:gd name="T45" fmla="*/ 122 h 366"/>
              <a:gd name="T46" fmla="*/ 12 w 115"/>
              <a:gd name="T47" fmla="*/ 119 h 366"/>
              <a:gd name="T48" fmla="*/ 12 w 115"/>
              <a:gd name="T49" fmla="*/ 119 h 366"/>
              <a:gd name="T50" fmla="*/ 29 w 115"/>
              <a:gd name="T51" fmla="*/ 86 h 366"/>
              <a:gd name="T52" fmla="*/ 44 w 115"/>
              <a:gd name="T53" fmla="*/ 51 h 366"/>
              <a:gd name="T54" fmla="*/ 44 w 115"/>
              <a:gd name="T55" fmla="*/ 51 h 366"/>
              <a:gd name="T56" fmla="*/ 41 w 115"/>
              <a:gd name="T57" fmla="*/ 129 h 366"/>
              <a:gd name="T58" fmla="*/ 41 w 115"/>
              <a:gd name="T59" fmla="*/ 207 h 366"/>
              <a:gd name="T60" fmla="*/ 44 w 115"/>
              <a:gd name="T61" fmla="*/ 286 h 366"/>
              <a:gd name="T62" fmla="*/ 47 w 115"/>
              <a:gd name="T63" fmla="*/ 325 h 366"/>
              <a:gd name="T64" fmla="*/ 51 w 115"/>
              <a:gd name="T65" fmla="*/ 363 h 366"/>
              <a:gd name="T66" fmla="*/ 51 w 115"/>
              <a:gd name="T67" fmla="*/ 363 h 366"/>
              <a:gd name="T68" fmla="*/ 52 w 115"/>
              <a:gd name="T69" fmla="*/ 365 h 366"/>
              <a:gd name="T70" fmla="*/ 54 w 115"/>
              <a:gd name="T71" fmla="*/ 366 h 366"/>
              <a:gd name="T72" fmla="*/ 55 w 115"/>
              <a:gd name="T73" fmla="*/ 365 h 366"/>
              <a:gd name="T74" fmla="*/ 57 w 115"/>
              <a:gd name="T75" fmla="*/ 363 h 366"/>
              <a:gd name="T76" fmla="*/ 57 w 115"/>
              <a:gd name="T77" fmla="*/ 363 h 366"/>
              <a:gd name="T78" fmla="*/ 54 w 115"/>
              <a:gd name="T79" fmla="*/ 280 h 366"/>
              <a:gd name="T80" fmla="*/ 54 w 115"/>
              <a:gd name="T81" fmla="*/ 197 h 366"/>
              <a:gd name="T82" fmla="*/ 54 w 115"/>
              <a:gd name="T83" fmla="*/ 115 h 366"/>
              <a:gd name="T84" fmla="*/ 58 w 115"/>
              <a:gd name="T85" fmla="*/ 32 h 366"/>
              <a:gd name="T86" fmla="*/ 58 w 115"/>
              <a:gd name="T87" fmla="*/ 32 h 366"/>
              <a:gd name="T88" fmla="*/ 80 w 115"/>
              <a:gd name="T89" fmla="*/ 78 h 366"/>
              <a:gd name="T90" fmla="*/ 91 w 115"/>
              <a:gd name="T91" fmla="*/ 101 h 366"/>
              <a:gd name="T92" fmla="*/ 104 w 115"/>
              <a:gd name="T93" fmla="*/ 124 h 366"/>
              <a:gd name="T94" fmla="*/ 104 w 115"/>
              <a:gd name="T95" fmla="*/ 124 h 366"/>
              <a:gd name="T96" fmla="*/ 105 w 115"/>
              <a:gd name="T97" fmla="*/ 125 h 366"/>
              <a:gd name="T98" fmla="*/ 108 w 115"/>
              <a:gd name="T99" fmla="*/ 125 h 366"/>
              <a:gd name="T100" fmla="*/ 111 w 115"/>
              <a:gd name="T101" fmla="*/ 125 h 366"/>
              <a:gd name="T102" fmla="*/ 115 w 115"/>
              <a:gd name="T103" fmla="*/ 122 h 366"/>
              <a:gd name="T104" fmla="*/ 115 w 115"/>
              <a:gd name="T105" fmla="*/ 121 h 366"/>
              <a:gd name="T106" fmla="*/ 115 w 115"/>
              <a:gd name="T107" fmla="*/ 119 h 366"/>
              <a:gd name="T108" fmla="*/ 115 w 115"/>
              <a:gd name="T109" fmla="*/ 119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5" h="366">
                <a:moveTo>
                  <a:pt x="115" y="119"/>
                </a:moveTo>
                <a:lnTo>
                  <a:pt x="115" y="119"/>
                </a:lnTo>
                <a:lnTo>
                  <a:pt x="102" y="89"/>
                </a:lnTo>
                <a:lnTo>
                  <a:pt x="87" y="60"/>
                </a:lnTo>
                <a:lnTo>
                  <a:pt x="58" y="3"/>
                </a:lnTo>
                <a:lnTo>
                  <a:pt x="58" y="3"/>
                </a:lnTo>
                <a:lnTo>
                  <a:pt x="55" y="0"/>
                </a:lnTo>
                <a:lnTo>
                  <a:pt x="52" y="0"/>
                </a:lnTo>
                <a:lnTo>
                  <a:pt x="48" y="2"/>
                </a:lnTo>
                <a:lnTo>
                  <a:pt x="47" y="4"/>
                </a:lnTo>
                <a:lnTo>
                  <a:pt x="47" y="4"/>
                </a:lnTo>
                <a:lnTo>
                  <a:pt x="37" y="32"/>
                </a:lnTo>
                <a:lnTo>
                  <a:pt x="26" y="60"/>
                </a:lnTo>
                <a:lnTo>
                  <a:pt x="14" y="86"/>
                </a:lnTo>
                <a:lnTo>
                  <a:pt x="0" y="112"/>
                </a:lnTo>
                <a:lnTo>
                  <a:pt x="0" y="112"/>
                </a:lnTo>
                <a:lnTo>
                  <a:pt x="0" y="115"/>
                </a:lnTo>
                <a:lnTo>
                  <a:pt x="0" y="118"/>
                </a:lnTo>
                <a:lnTo>
                  <a:pt x="1" y="121"/>
                </a:lnTo>
                <a:lnTo>
                  <a:pt x="2" y="122"/>
                </a:lnTo>
                <a:lnTo>
                  <a:pt x="5" y="122"/>
                </a:lnTo>
                <a:lnTo>
                  <a:pt x="8" y="122"/>
                </a:lnTo>
                <a:lnTo>
                  <a:pt x="9" y="122"/>
                </a:lnTo>
                <a:lnTo>
                  <a:pt x="12" y="119"/>
                </a:lnTo>
                <a:lnTo>
                  <a:pt x="12" y="119"/>
                </a:lnTo>
                <a:lnTo>
                  <a:pt x="29" y="86"/>
                </a:lnTo>
                <a:lnTo>
                  <a:pt x="44" y="51"/>
                </a:lnTo>
                <a:lnTo>
                  <a:pt x="44" y="51"/>
                </a:lnTo>
                <a:lnTo>
                  <a:pt x="41" y="129"/>
                </a:lnTo>
                <a:lnTo>
                  <a:pt x="41" y="207"/>
                </a:lnTo>
                <a:lnTo>
                  <a:pt x="44" y="286"/>
                </a:lnTo>
                <a:lnTo>
                  <a:pt x="47" y="325"/>
                </a:lnTo>
                <a:lnTo>
                  <a:pt x="51" y="363"/>
                </a:lnTo>
                <a:lnTo>
                  <a:pt x="51" y="363"/>
                </a:lnTo>
                <a:lnTo>
                  <a:pt x="52" y="365"/>
                </a:lnTo>
                <a:lnTo>
                  <a:pt x="54" y="366"/>
                </a:lnTo>
                <a:lnTo>
                  <a:pt x="55" y="365"/>
                </a:lnTo>
                <a:lnTo>
                  <a:pt x="57" y="363"/>
                </a:lnTo>
                <a:lnTo>
                  <a:pt x="57" y="363"/>
                </a:lnTo>
                <a:lnTo>
                  <a:pt x="54" y="280"/>
                </a:lnTo>
                <a:lnTo>
                  <a:pt x="54" y="197"/>
                </a:lnTo>
                <a:lnTo>
                  <a:pt x="54" y="115"/>
                </a:lnTo>
                <a:lnTo>
                  <a:pt x="58" y="32"/>
                </a:lnTo>
                <a:lnTo>
                  <a:pt x="58" y="32"/>
                </a:lnTo>
                <a:lnTo>
                  <a:pt x="80" y="78"/>
                </a:lnTo>
                <a:lnTo>
                  <a:pt x="91" y="101"/>
                </a:lnTo>
                <a:lnTo>
                  <a:pt x="104" y="124"/>
                </a:lnTo>
                <a:lnTo>
                  <a:pt x="104" y="124"/>
                </a:lnTo>
                <a:lnTo>
                  <a:pt x="105" y="125"/>
                </a:lnTo>
                <a:lnTo>
                  <a:pt x="108" y="125"/>
                </a:lnTo>
                <a:lnTo>
                  <a:pt x="111" y="125"/>
                </a:lnTo>
                <a:lnTo>
                  <a:pt x="115" y="122"/>
                </a:lnTo>
                <a:lnTo>
                  <a:pt x="115" y="121"/>
                </a:lnTo>
                <a:lnTo>
                  <a:pt x="115" y="119"/>
                </a:lnTo>
                <a:lnTo>
                  <a:pt x="115" y="1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3" name="Freeform 183">
            <a:extLst>
              <a:ext uri="{FF2B5EF4-FFF2-40B4-BE49-F238E27FC236}">
                <a16:creationId xmlns:a16="http://schemas.microsoft.com/office/drawing/2014/main" id="{859BF803-302E-1F85-983D-3AA359FED20D}"/>
              </a:ext>
            </a:extLst>
          </p:cNvPr>
          <p:cNvSpPr>
            <a:spLocks noEditPoints="1"/>
          </p:cNvSpPr>
          <p:nvPr/>
        </p:nvSpPr>
        <p:spPr bwMode="auto">
          <a:xfrm>
            <a:off x="3171745" y="4725394"/>
            <a:ext cx="1669852" cy="954981"/>
          </a:xfrm>
          <a:custGeom>
            <a:avLst/>
            <a:gdLst>
              <a:gd name="T0" fmla="*/ 541 w 612"/>
              <a:gd name="T1" fmla="*/ 217 h 350"/>
              <a:gd name="T2" fmla="*/ 475 w 612"/>
              <a:gd name="T3" fmla="*/ 203 h 350"/>
              <a:gd name="T4" fmla="*/ 469 w 612"/>
              <a:gd name="T5" fmla="*/ 211 h 350"/>
              <a:gd name="T6" fmla="*/ 434 w 612"/>
              <a:gd name="T7" fmla="*/ 271 h 350"/>
              <a:gd name="T8" fmla="*/ 283 w 612"/>
              <a:gd name="T9" fmla="*/ 315 h 350"/>
              <a:gd name="T10" fmla="*/ 164 w 612"/>
              <a:gd name="T11" fmla="*/ 337 h 350"/>
              <a:gd name="T12" fmla="*/ 92 w 612"/>
              <a:gd name="T13" fmla="*/ 330 h 350"/>
              <a:gd name="T14" fmla="*/ 56 w 612"/>
              <a:gd name="T15" fmla="*/ 312 h 350"/>
              <a:gd name="T16" fmla="*/ 25 w 612"/>
              <a:gd name="T17" fmla="*/ 273 h 350"/>
              <a:gd name="T18" fmla="*/ 14 w 612"/>
              <a:gd name="T19" fmla="*/ 226 h 350"/>
              <a:gd name="T20" fmla="*/ 18 w 612"/>
              <a:gd name="T21" fmla="*/ 175 h 350"/>
              <a:gd name="T22" fmla="*/ 42 w 612"/>
              <a:gd name="T23" fmla="*/ 114 h 350"/>
              <a:gd name="T24" fmla="*/ 109 w 612"/>
              <a:gd name="T25" fmla="*/ 32 h 350"/>
              <a:gd name="T26" fmla="*/ 153 w 612"/>
              <a:gd name="T27" fmla="*/ 6 h 350"/>
              <a:gd name="T28" fmla="*/ 153 w 612"/>
              <a:gd name="T29" fmla="*/ 2 h 350"/>
              <a:gd name="T30" fmla="*/ 128 w 612"/>
              <a:gd name="T31" fmla="*/ 9 h 350"/>
              <a:gd name="T32" fmla="*/ 86 w 612"/>
              <a:gd name="T33" fmla="*/ 36 h 350"/>
              <a:gd name="T34" fmla="*/ 27 w 612"/>
              <a:gd name="T35" fmla="*/ 119 h 350"/>
              <a:gd name="T36" fmla="*/ 3 w 612"/>
              <a:gd name="T37" fmla="*/ 187 h 350"/>
              <a:gd name="T38" fmla="*/ 3 w 612"/>
              <a:gd name="T39" fmla="*/ 248 h 350"/>
              <a:gd name="T40" fmla="*/ 20 w 612"/>
              <a:gd name="T41" fmla="*/ 293 h 350"/>
              <a:gd name="T42" fmla="*/ 45 w 612"/>
              <a:gd name="T43" fmla="*/ 320 h 350"/>
              <a:gd name="T44" fmla="*/ 85 w 612"/>
              <a:gd name="T45" fmla="*/ 341 h 350"/>
              <a:gd name="T46" fmla="*/ 156 w 612"/>
              <a:gd name="T47" fmla="*/ 350 h 350"/>
              <a:gd name="T48" fmla="*/ 225 w 612"/>
              <a:gd name="T49" fmla="*/ 341 h 350"/>
              <a:gd name="T50" fmla="*/ 489 w 612"/>
              <a:gd name="T51" fmla="*/ 266 h 350"/>
              <a:gd name="T52" fmla="*/ 512 w 612"/>
              <a:gd name="T53" fmla="*/ 320 h 350"/>
              <a:gd name="T54" fmla="*/ 519 w 612"/>
              <a:gd name="T55" fmla="*/ 323 h 350"/>
              <a:gd name="T56" fmla="*/ 569 w 612"/>
              <a:gd name="T57" fmla="*/ 280 h 350"/>
              <a:gd name="T58" fmla="*/ 612 w 612"/>
              <a:gd name="T59" fmla="*/ 229 h 350"/>
              <a:gd name="T60" fmla="*/ 606 w 612"/>
              <a:gd name="T61" fmla="*/ 222 h 350"/>
              <a:gd name="T62" fmla="*/ 555 w 612"/>
              <a:gd name="T63" fmla="*/ 243 h 350"/>
              <a:gd name="T64" fmla="*/ 554 w 612"/>
              <a:gd name="T65" fmla="*/ 232 h 350"/>
              <a:gd name="T66" fmla="*/ 529 w 612"/>
              <a:gd name="T67" fmla="*/ 228 h 350"/>
              <a:gd name="T68" fmla="*/ 536 w 612"/>
              <a:gd name="T69" fmla="*/ 230 h 350"/>
              <a:gd name="T70" fmla="*/ 515 w 612"/>
              <a:gd name="T71" fmla="*/ 229 h 350"/>
              <a:gd name="T72" fmla="*/ 512 w 612"/>
              <a:gd name="T73" fmla="*/ 226 h 350"/>
              <a:gd name="T74" fmla="*/ 515 w 612"/>
              <a:gd name="T75" fmla="*/ 226 h 350"/>
              <a:gd name="T76" fmla="*/ 500 w 612"/>
              <a:gd name="T77" fmla="*/ 229 h 350"/>
              <a:gd name="T78" fmla="*/ 494 w 612"/>
              <a:gd name="T79" fmla="*/ 222 h 350"/>
              <a:gd name="T80" fmla="*/ 502 w 612"/>
              <a:gd name="T81" fmla="*/ 223 h 350"/>
              <a:gd name="T82" fmla="*/ 519 w 612"/>
              <a:gd name="T83" fmla="*/ 304 h 350"/>
              <a:gd name="T84" fmla="*/ 520 w 612"/>
              <a:gd name="T85" fmla="*/ 300 h 350"/>
              <a:gd name="T86" fmla="*/ 523 w 612"/>
              <a:gd name="T87" fmla="*/ 294 h 350"/>
              <a:gd name="T88" fmla="*/ 520 w 612"/>
              <a:gd name="T89" fmla="*/ 307 h 350"/>
              <a:gd name="T90" fmla="*/ 534 w 612"/>
              <a:gd name="T91" fmla="*/ 269 h 350"/>
              <a:gd name="T92" fmla="*/ 536 w 612"/>
              <a:gd name="T93" fmla="*/ 293 h 350"/>
              <a:gd name="T94" fmla="*/ 534 w 612"/>
              <a:gd name="T95" fmla="*/ 269 h 350"/>
              <a:gd name="T96" fmla="*/ 557 w 612"/>
              <a:gd name="T97" fmla="*/ 273 h 350"/>
              <a:gd name="T98" fmla="*/ 554 w 612"/>
              <a:gd name="T99" fmla="*/ 266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12" h="350">
                <a:moveTo>
                  <a:pt x="606" y="222"/>
                </a:moveTo>
                <a:lnTo>
                  <a:pt x="606" y="222"/>
                </a:lnTo>
                <a:lnTo>
                  <a:pt x="573" y="221"/>
                </a:lnTo>
                <a:lnTo>
                  <a:pt x="541" y="217"/>
                </a:lnTo>
                <a:lnTo>
                  <a:pt x="509" y="211"/>
                </a:lnTo>
                <a:lnTo>
                  <a:pt x="477" y="203"/>
                </a:lnTo>
                <a:lnTo>
                  <a:pt x="477" y="203"/>
                </a:lnTo>
                <a:lnTo>
                  <a:pt x="475" y="203"/>
                </a:lnTo>
                <a:lnTo>
                  <a:pt x="472" y="205"/>
                </a:lnTo>
                <a:lnTo>
                  <a:pt x="469" y="208"/>
                </a:lnTo>
                <a:lnTo>
                  <a:pt x="469" y="211"/>
                </a:lnTo>
                <a:lnTo>
                  <a:pt x="469" y="211"/>
                </a:lnTo>
                <a:lnTo>
                  <a:pt x="476" y="233"/>
                </a:lnTo>
                <a:lnTo>
                  <a:pt x="484" y="254"/>
                </a:lnTo>
                <a:lnTo>
                  <a:pt x="484" y="254"/>
                </a:lnTo>
                <a:lnTo>
                  <a:pt x="434" y="271"/>
                </a:lnTo>
                <a:lnTo>
                  <a:pt x="385" y="287"/>
                </a:lnTo>
                <a:lnTo>
                  <a:pt x="335" y="301"/>
                </a:lnTo>
                <a:lnTo>
                  <a:pt x="283" y="315"/>
                </a:lnTo>
                <a:lnTo>
                  <a:pt x="283" y="315"/>
                </a:lnTo>
                <a:lnTo>
                  <a:pt x="238" y="326"/>
                </a:lnTo>
                <a:lnTo>
                  <a:pt x="213" y="330"/>
                </a:lnTo>
                <a:lnTo>
                  <a:pt x="188" y="334"/>
                </a:lnTo>
                <a:lnTo>
                  <a:pt x="164" y="337"/>
                </a:lnTo>
                <a:lnTo>
                  <a:pt x="139" y="337"/>
                </a:lnTo>
                <a:lnTo>
                  <a:pt x="115" y="336"/>
                </a:lnTo>
                <a:lnTo>
                  <a:pt x="103" y="333"/>
                </a:lnTo>
                <a:lnTo>
                  <a:pt x="92" y="330"/>
                </a:lnTo>
                <a:lnTo>
                  <a:pt x="92" y="330"/>
                </a:lnTo>
                <a:lnTo>
                  <a:pt x="78" y="325"/>
                </a:lnTo>
                <a:lnTo>
                  <a:pt x="67" y="319"/>
                </a:lnTo>
                <a:lnTo>
                  <a:pt x="56" y="312"/>
                </a:lnTo>
                <a:lnTo>
                  <a:pt x="46" y="304"/>
                </a:lnTo>
                <a:lnTo>
                  <a:pt x="39" y="294"/>
                </a:lnTo>
                <a:lnTo>
                  <a:pt x="31" y="284"/>
                </a:lnTo>
                <a:lnTo>
                  <a:pt x="25" y="273"/>
                </a:lnTo>
                <a:lnTo>
                  <a:pt x="21" y="262"/>
                </a:lnTo>
                <a:lnTo>
                  <a:pt x="17" y="251"/>
                </a:lnTo>
                <a:lnTo>
                  <a:pt x="16" y="239"/>
                </a:lnTo>
                <a:lnTo>
                  <a:pt x="14" y="226"/>
                </a:lnTo>
                <a:lnTo>
                  <a:pt x="13" y="212"/>
                </a:lnTo>
                <a:lnTo>
                  <a:pt x="14" y="200"/>
                </a:lnTo>
                <a:lnTo>
                  <a:pt x="16" y="187"/>
                </a:lnTo>
                <a:lnTo>
                  <a:pt x="18" y="175"/>
                </a:lnTo>
                <a:lnTo>
                  <a:pt x="23" y="161"/>
                </a:lnTo>
                <a:lnTo>
                  <a:pt x="23" y="161"/>
                </a:lnTo>
                <a:lnTo>
                  <a:pt x="31" y="137"/>
                </a:lnTo>
                <a:lnTo>
                  <a:pt x="42" y="114"/>
                </a:lnTo>
                <a:lnTo>
                  <a:pt x="56" y="92"/>
                </a:lnTo>
                <a:lnTo>
                  <a:pt x="71" y="70"/>
                </a:lnTo>
                <a:lnTo>
                  <a:pt x="89" y="50"/>
                </a:lnTo>
                <a:lnTo>
                  <a:pt x="109" y="32"/>
                </a:lnTo>
                <a:lnTo>
                  <a:pt x="118" y="25"/>
                </a:lnTo>
                <a:lnTo>
                  <a:pt x="129" y="18"/>
                </a:lnTo>
                <a:lnTo>
                  <a:pt x="140" y="11"/>
                </a:lnTo>
                <a:lnTo>
                  <a:pt x="153" y="6"/>
                </a:lnTo>
                <a:lnTo>
                  <a:pt x="153" y="6"/>
                </a:lnTo>
                <a:lnTo>
                  <a:pt x="154" y="4"/>
                </a:lnTo>
                <a:lnTo>
                  <a:pt x="154" y="3"/>
                </a:lnTo>
                <a:lnTo>
                  <a:pt x="153" y="2"/>
                </a:lnTo>
                <a:lnTo>
                  <a:pt x="152" y="0"/>
                </a:lnTo>
                <a:lnTo>
                  <a:pt x="152" y="0"/>
                </a:lnTo>
                <a:lnTo>
                  <a:pt x="139" y="4"/>
                </a:lnTo>
                <a:lnTo>
                  <a:pt x="128" y="9"/>
                </a:lnTo>
                <a:lnTo>
                  <a:pt x="117" y="14"/>
                </a:lnTo>
                <a:lnTo>
                  <a:pt x="106" y="21"/>
                </a:lnTo>
                <a:lnTo>
                  <a:pt x="96" y="28"/>
                </a:lnTo>
                <a:lnTo>
                  <a:pt x="86" y="36"/>
                </a:lnTo>
                <a:lnTo>
                  <a:pt x="68" y="54"/>
                </a:lnTo>
                <a:lnTo>
                  <a:pt x="53" y="75"/>
                </a:lnTo>
                <a:lnTo>
                  <a:pt x="38" y="97"/>
                </a:lnTo>
                <a:lnTo>
                  <a:pt x="27" y="119"/>
                </a:lnTo>
                <a:lnTo>
                  <a:pt x="17" y="142"/>
                </a:lnTo>
                <a:lnTo>
                  <a:pt x="17" y="142"/>
                </a:lnTo>
                <a:lnTo>
                  <a:pt x="9" y="164"/>
                </a:lnTo>
                <a:lnTo>
                  <a:pt x="3" y="187"/>
                </a:lnTo>
                <a:lnTo>
                  <a:pt x="0" y="212"/>
                </a:lnTo>
                <a:lnTo>
                  <a:pt x="0" y="225"/>
                </a:lnTo>
                <a:lnTo>
                  <a:pt x="0" y="236"/>
                </a:lnTo>
                <a:lnTo>
                  <a:pt x="3" y="248"/>
                </a:lnTo>
                <a:lnTo>
                  <a:pt x="6" y="259"/>
                </a:lnTo>
                <a:lnTo>
                  <a:pt x="9" y="271"/>
                </a:lnTo>
                <a:lnTo>
                  <a:pt x="14" y="282"/>
                </a:lnTo>
                <a:lnTo>
                  <a:pt x="20" y="293"/>
                </a:lnTo>
                <a:lnTo>
                  <a:pt x="27" y="302"/>
                </a:lnTo>
                <a:lnTo>
                  <a:pt x="35" y="311"/>
                </a:lnTo>
                <a:lnTo>
                  <a:pt x="45" y="320"/>
                </a:lnTo>
                <a:lnTo>
                  <a:pt x="45" y="320"/>
                </a:lnTo>
                <a:lnTo>
                  <a:pt x="54" y="327"/>
                </a:lnTo>
                <a:lnTo>
                  <a:pt x="64" y="333"/>
                </a:lnTo>
                <a:lnTo>
                  <a:pt x="75" y="339"/>
                </a:lnTo>
                <a:lnTo>
                  <a:pt x="85" y="341"/>
                </a:lnTo>
                <a:lnTo>
                  <a:pt x="96" y="345"/>
                </a:lnTo>
                <a:lnTo>
                  <a:pt x="109" y="347"/>
                </a:lnTo>
                <a:lnTo>
                  <a:pt x="132" y="350"/>
                </a:lnTo>
                <a:lnTo>
                  <a:pt x="156" y="350"/>
                </a:lnTo>
                <a:lnTo>
                  <a:pt x="179" y="348"/>
                </a:lnTo>
                <a:lnTo>
                  <a:pt x="203" y="345"/>
                </a:lnTo>
                <a:lnTo>
                  <a:pt x="225" y="341"/>
                </a:lnTo>
                <a:lnTo>
                  <a:pt x="225" y="341"/>
                </a:lnTo>
                <a:lnTo>
                  <a:pt x="292" y="326"/>
                </a:lnTo>
                <a:lnTo>
                  <a:pt x="358" y="308"/>
                </a:lnTo>
                <a:lnTo>
                  <a:pt x="423" y="289"/>
                </a:lnTo>
                <a:lnTo>
                  <a:pt x="489" y="266"/>
                </a:lnTo>
                <a:lnTo>
                  <a:pt x="489" y="266"/>
                </a:lnTo>
                <a:lnTo>
                  <a:pt x="502" y="296"/>
                </a:lnTo>
                <a:lnTo>
                  <a:pt x="502" y="296"/>
                </a:lnTo>
                <a:lnTo>
                  <a:pt x="512" y="320"/>
                </a:lnTo>
                <a:lnTo>
                  <a:pt x="512" y="320"/>
                </a:lnTo>
                <a:lnTo>
                  <a:pt x="514" y="323"/>
                </a:lnTo>
                <a:lnTo>
                  <a:pt x="516" y="323"/>
                </a:lnTo>
                <a:lnTo>
                  <a:pt x="519" y="323"/>
                </a:lnTo>
                <a:lnTo>
                  <a:pt x="522" y="322"/>
                </a:lnTo>
                <a:lnTo>
                  <a:pt x="522" y="322"/>
                </a:lnTo>
                <a:lnTo>
                  <a:pt x="547" y="301"/>
                </a:lnTo>
                <a:lnTo>
                  <a:pt x="569" y="280"/>
                </a:lnTo>
                <a:lnTo>
                  <a:pt x="591" y="257"/>
                </a:lnTo>
                <a:lnTo>
                  <a:pt x="611" y="233"/>
                </a:lnTo>
                <a:lnTo>
                  <a:pt x="611" y="233"/>
                </a:lnTo>
                <a:lnTo>
                  <a:pt x="612" y="229"/>
                </a:lnTo>
                <a:lnTo>
                  <a:pt x="612" y="225"/>
                </a:lnTo>
                <a:lnTo>
                  <a:pt x="609" y="222"/>
                </a:lnTo>
                <a:lnTo>
                  <a:pt x="606" y="222"/>
                </a:lnTo>
                <a:lnTo>
                  <a:pt x="606" y="222"/>
                </a:lnTo>
                <a:close/>
                <a:moveTo>
                  <a:pt x="554" y="232"/>
                </a:moveTo>
                <a:lnTo>
                  <a:pt x="554" y="232"/>
                </a:lnTo>
                <a:lnTo>
                  <a:pt x="555" y="243"/>
                </a:lnTo>
                <a:lnTo>
                  <a:pt x="555" y="243"/>
                </a:lnTo>
                <a:lnTo>
                  <a:pt x="550" y="232"/>
                </a:lnTo>
                <a:lnTo>
                  <a:pt x="550" y="232"/>
                </a:lnTo>
                <a:lnTo>
                  <a:pt x="554" y="232"/>
                </a:lnTo>
                <a:lnTo>
                  <a:pt x="554" y="232"/>
                </a:lnTo>
                <a:close/>
                <a:moveTo>
                  <a:pt x="537" y="244"/>
                </a:moveTo>
                <a:lnTo>
                  <a:pt x="537" y="244"/>
                </a:lnTo>
                <a:lnTo>
                  <a:pt x="529" y="228"/>
                </a:lnTo>
                <a:lnTo>
                  <a:pt x="529" y="228"/>
                </a:lnTo>
                <a:lnTo>
                  <a:pt x="536" y="229"/>
                </a:lnTo>
                <a:lnTo>
                  <a:pt x="536" y="229"/>
                </a:lnTo>
                <a:lnTo>
                  <a:pt x="536" y="230"/>
                </a:lnTo>
                <a:lnTo>
                  <a:pt x="536" y="230"/>
                </a:lnTo>
                <a:lnTo>
                  <a:pt x="537" y="244"/>
                </a:lnTo>
                <a:lnTo>
                  <a:pt x="537" y="244"/>
                </a:lnTo>
                <a:close/>
                <a:moveTo>
                  <a:pt x="515" y="229"/>
                </a:moveTo>
                <a:lnTo>
                  <a:pt x="515" y="229"/>
                </a:lnTo>
                <a:lnTo>
                  <a:pt x="516" y="239"/>
                </a:lnTo>
                <a:lnTo>
                  <a:pt x="516" y="239"/>
                </a:lnTo>
                <a:lnTo>
                  <a:pt x="512" y="226"/>
                </a:lnTo>
                <a:lnTo>
                  <a:pt x="512" y="226"/>
                </a:lnTo>
                <a:lnTo>
                  <a:pt x="512" y="225"/>
                </a:lnTo>
                <a:lnTo>
                  <a:pt x="512" y="225"/>
                </a:lnTo>
                <a:lnTo>
                  <a:pt x="515" y="226"/>
                </a:lnTo>
                <a:lnTo>
                  <a:pt x="515" y="226"/>
                </a:lnTo>
                <a:lnTo>
                  <a:pt x="515" y="229"/>
                </a:lnTo>
                <a:lnTo>
                  <a:pt x="515" y="229"/>
                </a:lnTo>
                <a:close/>
                <a:moveTo>
                  <a:pt x="500" y="229"/>
                </a:moveTo>
                <a:lnTo>
                  <a:pt x="500" y="229"/>
                </a:lnTo>
                <a:lnTo>
                  <a:pt x="504" y="247"/>
                </a:lnTo>
                <a:lnTo>
                  <a:pt x="504" y="247"/>
                </a:lnTo>
                <a:lnTo>
                  <a:pt x="494" y="222"/>
                </a:lnTo>
                <a:lnTo>
                  <a:pt x="494" y="222"/>
                </a:lnTo>
                <a:lnTo>
                  <a:pt x="494" y="221"/>
                </a:lnTo>
                <a:lnTo>
                  <a:pt x="494" y="221"/>
                </a:lnTo>
                <a:lnTo>
                  <a:pt x="502" y="223"/>
                </a:lnTo>
                <a:lnTo>
                  <a:pt x="502" y="223"/>
                </a:lnTo>
                <a:lnTo>
                  <a:pt x="500" y="225"/>
                </a:lnTo>
                <a:lnTo>
                  <a:pt x="500" y="229"/>
                </a:lnTo>
                <a:lnTo>
                  <a:pt x="500" y="229"/>
                </a:lnTo>
                <a:close/>
                <a:moveTo>
                  <a:pt x="519" y="304"/>
                </a:moveTo>
                <a:lnTo>
                  <a:pt x="519" y="304"/>
                </a:lnTo>
                <a:lnTo>
                  <a:pt x="520" y="301"/>
                </a:lnTo>
                <a:lnTo>
                  <a:pt x="520" y="300"/>
                </a:lnTo>
                <a:lnTo>
                  <a:pt x="520" y="300"/>
                </a:lnTo>
                <a:lnTo>
                  <a:pt x="520" y="286"/>
                </a:lnTo>
                <a:lnTo>
                  <a:pt x="520" y="286"/>
                </a:lnTo>
                <a:lnTo>
                  <a:pt x="523" y="294"/>
                </a:lnTo>
                <a:lnTo>
                  <a:pt x="523" y="294"/>
                </a:lnTo>
                <a:lnTo>
                  <a:pt x="526" y="297"/>
                </a:lnTo>
                <a:lnTo>
                  <a:pt x="530" y="298"/>
                </a:lnTo>
                <a:lnTo>
                  <a:pt x="530" y="298"/>
                </a:lnTo>
                <a:lnTo>
                  <a:pt x="520" y="307"/>
                </a:lnTo>
                <a:lnTo>
                  <a:pt x="520" y="307"/>
                </a:lnTo>
                <a:lnTo>
                  <a:pt x="519" y="304"/>
                </a:lnTo>
                <a:lnTo>
                  <a:pt x="519" y="304"/>
                </a:lnTo>
                <a:close/>
                <a:moveTo>
                  <a:pt x="534" y="269"/>
                </a:moveTo>
                <a:lnTo>
                  <a:pt x="534" y="269"/>
                </a:lnTo>
                <a:lnTo>
                  <a:pt x="543" y="287"/>
                </a:lnTo>
                <a:lnTo>
                  <a:pt x="543" y="287"/>
                </a:lnTo>
                <a:lnTo>
                  <a:pt x="536" y="293"/>
                </a:lnTo>
                <a:lnTo>
                  <a:pt x="536" y="293"/>
                </a:lnTo>
                <a:lnTo>
                  <a:pt x="536" y="293"/>
                </a:lnTo>
                <a:lnTo>
                  <a:pt x="536" y="293"/>
                </a:lnTo>
                <a:lnTo>
                  <a:pt x="534" y="269"/>
                </a:lnTo>
                <a:lnTo>
                  <a:pt x="534" y="269"/>
                </a:lnTo>
                <a:close/>
                <a:moveTo>
                  <a:pt x="554" y="266"/>
                </a:moveTo>
                <a:lnTo>
                  <a:pt x="554" y="266"/>
                </a:lnTo>
                <a:lnTo>
                  <a:pt x="557" y="273"/>
                </a:lnTo>
                <a:lnTo>
                  <a:pt x="557" y="273"/>
                </a:lnTo>
                <a:lnTo>
                  <a:pt x="554" y="276"/>
                </a:lnTo>
                <a:lnTo>
                  <a:pt x="554" y="276"/>
                </a:lnTo>
                <a:lnTo>
                  <a:pt x="554" y="266"/>
                </a:lnTo>
                <a:lnTo>
                  <a:pt x="554" y="26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4" name="Freeform 183">
            <a:extLst>
              <a:ext uri="{FF2B5EF4-FFF2-40B4-BE49-F238E27FC236}">
                <a16:creationId xmlns:a16="http://schemas.microsoft.com/office/drawing/2014/main" id="{9F778B26-F1C4-4822-5A0C-28218C063390}"/>
              </a:ext>
            </a:extLst>
          </p:cNvPr>
          <p:cNvSpPr>
            <a:spLocks noEditPoints="1"/>
          </p:cNvSpPr>
          <p:nvPr/>
        </p:nvSpPr>
        <p:spPr bwMode="auto">
          <a:xfrm>
            <a:off x="8017124" y="4924417"/>
            <a:ext cx="1669852" cy="954981"/>
          </a:xfrm>
          <a:custGeom>
            <a:avLst/>
            <a:gdLst>
              <a:gd name="T0" fmla="*/ 541 w 612"/>
              <a:gd name="T1" fmla="*/ 217 h 350"/>
              <a:gd name="T2" fmla="*/ 475 w 612"/>
              <a:gd name="T3" fmla="*/ 203 h 350"/>
              <a:gd name="T4" fmla="*/ 469 w 612"/>
              <a:gd name="T5" fmla="*/ 211 h 350"/>
              <a:gd name="T6" fmla="*/ 434 w 612"/>
              <a:gd name="T7" fmla="*/ 271 h 350"/>
              <a:gd name="T8" fmla="*/ 283 w 612"/>
              <a:gd name="T9" fmla="*/ 315 h 350"/>
              <a:gd name="T10" fmla="*/ 164 w 612"/>
              <a:gd name="T11" fmla="*/ 337 h 350"/>
              <a:gd name="T12" fmla="*/ 92 w 612"/>
              <a:gd name="T13" fmla="*/ 330 h 350"/>
              <a:gd name="T14" fmla="*/ 56 w 612"/>
              <a:gd name="T15" fmla="*/ 312 h 350"/>
              <a:gd name="T16" fmla="*/ 25 w 612"/>
              <a:gd name="T17" fmla="*/ 273 h 350"/>
              <a:gd name="T18" fmla="*/ 14 w 612"/>
              <a:gd name="T19" fmla="*/ 226 h 350"/>
              <a:gd name="T20" fmla="*/ 18 w 612"/>
              <a:gd name="T21" fmla="*/ 175 h 350"/>
              <a:gd name="T22" fmla="*/ 42 w 612"/>
              <a:gd name="T23" fmla="*/ 114 h 350"/>
              <a:gd name="T24" fmla="*/ 109 w 612"/>
              <a:gd name="T25" fmla="*/ 32 h 350"/>
              <a:gd name="T26" fmla="*/ 153 w 612"/>
              <a:gd name="T27" fmla="*/ 6 h 350"/>
              <a:gd name="T28" fmla="*/ 153 w 612"/>
              <a:gd name="T29" fmla="*/ 2 h 350"/>
              <a:gd name="T30" fmla="*/ 128 w 612"/>
              <a:gd name="T31" fmla="*/ 9 h 350"/>
              <a:gd name="T32" fmla="*/ 86 w 612"/>
              <a:gd name="T33" fmla="*/ 36 h 350"/>
              <a:gd name="T34" fmla="*/ 27 w 612"/>
              <a:gd name="T35" fmla="*/ 119 h 350"/>
              <a:gd name="T36" fmla="*/ 3 w 612"/>
              <a:gd name="T37" fmla="*/ 187 h 350"/>
              <a:gd name="T38" fmla="*/ 3 w 612"/>
              <a:gd name="T39" fmla="*/ 248 h 350"/>
              <a:gd name="T40" fmla="*/ 20 w 612"/>
              <a:gd name="T41" fmla="*/ 293 h 350"/>
              <a:gd name="T42" fmla="*/ 45 w 612"/>
              <a:gd name="T43" fmla="*/ 320 h 350"/>
              <a:gd name="T44" fmla="*/ 85 w 612"/>
              <a:gd name="T45" fmla="*/ 341 h 350"/>
              <a:gd name="T46" fmla="*/ 156 w 612"/>
              <a:gd name="T47" fmla="*/ 350 h 350"/>
              <a:gd name="T48" fmla="*/ 225 w 612"/>
              <a:gd name="T49" fmla="*/ 341 h 350"/>
              <a:gd name="T50" fmla="*/ 489 w 612"/>
              <a:gd name="T51" fmla="*/ 266 h 350"/>
              <a:gd name="T52" fmla="*/ 512 w 612"/>
              <a:gd name="T53" fmla="*/ 320 h 350"/>
              <a:gd name="T54" fmla="*/ 519 w 612"/>
              <a:gd name="T55" fmla="*/ 323 h 350"/>
              <a:gd name="T56" fmla="*/ 569 w 612"/>
              <a:gd name="T57" fmla="*/ 280 h 350"/>
              <a:gd name="T58" fmla="*/ 612 w 612"/>
              <a:gd name="T59" fmla="*/ 229 h 350"/>
              <a:gd name="T60" fmla="*/ 606 w 612"/>
              <a:gd name="T61" fmla="*/ 222 h 350"/>
              <a:gd name="T62" fmla="*/ 555 w 612"/>
              <a:gd name="T63" fmla="*/ 243 h 350"/>
              <a:gd name="T64" fmla="*/ 554 w 612"/>
              <a:gd name="T65" fmla="*/ 232 h 350"/>
              <a:gd name="T66" fmla="*/ 529 w 612"/>
              <a:gd name="T67" fmla="*/ 228 h 350"/>
              <a:gd name="T68" fmla="*/ 536 w 612"/>
              <a:gd name="T69" fmla="*/ 230 h 350"/>
              <a:gd name="T70" fmla="*/ 515 w 612"/>
              <a:gd name="T71" fmla="*/ 229 h 350"/>
              <a:gd name="T72" fmla="*/ 512 w 612"/>
              <a:gd name="T73" fmla="*/ 226 h 350"/>
              <a:gd name="T74" fmla="*/ 515 w 612"/>
              <a:gd name="T75" fmla="*/ 226 h 350"/>
              <a:gd name="T76" fmla="*/ 500 w 612"/>
              <a:gd name="T77" fmla="*/ 229 h 350"/>
              <a:gd name="T78" fmla="*/ 494 w 612"/>
              <a:gd name="T79" fmla="*/ 222 h 350"/>
              <a:gd name="T80" fmla="*/ 502 w 612"/>
              <a:gd name="T81" fmla="*/ 223 h 350"/>
              <a:gd name="T82" fmla="*/ 519 w 612"/>
              <a:gd name="T83" fmla="*/ 304 h 350"/>
              <a:gd name="T84" fmla="*/ 520 w 612"/>
              <a:gd name="T85" fmla="*/ 300 h 350"/>
              <a:gd name="T86" fmla="*/ 523 w 612"/>
              <a:gd name="T87" fmla="*/ 294 h 350"/>
              <a:gd name="T88" fmla="*/ 520 w 612"/>
              <a:gd name="T89" fmla="*/ 307 h 350"/>
              <a:gd name="T90" fmla="*/ 534 w 612"/>
              <a:gd name="T91" fmla="*/ 269 h 350"/>
              <a:gd name="T92" fmla="*/ 536 w 612"/>
              <a:gd name="T93" fmla="*/ 293 h 350"/>
              <a:gd name="T94" fmla="*/ 534 w 612"/>
              <a:gd name="T95" fmla="*/ 269 h 350"/>
              <a:gd name="T96" fmla="*/ 557 w 612"/>
              <a:gd name="T97" fmla="*/ 273 h 350"/>
              <a:gd name="T98" fmla="*/ 554 w 612"/>
              <a:gd name="T99" fmla="*/ 266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12" h="350">
                <a:moveTo>
                  <a:pt x="606" y="222"/>
                </a:moveTo>
                <a:lnTo>
                  <a:pt x="606" y="222"/>
                </a:lnTo>
                <a:lnTo>
                  <a:pt x="573" y="221"/>
                </a:lnTo>
                <a:lnTo>
                  <a:pt x="541" y="217"/>
                </a:lnTo>
                <a:lnTo>
                  <a:pt x="509" y="211"/>
                </a:lnTo>
                <a:lnTo>
                  <a:pt x="477" y="203"/>
                </a:lnTo>
                <a:lnTo>
                  <a:pt x="477" y="203"/>
                </a:lnTo>
                <a:lnTo>
                  <a:pt x="475" y="203"/>
                </a:lnTo>
                <a:lnTo>
                  <a:pt x="472" y="205"/>
                </a:lnTo>
                <a:lnTo>
                  <a:pt x="469" y="208"/>
                </a:lnTo>
                <a:lnTo>
                  <a:pt x="469" y="211"/>
                </a:lnTo>
                <a:lnTo>
                  <a:pt x="469" y="211"/>
                </a:lnTo>
                <a:lnTo>
                  <a:pt x="476" y="233"/>
                </a:lnTo>
                <a:lnTo>
                  <a:pt x="484" y="254"/>
                </a:lnTo>
                <a:lnTo>
                  <a:pt x="484" y="254"/>
                </a:lnTo>
                <a:lnTo>
                  <a:pt x="434" y="271"/>
                </a:lnTo>
                <a:lnTo>
                  <a:pt x="385" y="287"/>
                </a:lnTo>
                <a:lnTo>
                  <a:pt x="335" y="301"/>
                </a:lnTo>
                <a:lnTo>
                  <a:pt x="283" y="315"/>
                </a:lnTo>
                <a:lnTo>
                  <a:pt x="283" y="315"/>
                </a:lnTo>
                <a:lnTo>
                  <a:pt x="238" y="326"/>
                </a:lnTo>
                <a:lnTo>
                  <a:pt x="213" y="330"/>
                </a:lnTo>
                <a:lnTo>
                  <a:pt x="188" y="334"/>
                </a:lnTo>
                <a:lnTo>
                  <a:pt x="164" y="337"/>
                </a:lnTo>
                <a:lnTo>
                  <a:pt x="139" y="337"/>
                </a:lnTo>
                <a:lnTo>
                  <a:pt x="115" y="336"/>
                </a:lnTo>
                <a:lnTo>
                  <a:pt x="103" y="333"/>
                </a:lnTo>
                <a:lnTo>
                  <a:pt x="92" y="330"/>
                </a:lnTo>
                <a:lnTo>
                  <a:pt x="92" y="330"/>
                </a:lnTo>
                <a:lnTo>
                  <a:pt x="78" y="325"/>
                </a:lnTo>
                <a:lnTo>
                  <a:pt x="67" y="319"/>
                </a:lnTo>
                <a:lnTo>
                  <a:pt x="56" y="312"/>
                </a:lnTo>
                <a:lnTo>
                  <a:pt x="46" y="304"/>
                </a:lnTo>
                <a:lnTo>
                  <a:pt x="39" y="294"/>
                </a:lnTo>
                <a:lnTo>
                  <a:pt x="31" y="284"/>
                </a:lnTo>
                <a:lnTo>
                  <a:pt x="25" y="273"/>
                </a:lnTo>
                <a:lnTo>
                  <a:pt x="21" y="262"/>
                </a:lnTo>
                <a:lnTo>
                  <a:pt x="17" y="251"/>
                </a:lnTo>
                <a:lnTo>
                  <a:pt x="16" y="239"/>
                </a:lnTo>
                <a:lnTo>
                  <a:pt x="14" y="226"/>
                </a:lnTo>
                <a:lnTo>
                  <a:pt x="13" y="212"/>
                </a:lnTo>
                <a:lnTo>
                  <a:pt x="14" y="200"/>
                </a:lnTo>
                <a:lnTo>
                  <a:pt x="16" y="187"/>
                </a:lnTo>
                <a:lnTo>
                  <a:pt x="18" y="175"/>
                </a:lnTo>
                <a:lnTo>
                  <a:pt x="23" y="161"/>
                </a:lnTo>
                <a:lnTo>
                  <a:pt x="23" y="161"/>
                </a:lnTo>
                <a:lnTo>
                  <a:pt x="31" y="137"/>
                </a:lnTo>
                <a:lnTo>
                  <a:pt x="42" y="114"/>
                </a:lnTo>
                <a:lnTo>
                  <a:pt x="56" y="92"/>
                </a:lnTo>
                <a:lnTo>
                  <a:pt x="71" y="70"/>
                </a:lnTo>
                <a:lnTo>
                  <a:pt x="89" y="50"/>
                </a:lnTo>
                <a:lnTo>
                  <a:pt x="109" y="32"/>
                </a:lnTo>
                <a:lnTo>
                  <a:pt x="118" y="25"/>
                </a:lnTo>
                <a:lnTo>
                  <a:pt x="129" y="18"/>
                </a:lnTo>
                <a:lnTo>
                  <a:pt x="140" y="11"/>
                </a:lnTo>
                <a:lnTo>
                  <a:pt x="153" y="6"/>
                </a:lnTo>
                <a:lnTo>
                  <a:pt x="153" y="6"/>
                </a:lnTo>
                <a:lnTo>
                  <a:pt x="154" y="4"/>
                </a:lnTo>
                <a:lnTo>
                  <a:pt x="154" y="3"/>
                </a:lnTo>
                <a:lnTo>
                  <a:pt x="153" y="2"/>
                </a:lnTo>
                <a:lnTo>
                  <a:pt x="152" y="0"/>
                </a:lnTo>
                <a:lnTo>
                  <a:pt x="152" y="0"/>
                </a:lnTo>
                <a:lnTo>
                  <a:pt x="139" y="4"/>
                </a:lnTo>
                <a:lnTo>
                  <a:pt x="128" y="9"/>
                </a:lnTo>
                <a:lnTo>
                  <a:pt x="117" y="14"/>
                </a:lnTo>
                <a:lnTo>
                  <a:pt x="106" y="21"/>
                </a:lnTo>
                <a:lnTo>
                  <a:pt x="96" y="28"/>
                </a:lnTo>
                <a:lnTo>
                  <a:pt x="86" y="36"/>
                </a:lnTo>
                <a:lnTo>
                  <a:pt x="68" y="54"/>
                </a:lnTo>
                <a:lnTo>
                  <a:pt x="53" y="75"/>
                </a:lnTo>
                <a:lnTo>
                  <a:pt x="38" y="97"/>
                </a:lnTo>
                <a:lnTo>
                  <a:pt x="27" y="119"/>
                </a:lnTo>
                <a:lnTo>
                  <a:pt x="17" y="142"/>
                </a:lnTo>
                <a:lnTo>
                  <a:pt x="17" y="142"/>
                </a:lnTo>
                <a:lnTo>
                  <a:pt x="9" y="164"/>
                </a:lnTo>
                <a:lnTo>
                  <a:pt x="3" y="187"/>
                </a:lnTo>
                <a:lnTo>
                  <a:pt x="0" y="212"/>
                </a:lnTo>
                <a:lnTo>
                  <a:pt x="0" y="225"/>
                </a:lnTo>
                <a:lnTo>
                  <a:pt x="0" y="236"/>
                </a:lnTo>
                <a:lnTo>
                  <a:pt x="3" y="248"/>
                </a:lnTo>
                <a:lnTo>
                  <a:pt x="6" y="259"/>
                </a:lnTo>
                <a:lnTo>
                  <a:pt x="9" y="271"/>
                </a:lnTo>
                <a:lnTo>
                  <a:pt x="14" y="282"/>
                </a:lnTo>
                <a:lnTo>
                  <a:pt x="20" y="293"/>
                </a:lnTo>
                <a:lnTo>
                  <a:pt x="27" y="302"/>
                </a:lnTo>
                <a:lnTo>
                  <a:pt x="35" y="311"/>
                </a:lnTo>
                <a:lnTo>
                  <a:pt x="45" y="320"/>
                </a:lnTo>
                <a:lnTo>
                  <a:pt x="45" y="320"/>
                </a:lnTo>
                <a:lnTo>
                  <a:pt x="54" y="327"/>
                </a:lnTo>
                <a:lnTo>
                  <a:pt x="64" y="333"/>
                </a:lnTo>
                <a:lnTo>
                  <a:pt x="75" y="339"/>
                </a:lnTo>
                <a:lnTo>
                  <a:pt x="85" y="341"/>
                </a:lnTo>
                <a:lnTo>
                  <a:pt x="96" y="345"/>
                </a:lnTo>
                <a:lnTo>
                  <a:pt x="109" y="347"/>
                </a:lnTo>
                <a:lnTo>
                  <a:pt x="132" y="350"/>
                </a:lnTo>
                <a:lnTo>
                  <a:pt x="156" y="350"/>
                </a:lnTo>
                <a:lnTo>
                  <a:pt x="179" y="348"/>
                </a:lnTo>
                <a:lnTo>
                  <a:pt x="203" y="345"/>
                </a:lnTo>
                <a:lnTo>
                  <a:pt x="225" y="341"/>
                </a:lnTo>
                <a:lnTo>
                  <a:pt x="225" y="341"/>
                </a:lnTo>
                <a:lnTo>
                  <a:pt x="292" y="326"/>
                </a:lnTo>
                <a:lnTo>
                  <a:pt x="358" y="308"/>
                </a:lnTo>
                <a:lnTo>
                  <a:pt x="423" y="289"/>
                </a:lnTo>
                <a:lnTo>
                  <a:pt x="489" y="266"/>
                </a:lnTo>
                <a:lnTo>
                  <a:pt x="489" y="266"/>
                </a:lnTo>
                <a:lnTo>
                  <a:pt x="502" y="296"/>
                </a:lnTo>
                <a:lnTo>
                  <a:pt x="502" y="296"/>
                </a:lnTo>
                <a:lnTo>
                  <a:pt x="512" y="320"/>
                </a:lnTo>
                <a:lnTo>
                  <a:pt x="512" y="320"/>
                </a:lnTo>
                <a:lnTo>
                  <a:pt x="514" y="323"/>
                </a:lnTo>
                <a:lnTo>
                  <a:pt x="516" y="323"/>
                </a:lnTo>
                <a:lnTo>
                  <a:pt x="519" y="323"/>
                </a:lnTo>
                <a:lnTo>
                  <a:pt x="522" y="322"/>
                </a:lnTo>
                <a:lnTo>
                  <a:pt x="522" y="322"/>
                </a:lnTo>
                <a:lnTo>
                  <a:pt x="547" y="301"/>
                </a:lnTo>
                <a:lnTo>
                  <a:pt x="569" y="280"/>
                </a:lnTo>
                <a:lnTo>
                  <a:pt x="591" y="257"/>
                </a:lnTo>
                <a:lnTo>
                  <a:pt x="611" y="233"/>
                </a:lnTo>
                <a:lnTo>
                  <a:pt x="611" y="233"/>
                </a:lnTo>
                <a:lnTo>
                  <a:pt x="612" y="229"/>
                </a:lnTo>
                <a:lnTo>
                  <a:pt x="612" y="225"/>
                </a:lnTo>
                <a:lnTo>
                  <a:pt x="609" y="222"/>
                </a:lnTo>
                <a:lnTo>
                  <a:pt x="606" y="222"/>
                </a:lnTo>
                <a:lnTo>
                  <a:pt x="606" y="222"/>
                </a:lnTo>
                <a:close/>
                <a:moveTo>
                  <a:pt x="554" y="232"/>
                </a:moveTo>
                <a:lnTo>
                  <a:pt x="554" y="232"/>
                </a:lnTo>
                <a:lnTo>
                  <a:pt x="555" y="243"/>
                </a:lnTo>
                <a:lnTo>
                  <a:pt x="555" y="243"/>
                </a:lnTo>
                <a:lnTo>
                  <a:pt x="550" y="232"/>
                </a:lnTo>
                <a:lnTo>
                  <a:pt x="550" y="232"/>
                </a:lnTo>
                <a:lnTo>
                  <a:pt x="554" y="232"/>
                </a:lnTo>
                <a:lnTo>
                  <a:pt x="554" y="232"/>
                </a:lnTo>
                <a:close/>
                <a:moveTo>
                  <a:pt x="537" y="244"/>
                </a:moveTo>
                <a:lnTo>
                  <a:pt x="537" y="244"/>
                </a:lnTo>
                <a:lnTo>
                  <a:pt x="529" y="228"/>
                </a:lnTo>
                <a:lnTo>
                  <a:pt x="529" y="228"/>
                </a:lnTo>
                <a:lnTo>
                  <a:pt x="536" y="229"/>
                </a:lnTo>
                <a:lnTo>
                  <a:pt x="536" y="229"/>
                </a:lnTo>
                <a:lnTo>
                  <a:pt x="536" y="230"/>
                </a:lnTo>
                <a:lnTo>
                  <a:pt x="536" y="230"/>
                </a:lnTo>
                <a:lnTo>
                  <a:pt x="537" y="244"/>
                </a:lnTo>
                <a:lnTo>
                  <a:pt x="537" y="244"/>
                </a:lnTo>
                <a:close/>
                <a:moveTo>
                  <a:pt x="515" y="229"/>
                </a:moveTo>
                <a:lnTo>
                  <a:pt x="515" y="229"/>
                </a:lnTo>
                <a:lnTo>
                  <a:pt x="516" y="239"/>
                </a:lnTo>
                <a:lnTo>
                  <a:pt x="516" y="239"/>
                </a:lnTo>
                <a:lnTo>
                  <a:pt x="512" y="226"/>
                </a:lnTo>
                <a:lnTo>
                  <a:pt x="512" y="226"/>
                </a:lnTo>
                <a:lnTo>
                  <a:pt x="512" y="225"/>
                </a:lnTo>
                <a:lnTo>
                  <a:pt x="512" y="225"/>
                </a:lnTo>
                <a:lnTo>
                  <a:pt x="515" y="226"/>
                </a:lnTo>
                <a:lnTo>
                  <a:pt x="515" y="226"/>
                </a:lnTo>
                <a:lnTo>
                  <a:pt x="515" y="229"/>
                </a:lnTo>
                <a:lnTo>
                  <a:pt x="515" y="229"/>
                </a:lnTo>
                <a:close/>
                <a:moveTo>
                  <a:pt x="500" y="229"/>
                </a:moveTo>
                <a:lnTo>
                  <a:pt x="500" y="229"/>
                </a:lnTo>
                <a:lnTo>
                  <a:pt x="504" y="247"/>
                </a:lnTo>
                <a:lnTo>
                  <a:pt x="504" y="247"/>
                </a:lnTo>
                <a:lnTo>
                  <a:pt x="494" y="222"/>
                </a:lnTo>
                <a:lnTo>
                  <a:pt x="494" y="222"/>
                </a:lnTo>
                <a:lnTo>
                  <a:pt x="494" y="221"/>
                </a:lnTo>
                <a:lnTo>
                  <a:pt x="494" y="221"/>
                </a:lnTo>
                <a:lnTo>
                  <a:pt x="502" y="223"/>
                </a:lnTo>
                <a:lnTo>
                  <a:pt x="502" y="223"/>
                </a:lnTo>
                <a:lnTo>
                  <a:pt x="500" y="225"/>
                </a:lnTo>
                <a:lnTo>
                  <a:pt x="500" y="229"/>
                </a:lnTo>
                <a:lnTo>
                  <a:pt x="500" y="229"/>
                </a:lnTo>
                <a:close/>
                <a:moveTo>
                  <a:pt x="519" y="304"/>
                </a:moveTo>
                <a:lnTo>
                  <a:pt x="519" y="304"/>
                </a:lnTo>
                <a:lnTo>
                  <a:pt x="520" y="301"/>
                </a:lnTo>
                <a:lnTo>
                  <a:pt x="520" y="300"/>
                </a:lnTo>
                <a:lnTo>
                  <a:pt x="520" y="300"/>
                </a:lnTo>
                <a:lnTo>
                  <a:pt x="520" y="286"/>
                </a:lnTo>
                <a:lnTo>
                  <a:pt x="520" y="286"/>
                </a:lnTo>
                <a:lnTo>
                  <a:pt x="523" y="294"/>
                </a:lnTo>
                <a:lnTo>
                  <a:pt x="523" y="294"/>
                </a:lnTo>
                <a:lnTo>
                  <a:pt x="526" y="297"/>
                </a:lnTo>
                <a:lnTo>
                  <a:pt x="530" y="298"/>
                </a:lnTo>
                <a:lnTo>
                  <a:pt x="530" y="298"/>
                </a:lnTo>
                <a:lnTo>
                  <a:pt x="520" y="307"/>
                </a:lnTo>
                <a:lnTo>
                  <a:pt x="520" y="307"/>
                </a:lnTo>
                <a:lnTo>
                  <a:pt x="519" y="304"/>
                </a:lnTo>
                <a:lnTo>
                  <a:pt x="519" y="304"/>
                </a:lnTo>
                <a:close/>
                <a:moveTo>
                  <a:pt x="534" y="269"/>
                </a:moveTo>
                <a:lnTo>
                  <a:pt x="534" y="269"/>
                </a:lnTo>
                <a:lnTo>
                  <a:pt x="543" y="287"/>
                </a:lnTo>
                <a:lnTo>
                  <a:pt x="543" y="287"/>
                </a:lnTo>
                <a:lnTo>
                  <a:pt x="536" y="293"/>
                </a:lnTo>
                <a:lnTo>
                  <a:pt x="536" y="293"/>
                </a:lnTo>
                <a:lnTo>
                  <a:pt x="536" y="293"/>
                </a:lnTo>
                <a:lnTo>
                  <a:pt x="536" y="293"/>
                </a:lnTo>
                <a:lnTo>
                  <a:pt x="534" y="269"/>
                </a:lnTo>
                <a:lnTo>
                  <a:pt x="534" y="269"/>
                </a:lnTo>
                <a:close/>
                <a:moveTo>
                  <a:pt x="554" y="266"/>
                </a:moveTo>
                <a:lnTo>
                  <a:pt x="554" y="266"/>
                </a:lnTo>
                <a:lnTo>
                  <a:pt x="557" y="273"/>
                </a:lnTo>
                <a:lnTo>
                  <a:pt x="557" y="273"/>
                </a:lnTo>
                <a:lnTo>
                  <a:pt x="554" y="276"/>
                </a:lnTo>
                <a:lnTo>
                  <a:pt x="554" y="276"/>
                </a:lnTo>
                <a:lnTo>
                  <a:pt x="554" y="266"/>
                </a:lnTo>
                <a:lnTo>
                  <a:pt x="554" y="26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CBB39CE7-BFB0-0E1A-BAA2-3BAECCB790D5}"/>
              </a:ext>
            </a:extLst>
          </p:cNvPr>
          <p:cNvSpPr txBox="1"/>
          <p:nvPr/>
        </p:nvSpPr>
        <p:spPr>
          <a:xfrm>
            <a:off x="586960" y="1178578"/>
            <a:ext cx="1986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Fira Sans" panose="020B0503050000020004" pitchFamily="34" charset="0"/>
              </a:rPr>
              <a:t>Tapez le texte ici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DC23032C-D6B5-83FB-CB7D-E473E8B7574C}"/>
              </a:ext>
            </a:extLst>
          </p:cNvPr>
          <p:cNvSpPr txBox="1"/>
          <p:nvPr/>
        </p:nvSpPr>
        <p:spPr>
          <a:xfrm>
            <a:off x="2494149" y="2709001"/>
            <a:ext cx="1986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Fira Sans" panose="020B0503050000020004" pitchFamily="34" charset="0"/>
              </a:rPr>
              <a:t>Tapez le texte ici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3D2AE770-AE9B-ED46-0D07-AD0DBD31579E}"/>
              </a:ext>
            </a:extLst>
          </p:cNvPr>
          <p:cNvSpPr txBox="1"/>
          <p:nvPr/>
        </p:nvSpPr>
        <p:spPr>
          <a:xfrm>
            <a:off x="4511210" y="1917823"/>
            <a:ext cx="1986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Fira Sans" panose="020B0503050000020004" pitchFamily="34" charset="0"/>
              </a:rPr>
              <a:t>Tapez le texte ici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A209803A-77EC-6C34-0924-F5B866909918}"/>
              </a:ext>
            </a:extLst>
          </p:cNvPr>
          <p:cNvSpPr txBox="1"/>
          <p:nvPr/>
        </p:nvSpPr>
        <p:spPr>
          <a:xfrm>
            <a:off x="4742201" y="4223401"/>
            <a:ext cx="1986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Fira Sans" panose="020B0503050000020004" pitchFamily="34" charset="0"/>
              </a:rPr>
              <a:t>Tapez le texte ici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4A17B504-CE98-8726-0A54-1FF2F56A4CF7}"/>
              </a:ext>
            </a:extLst>
          </p:cNvPr>
          <p:cNvSpPr txBox="1"/>
          <p:nvPr/>
        </p:nvSpPr>
        <p:spPr>
          <a:xfrm>
            <a:off x="6779894" y="3400028"/>
            <a:ext cx="1986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Fira Sans" panose="020B0503050000020004" pitchFamily="34" charset="0"/>
              </a:rPr>
              <a:t>Tapez le texte ici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0B263C94-903B-6AAB-AA26-6A99FDCD514E}"/>
              </a:ext>
            </a:extLst>
          </p:cNvPr>
          <p:cNvSpPr txBox="1"/>
          <p:nvPr/>
        </p:nvSpPr>
        <p:spPr>
          <a:xfrm>
            <a:off x="9696532" y="4348010"/>
            <a:ext cx="1986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Fira Sans" panose="020B0503050000020004" pitchFamily="34" charset="0"/>
              </a:rPr>
              <a:t>Tapez le texte ici</a:t>
            </a:r>
          </a:p>
        </p:txBody>
      </p:sp>
    </p:spTree>
    <p:extLst>
      <p:ext uri="{BB962C8B-B14F-4D97-AF65-F5344CB8AC3E}">
        <p14:creationId xmlns:p14="http://schemas.microsoft.com/office/powerpoint/2010/main" val="337127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EC10245-74DB-B0E8-DA2A-A7B24AE5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E40403-B73B-C545-B6E4-CBB5CF4BD001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1" name="Freeform 232">
            <a:extLst>
              <a:ext uri="{FF2B5EF4-FFF2-40B4-BE49-F238E27FC236}">
                <a16:creationId xmlns:a16="http://schemas.microsoft.com/office/drawing/2014/main" id="{BA340C59-4412-DD15-E06E-C734C25DCEA6}"/>
              </a:ext>
            </a:extLst>
          </p:cNvPr>
          <p:cNvSpPr>
            <a:spLocks/>
          </p:cNvSpPr>
          <p:nvPr/>
        </p:nvSpPr>
        <p:spPr bwMode="auto">
          <a:xfrm rot="10800000">
            <a:off x="5916894" y="1486796"/>
            <a:ext cx="358213" cy="1140049"/>
          </a:xfrm>
          <a:custGeom>
            <a:avLst/>
            <a:gdLst>
              <a:gd name="T0" fmla="*/ 115 w 115"/>
              <a:gd name="T1" fmla="*/ 119 h 366"/>
              <a:gd name="T2" fmla="*/ 115 w 115"/>
              <a:gd name="T3" fmla="*/ 119 h 366"/>
              <a:gd name="T4" fmla="*/ 102 w 115"/>
              <a:gd name="T5" fmla="*/ 89 h 366"/>
              <a:gd name="T6" fmla="*/ 87 w 115"/>
              <a:gd name="T7" fmla="*/ 60 h 366"/>
              <a:gd name="T8" fmla="*/ 58 w 115"/>
              <a:gd name="T9" fmla="*/ 3 h 366"/>
              <a:gd name="T10" fmla="*/ 58 w 115"/>
              <a:gd name="T11" fmla="*/ 3 h 366"/>
              <a:gd name="T12" fmla="*/ 55 w 115"/>
              <a:gd name="T13" fmla="*/ 0 h 366"/>
              <a:gd name="T14" fmla="*/ 52 w 115"/>
              <a:gd name="T15" fmla="*/ 0 h 366"/>
              <a:gd name="T16" fmla="*/ 48 w 115"/>
              <a:gd name="T17" fmla="*/ 2 h 366"/>
              <a:gd name="T18" fmla="*/ 47 w 115"/>
              <a:gd name="T19" fmla="*/ 4 h 366"/>
              <a:gd name="T20" fmla="*/ 47 w 115"/>
              <a:gd name="T21" fmla="*/ 4 h 366"/>
              <a:gd name="T22" fmla="*/ 37 w 115"/>
              <a:gd name="T23" fmla="*/ 32 h 366"/>
              <a:gd name="T24" fmla="*/ 26 w 115"/>
              <a:gd name="T25" fmla="*/ 60 h 366"/>
              <a:gd name="T26" fmla="*/ 14 w 115"/>
              <a:gd name="T27" fmla="*/ 86 h 366"/>
              <a:gd name="T28" fmla="*/ 0 w 115"/>
              <a:gd name="T29" fmla="*/ 112 h 366"/>
              <a:gd name="T30" fmla="*/ 0 w 115"/>
              <a:gd name="T31" fmla="*/ 112 h 366"/>
              <a:gd name="T32" fmla="*/ 0 w 115"/>
              <a:gd name="T33" fmla="*/ 115 h 366"/>
              <a:gd name="T34" fmla="*/ 0 w 115"/>
              <a:gd name="T35" fmla="*/ 118 h 366"/>
              <a:gd name="T36" fmla="*/ 1 w 115"/>
              <a:gd name="T37" fmla="*/ 121 h 366"/>
              <a:gd name="T38" fmla="*/ 2 w 115"/>
              <a:gd name="T39" fmla="*/ 122 h 366"/>
              <a:gd name="T40" fmla="*/ 5 w 115"/>
              <a:gd name="T41" fmla="*/ 122 h 366"/>
              <a:gd name="T42" fmla="*/ 8 w 115"/>
              <a:gd name="T43" fmla="*/ 122 h 366"/>
              <a:gd name="T44" fmla="*/ 9 w 115"/>
              <a:gd name="T45" fmla="*/ 122 h 366"/>
              <a:gd name="T46" fmla="*/ 12 w 115"/>
              <a:gd name="T47" fmla="*/ 119 h 366"/>
              <a:gd name="T48" fmla="*/ 12 w 115"/>
              <a:gd name="T49" fmla="*/ 119 h 366"/>
              <a:gd name="T50" fmla="*/ 29 w 115"/>
              <a:gd name="T51" fmla="*/ 86 h 366"/>
              <a:gd name="T52" fmla="*/ 44 w 115"/>
              <a:gd name="T53" fmla="*/ 51 h 366"/>
              <a:gd name="T54" fmla="*/ 44 w 115"/>
              <a:gd name="T55" fmla="*/ 51 h 366"/>
              <a:gd name="T56" fmla="*/ 41 w 115"/>
              <a:gd name="T57" fmla="*/ 129 h 366"/>
              <a:gd name="T58" fmla="*/ 41 w 115"/>
              <a:gd name="T59" fmla="*/ 207 h 366"/>
              <a:gd name="T60" fmla="*/ 44 w 115"/>
              <a:gd name="T61" fmla="*/ 286 h 366"/>
              <a:gd name="T62" fmla="*/ 47 w 115"/>
              <a:gd name="T63" fmla="*/ 325 h 366"/>
              <a:gd name="T64" fmla="*/ 51 w 115"/>
              <a:gd name="T65" fmla="*/ 363 h 366"/>
              <a:gd name="T66" fmla="*/ 51 w 115"/>
              <a:gd name="T67" fmla="*/ 363 h 366"/>
              <a:gd name="T68" fmla="*/ 52 w 115"/>
              <a:gd name="T69" fmla="*/ 365 h 366"/>
              <a:gd name="T70" fmla="*/ 54 w 115"/>
              <a:gd name="T71" fmla="*/ 366 h 366"/>
              <a:gd name="T72" fmla="*/ 55 w 115"/>
              <a:gd name="T73" fmla="*/ 365 h 366"/>
              <a:gd name="T74" fmla="*/ 57 w 115"/>
              <a:gd name="T75" fmla="*/ 363 h 366"/>
              <a:gd name="T76" fmla="*/ 57 w 115"/>
              <a:gd name="T77" fmla="*/ 363 h 366"/>
              <a:gd name="T78" fmla="*/ 54 w 115"/>
              <a:gd name="T79" fmla="*/ 280 h 366"/>
              <a:gd name="T80" fmla="*/ 54 w 115"/>
              <a:gd name="T81" fmla="*/ 197 h 366"/>
              <a:gd name="T82" fmla="*/ 54 w 115"/>
              <a:gd name="T83" fmla="*/ 115 h 366"/>
              <a:gd name="T84" fmla="*/ 58 w 115"/>
              <a:gd name="T85" fmla="*/ 32 h 366"/>
              <a:gd name="T86" fmla="*/ 58 w 115"/>
              <a:gd name="T87" fmla="*/ 32 h 366"/>
              <a:gd name="T88" fmla="*/ 80 w 115"/>
              <a:gd name="T89" fmla="*/ 78 h 366"/>
              <a:gd name="T90" fmla="*/ 91 w 115"/>
              <a:gd name="T91" fmla="*/ 101 h 366"/>
              <a:gd name="T92" fmla="*/ 104 w 115"/>
              <a:gd name="T93" fmla="*/ 124 h 366"/>
              <a:gd name="T94" fmla="*/ 104 w 115"/>
              <a:gd name="T95" fmla="*/ 124 h 366"/>
              <a:gd name="T96" fmla="*/ 105 w 115"/>
              <a:gd name="T97" fmla="*/ 125 h 366"/>
              <a:gd name="T98" fmla="*/ 108 w 115"/>
              <a:gd name="T99" fmla="*/ 125 h 366"/>
              <a:gd name="T100" fmla="*/ 111 w 115"/>
              <a:gd name="T101" fmla="*/ 125 h 366"/>
              <a:gd name="T102" fmla="*/ 115 w 115"/>
              <a:gd name="T103" fmla="*/ 122 h 366"/>
              <a:gd name="T104" fmla="*/ 115 w 115"/>
              <a:gd name="T105" fmla="*/ 121 h 366"/>
              <a:gd name="T106" fmla="*/ 115 w 115"/>
              <a:gd name="T107" fmla="*/ 119 h 366"/>
              <a:gd name="T108" fmla="*/ 115 w 115"/>
              <a:gd name="T109" fmla="*/ 119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5" h="366">
                <a:moveTo>
                  <a:pt x="115" y="119"/>
                </a:moveTo>
                <a:lnTo>
                  <a:pt x="115" y="119"/>
                </a:lnTo>
                <a:lnTo>
                  <a:pt x="102" y="89"/>
                </a:lnTo>
                <a:lnTo>
                  <a:pt x="87" y="60"/>
                </a:lnTo>
                <a:lnTo>
                  <a:pt x="58" y="3"/>
                </a:lnTo>
                <a:lnTo>
                  <a:pt x="58" y="3"/>
                </a:lnTo>
                <a:lnTo>
                  <a:pt x="55" y="0"/>
                </a:lnTo>
                <a:lnTo>
                  <a:pt x="52" y="0"/>
                </a:lnTo>
                <a:lnTo>
                  <a:pt x="48" y="2"/>
                </a:lnTo>
                <a:lnTo>
                  <a:pt x="47" y="4"/>
                </a:lnTo>
                <a:lnTo>
                  <a:pt x="47" y="4"/>
                </a:lnTo>
                <a:lnTo>
                  <a:pt x="37" y="32"/>
                </a:lnTo>
                <a:lnTo>
                  <a:pt x="26" y="60"/>
                </a:lnTo>
                <a:lnTo>
                  <a:pt x="14" y="86"/>
                </a:lnTo>
                <a:lnTo>
                  <a:pt x="0" y="112"/>
                </a:lnTo>
                <a:lnTo>
                  <a:pt x="0" y="112"/>
                </a:lnTo>
                <a:lnTo>
                  <a:pt x="0" y="115"/>
                </a:lnTo>
                <a:lnTo>
                  <a:pt x="0" y="118"/>
                </a:lnTo>
                <a:lnTo>
                  <a:pt x="1" y="121"/>
                </a:lnTo>
                <a:lnTo>
                  <a:pt x="2" y="122"/>
                </a:lnTo>
                <a:lnTo>
                  <a:pt x="5" y="122"/>
                </a:lnTo>
                <a:lnTo>
                  <a:pt x="8" y="122"/>
                </a:lnTo>
                <a:lnTo>
                  <a:pt x="9" y="122"/>
                </a:lnTo>
                <a:lnTo>
                  <a:pt x="12" y="119"/>
                </a:lnTo>
                <a:lnTo>
                  <a:pt x="12" y="119"/>
                </a:lnTo>
                <a:lnTo>
                  <a:pt x="29" y="86"/>
                </a:lnTo>
                <a:lnTo>
                  <a:pt x="44" y="51"/>
                </a:lnTo>
                <a:lnTo>
                  <a:pt x="44" y="51"/>
                </a:lnTo>
                <a:lnTo>
                  <a:pt x="41" y="129"/>
                </a:lnTo>
                <a:lnTo>
                  <a:pt x="41" y="207"/>
                </a:lnTo>
                <a:lnTo>
                  <a:pt x="44" y="286"/>
                </a:lnTo>
                <a:lnTo>
                  <a:pt x="47" y="325"/>
                </a:lnTo>
                <a:lnTo>
                  <a:pt x="51" y="363"/>
                </a:lnTo>
                <a:lnTo>
                  <a:pt x="51" y="363"/>
                </a:lnTo>
                <a:lnTo>
                  <a:pt x="52" y="365"/>
                </a:lnTo>
                <a:lnTo>
                  <a:pt x="54" y="366"/>
                </a:lnTo>
                <a:lnTo>
                  <a:pt x="55" y="365"/>
                </a:lnTo>
                <a:lnTo>
                  <a:pt x="57" y="363"/>
                </a:lnTo>
                <a:lnTo>
                  <a:pt x="57" y="363"/>
                </a:lnTo>
                <a:lnTo>
                  <a:pt x="54" y="280"/>
                </a:lnTo>
                <a:lnTo>
                  <a:pt x="54" y="197"/>
                </a:lnTo>
                <a:lnTo>
                  <a:pt x="54" y="115"/>
                </a:lnTo>
                <a:lnTo>
                  <a:pt x="58" y="32"/>
                </a:lnTo>
                <a:lnTo>
                  <a:pt x="58" y="32"/>
                </a:lnTo>
                <a:lnTo>
                  <a:pt x="80" y="78"/>
                </a:lnTo>
                <a:lnTo>
                  <a:pt x="91" y="101"/>
                </a:lnTo>
                <a:lnTo>
                  <a:pt x="104" y="124"/>
                </a:lnTo>
                <a:lnTo>
                  <a:pt x="104" y="124"/>
                </a:lnTo>
                <a:lnTo>
                  <a:pt x="105" y="125"/>
                </a:lnTo>
                <a:lnTo>
                  <a:pt x="108" y="125"/>
                </a:lnTo>
                <a:lnTo>
                  <a:pt x="111" y="125"/>
                </a:lnTo>
                <a:lnTo>
                  <a:pt x="115" y="122"/>
                </a:lnTo>
                <a:lnTo>
                  <a:pt x="115" y="121"/>
                </a:lnTo>
                <a:lnTo>
                  <a:pt x="115" y="119"/>
                </a:lnTo>
                <a:lnTo>
                  <a:pt x="115" y="1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DA44E9CA-90CD-C438-C2AE-5D842340B81A}"/>
              </a:ext>
            </a:extLst>
          </p:cNvPr>
          <p:cNvGrpSpPr/>
          <p:nvPr/>
        </p:nvGrpSpPr>
        <p:grpSpPr>
          <a:xfrm>
            <a:off x="3763358" y="5272032"/>
            <a:ext cx="4665285" cy="696506"/>
            <a:chOff x="4340612" y="5272032"/>
            <a:chExt cx="4665285" cy="696506"/>
          </a:xfrm>
        </p:grpSpPr>
        <p:sp>
          <p:nvSpPr>
            <p:cNvPr id="12" name="Rectangle: Rounded Corners 290">
              <a:extLst>
                <a:ext uri="{FF2B5EF4-FFF2-40B4-BE49-F238E27FC236}">
                  <a16:creationId xmlns:a16="http://schemas.microsoft.com/office/drawing/2014/main" id="{3854C778-E0C2-C142-46AB-E4CCAD5BD7A0}"/>
                </a:ext>
              </a:extLst>
            </p:cNvPr>
            <p:cNvSpPr/>
            <p:nvPr/>
          </p:nvSpPr>
          <p:spPr>
            <a:xfrm>
              <a:off x="4340612" y="5272032"/>
              <a:ext cx="4665285" cy="696506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TextBox 291">
              <a:extLst>
                <a:ext uri="{FF2B5EF4-FFF2-40B4-BE49-F238E27FC236}">
                  <a16:creationId xmlns:a16="http://schemas.microsoft.com/office/drawing/2014/main" id="{6799926A-84FC-4357-8071-83041CD30449}"/>
                </a:ext>
              </a:extLst>
            </p:cNvPr>
            <p:cNvSpPr txBox="1"/>
            <p:nvPr/>
          </p:nvSpPr>
          <p:spPr>
            <a:xfrm>
              <a:off x="4437780" y="5457616"/>
              <a:ext cx="4470949" cy="3526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fr-FR" sz="2000" b="1" dirty="0">
                  <a:solidFill>
                    <a:schemeClr val="accent1"/>
                  </a:solidFill>
                </a:rPr>
                <a:t>Tapez le texte ici</a:t>
              </a:r>
            </a:p>
          </p:txBody>
        </p:sp>
      </p:grpSp>
      <p:sp>
        <p:nvSpPr>
          <p:cNvPr id="15" name="Freeform 183">
            <a:extLst>
              <a:ext uri="{FF2B5EF4-FFF2-40B4-BE49-F238E27FC236}">
                <a16:creationId xmlns:a16="http://schemas.microsoft.com/office/drawing/2014/main" id="{5A5B653B-7D7C-C264-6B70-7046F3F97F8D}"/>
              </a:ext>
            </a:extLst>
          </p:cNvPr>
          <p:cNvSpPr>
            <a:spLocks noEditPoints="1"/>
          </p:cNvSpPr>
          <p:nvPr/>
        </p:nvSpPr>
        <p:spPr bwMode="auto">
          <a:xfrm rot="6230613">
            <a:off x="5856238" y="3990948"/>
            <a:ext cx="1336943" cy="764592"/>
          </a:xfrm>
          <a:custGeom>
            <a:avLst/>
            <a:gdLst>
              <a:gd name="T0" fmla="*/ 541 w 612"/>
              <a:gd name="T1" fmla="*/ 217 h 350"/>
              <a:gd name="T2" fmla="*/ 475 w 612"/>
              <a:gd name="T3" fmla="*/ 203 h 350"/>
              <a:gd name="T4" fmla="*/ 469 w 612"/>
              <a:gd name="T5" fmla="*/ 211 h 350"/>
              <a:gd name="T6" fmla="*/ 434 w 612"/>
              <a:gd name="T7" fmla="*/ 271 h 350"/>
              <a:gd name="T8" fmla="*/ 283 w 612"/>
              <a:gd name="T9" fmla="*/ 315 h 350"/>
              <a:gd name="T10" fmla="*/ 164 w 612"/>
              <a:gd name="T11" fmla="*/ 337 h 350"/>
              <a:gd name="T12" fmla="*/ 92 w 612"/>
              <a:gd name="T13" fmla="*/ 330 h 350"/>
              <a:gd name="T14" fmla="*/ 56 w 612"/>
              <a:gd name="T15" fmla="*/ 312 h 350"/>
              <a:gd name="T16" fmla="*/ 25 w 612"/>
              <a:gd name="T17" fmla="*/ 273 h 350"/>
              <a:gd name="T18" fmla="*/ 14 w 612"/>
              <a:gd name="T19" fmla="*/ 226 h 350"/>
              <a:gd name="T20" fmla="*/ 18 w 612"/>
              <a:gd name="T21" fmla="*/ 175 h 350"/>
              <a:gd name="T22" fmla="*/ 42 w 612"/>
              <a:gd name="T23" fmla="*/ 114 h 350"/>
              <a:gd name="T24" fmla="*/ 109 w 612"/>
              <a:gd name="T25" fmla="*/ 32 h 350"/>
              <a:gd name="T26" fmla="*/ 153 w 612"/>
              <a:gd name="T27" fmla="*/ 6 h 350"/>
              <a:gd name="T28" fmla="*/ 153 w 612"/>
              <a:gd name="T29" fmla="*/ 2 h 350"/>
              <a:gd name="T30" fmla="*/ 128 w 612"/>
              <a:gd name="T31" fmla="*/ 9 h 350"/>
              <a:gd name="T32" fmla="*/ 86 w 612"/>
              <a:gd name="T33" fmla="*/ 36 h 350"/>
              <a:gd name="T34" fmla="*/ 27 w 612"/>
              <a:gd name="T35" fmla="*/ 119 h 350"/>
              <a:gd name="T36" fmla="*/ 3 w 612"/>
              <a:gd name="T37" fmla="*/ 187 h 350"/>
              <a:gd name="T38" fmla="*/ 3 w 612"/>
              <a:gd name="T39" fmla="*/ 248 h 350"/>
              <a:gd name="T40" fmla="*/ 20 w 612"/>
              <a:gd name="T41" fmla="*/ 293 h 350"/>
              <a:gd name="T42" fmla="*/ 45 w 612"/>
              <a:gd name="T43" fmla="*/ 320 h 350"/>
              <a:gd name="T44" fmla="*/ 85 w 612"/>
              <a:gd name="T45" fmla="*/ 341 h 350"/>
              <a:gd name="T46" fmla="*/ 156 w 612"/>
              <a:gd name="T47" fmla="*/ 350 h 350"/>
              <a:gd name="T48" fmla="*/ 225 w 612"/>
              <a:gd name="T49" fmla="*/ 341 h 350"/>
              <a:gd name="T50" fmla="*/ 489 w 612"/>
              <a:gd name="T51" fmla="*/ 266 h 350"/>
              <a:gd name="T52" fmla="*/ 512 w 612"/>
              <a:gd name="T53" fmla="*/ 320 h 350"/>
              <a:gd name="T54" fmla="*/ 519 w 612"/>
              <a:gd name="T55" fmla="*/ 323 h 350"/>
              <a:gd name="T56" fmla="*/ 569 w 612"/>
              <a:gd name="T57" fmla="*/ 280 h 350"/>
              <a:gd name="T58" fmla="*/ 612 w 612"/>
              <a:gd name="T59" fmla="*/ 229 h 350"/>
              <a:gd name="T60" fmla="*/ 606 w 612"/>
              <a:gd name="T61" fmla="*/ 222 h 350"/>
              <a:gd name="T62" fmla="*/ 555 w 612"/>
              <a:gd name="T63" fmla="*/ 243 h 350"/>
              <a:gd name="T64" fmla="*/ 554 w 612"/>
              <a:gd name="T65" fmla="*/ 232 h 350"/>
              <a:gd name="T66" fmla="*/ 529 w 612"/>
              <a:gd name="T67" fmla="*/ 228 h 350"/>
              <a:gd name="T68" fmla="*/ 536 w 612"/>
              <a:gd name="T69" fmla="*/ 230 h 350"/>
              <a:gd name="T70" fmla="*/ 515 w 612"/>
              <a:gd name="T71" fmla="*/ 229 h 350"/>
              <a:gd name="T72" fmla="*/ 512 w 612"/>
              <a:gd name="T73" fmla="*/ 226 h 350"/>
              <a:gd name="T74" fmla="*/ 515 w 612"/>
              <a:gd name="T75" fmla="*/ 226 h 350"/>
              <a:gd name="T76" fmla="*/ 500 w 612"/>
              <a:gd name="T77" fmla="*/ 229 h 350"/>
              <a:gd name="T78" fmla="*/ 494 w 612"/>
              <a:gd name="T79" fmla="*/ 222 h 350"/>
              <a:gd name="T80" fmla="*/ 502 w 612"/>
              <a:gd name="T81" fmla="*/ 223 h 350"/>
              <a:gd name="T82" fmla="*/ 519 w 612"/>
              <a:gd name="T83" fmla="*/ 304 h 350"/>
              <a:gd name="T84" fmla="*/ 520 w 612"/>
              <a:gd name="T85" fmla="*/ 300 h 350"/>
              <a:gd name="T86" fmla="*/ 523 w 612"/>
              <a:gd name="T87" fmla="*/ 294 h 350"/>
              <a:gd name="T88" fmla="*/ 520 w 612"/>
              <a:gd name="T89" fmla="*/ 307 h 350"/>
              <a:gd name="T90" fmla="*/ 534 w 612"/>
              <a:gd name="T91" fmla="*/ 269 h 350"/>
              <a:gd name="T92" fmla="*/ 536 w 612"/>
              <a:gd name="T93" fmla="*/ 293 h 350"/>
              <a:gd name="T94" fmla="*/ 534 w 612"/>
              <a:gd name="T95" fmla="*/ 269 h 350"/>
              <a:gd name="T96" fmla="*/ 557 w 612"/>
              <a:gd name="T97" fmla="*/ 273 h 350"/>
              <a:gd name="T98" fmla="*/ 554 w 612"/>
              <a:gd name="T99" fmla="*/ 266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12" h="350">
                <a:moveTo>
                  <a:pt x="606" y="222"/>
                </a:moveTo>
                <a:lnTo>
                  <a:pt x="606" y="222"/>
                </a:lnTo>
                <a:lnTo>
                  <a:pt x="573" y="221"/>
                </a:lnTo>
                <a:lnTo>
                  <a:pt x="541" y="217"/>
                </a:lnTo>
                <a:lnTo>
                  <a:pt x="509" y="211"/>
                </a:lnTo>
                <a:lnTo>
                  <a:pt x="477" y="203"/>
                </a:lnTo>
                <a:lnTo>
                  <a:pt x="477" y="203"/>
                </a:lnTo>
                <a:lnTo>
                  <a:pt x="475" y="203"/>
                </a:lnTo>
                <a:lnTo>
                  <a:pt x="472" y="205"/>
                </a:lnTo>
                <a:lnTo>
                  <a:pt x="469" y="208"/>
                </a:lnTo>
                <a:lnTo>
                  <a:pt x="469" y="211"/>
                </a:lnTo>
                <a:lnTo>
                  <a:pt x="469" y="211"/>
                </a:lnTo>
                <a:lnTo>
                  <a:pt x="476" y="233"/>
                </a:lnTo>
                <a:lnTo>
                  <a:pt x="484" y="254"/>
                </a:lnTo>
                <a:lnTo>
                  <a:pt x="484" y="254"/>
                </a:lnTo>
                <a:lnTo>
                  <a:pt x="434" y="271"/>
                </a:lnTo>
                <a:lnTo>
                  <a:pt x="385" y="287"/>
                </a:lnTo>
                <a:lnTo>
                  <a:pt x="335" y="301"/>
                </a:lnTo>
                <a:lnTo>
                  <a:pt x="283" y="315"/>
                </a:lnTo>
                <a:lnTo>
                  <a:pt x="283" y="315"/>
                </a:lnTo>
                <a:lnTo>
                  <a:pt x="238" y="326"/>
                </a:lnTo>
                <a:lnTo>
                  <a:pt x="213" y="330"/>
                </a:lnTo>
                <a:lnTo>
                  <a:pt x="188" y="334"/>
                </a:lnTo>
                <a:lnTo>
                  <a:pt x="164" y="337"/>
                </a:lnTo>
                <a:lnTo>
                  <a:pt x="139" y="337"/>
                </a:lnTo>
                <a:lnTo>
                  <a:pt x="115" y="336"/>
                </a:lnTo>
                <a:lnTo>
                  <a:pt x="103" y="333"/>
                </a:lnTo>
                <a:lnTo>
                  <a:pt x="92" y="330"/>
                </a:lnTo>
                <a:lnTo>
                  <a:pt x="92" y="330"/>
                </a:lnTo>
                <a:lnTo>
                  <a:pt x="78" y="325"/>
                </a:lnTo>
                <a:lnTo>
                  <a:pt x="67" y="319"/>
                </a:lnTo>
                <a:lnTo>
                  <a:pt x="56" y="312"/>
                </a:lnTo>
                <a:lnTo>
                  <a:pt x="46" y="304"/>
                </a:lnTo>
                <a:lnTo>
                  <a:pt x="39" y="294"/>
                </a:lnTo>
                <a:lnTo>
                  <a:pt x="31" y="284"/>
                </a:lnTo>
                <a:lnTo>
                  <a:pt x="25" y="273"/>
                </a:lnTo>
                <a:lnTo>
                  <a:pt x="21" y="262"/>
                </a:lnTo>
                <a:lnTo>
                  <a:pt x="17" y="251"/>
                </a:lnTo>
                <a:lnTo>
                  <a:pt x="16" y="239"/>
                </a:lnTo>
                <a:lnTo>
                  <a:pt x="14" y="226"/>
                </a:lnTo>
                <a:lnTo>
                  <a:pt x="13" y="212"/>
                </a:lnTo>
                <a:lnTo>
                  <a:pt x="14" y="200"/>
                </a:lnTo>
                <a:lnTo>
                  <a:pt x="16" y="187"/>
                </a:lnTo>
                <a:lnTo>
                  <a:pt x="18" y="175"/>
                </a:lnTo>
                <a:lnTo>
                  <a:pt x="23" y="161"/>
                </a:lnTo>
                <a:lnTo>
                  <a:pt x="23" y="161"/>
                </a:lnTo>
                <a:lnTo>
                  <a:pt x="31" y="137"/>
                </a:lnTo>
                <a:lnTo>
                  <a:pt x="42" y="114"/>
                </a:lnTo>
                <a:lnTo>
                  <a:pt x="56" y="92"/>
                </a:lnTo>
                <a:lnTo>
                  <a:pt x="71" y="70"/>
                </a:lnTo>
                <a:lnTo>
                  <a:pt x="89" y="50"/>
                </a:lnTo>
                <a:lnTo>
                  <a:pt x="109" y="32"/>
                </a:lnTo>
                <a:lnTo>
                  <a:pt x="118" y="25"/>
                </a:lnTo>
                <a:lnTo>
                  <a:pt x="129" y="18"/>
                </a:lnTo>
                <a:lnTo>
                  <a:pt x="140" y="11"/>
                </a:lnTo>
                <a:lnTo>
                  <a:pt x="153" y="6"/>
                </a:lnTo>
                <a:lnTo>
                  <a:pt x="153" y="6"/>
                </a:lnTo>
                <a:lnTo>
                  <a:pt x="154" y="4"/>
                </a:lnTo>
                <a:lnTo>
                  <a:pt x="154" y="3"/>
                </a:lnTo>
                <a:lnTo>
                  <a:pt x="153" y="2"/>
                </a:lnTo>
                <a:lnTo>
                  <a:pt x="152" y="0"/>
                </a:lnTo>
                <a:lnTo>
                  <a:pt x="152" y="0"/>
                </a:lnTo>
                <a:lnTo>
                  <a:pt x="139" y="4"/>
                </a:lnTo>
                <a:lnTo>
                  <a:pt x="128" y="9"/>
                </a:lnTo>
                <a:lnTo>
                  <a:pt x="117" y="14"/>
                </a:lnTo>
                <a:lnTo>
                  <a:pt x="106" y="21"/>
                </a:lnTo>
                <a:lnTo>
                  <a:pt x="96" y="28"/>
                </a:lnTo>
                <a:lnTo>
                  <a:pt x="86" y="36"/>
                </a:lnTo>
                <a:lnTo>
                  <a:pt x="68" y="54"/>
                </a:lnTo>
                <a:lnTo>
                  <a:pt x="53" y="75"/>
                </a:lnTo>
                <a:lnTo>
                  <a:pt x="38" y="97"/>
                </a:lnTo>
                <a:lnTo>
                  <a:pt x="27" y="119"/>
                </a:lnTo>
                <a:lnTo>
                  <a:pt x="17" y="142"/>
                </a:lnTo>
                <a:lnTo>
                  <a:pt x="17" y="142"/>
                </a:lnTo>
                <a:lnTo>
                  <a:pt x="9" y="164"/>
                </a:lnTo>
                <a:lnTo>
                  <a:pt x="3" y="187"/>
                </a:lnTo>
                <a:lnTo>
                  <a:pt x="0" y="212"/>
                </a:lnTo>
                <a:lnTo>
                  <a:pt x="0" y="225"/>
                </a:lnTo>
                <a:lnTo>
                  <a:pt x="0" y="236"/>
                </a:lnTo>
                <a:lnTo>
                  <a:pt x="3" y="248"/>
                </a:lnTo>
                <a:lnTo>
                  <a:pt x="6" y="259"/>
                </a:lnTo>
                <a:lnTo>
                  <a:pt x="9" y="271"/>
                </a:lnTo>
                <a:lnTo>
                  <a:pt x="14" y="282"/>
                </a:lnTo>
                <a:lnTo>
                  <a:pt x="20" y="293"/>
                </a:lnTo>
                <a:lnTo>
                  <a:pt x="27" y="302"/>
                </a:lnTo>
                <a:lnTo>
                  <a:pt x="35" y="311"/>
                </a:lnTo>
                <a:lnTo>
                  <a:pt x="45" y="320"/>
                </a:lnTo>
                <a:lnTo>
                  <a:pt x="45" y="320"/>
                </a:lnTo>
                <a:lnTo>
                  <a:pt x="54" y="327"/>
                </a:lnTo>
                <a:lnTo>
                  <a:pt x="64" y="333"/>
                </a:lnTo>
                <a:lnTo>
                  <a:pt x="75" y="339"/>
                </a:lnTo>
                <a:lnTo>
                  <a:pt x="85" y="341"/>
                </a:lnTo>
                <a:lnTo>
                  <a:pt x="96" y="345"/>
                </a:lnTo>
                <a:lnTo>
                  <a:pt x="109" y="347"/>
                </a:lnTo>
                <a:lnTo>
                  <a:pt x="132" y="350"/>
                </a:lnTo>
                <a:lnTo>
                  <a:pt x="156" y="350"/>
                </a:lnTo>
                <a:lnTo>
                  <a:pt x="179" y="348"/>
                </a:lnTo>
                <a:lnTo>
                  <a:pt x="203" y="345"/>
                </a:lnTo>
                <a:lnTo>
                  <a:pt x="225" y="341"/>
                </a:lnTo>
                <a:lnTo>
                  <a:pt x="225" y="341"/>
                </a:lnTo>
                <a:lnTo>
                  <a:pt x="292" y="326"/>
                </a:lnTo>
                <a:lnTo>
                  <a:pt x="358" y="308"/>
                </a:lnTo>
                <a:lnTo>
                  <a:pt x="423" y="289"/>
                </a:lnTo>
                <a:lnTo>
                  <a:pt x="489" y="266"/>
                </a:lnTo>
                <a:lnTo>
                  <a:pt x="489" y="266"/>
                </a:lnTo>
                <a:lnTo>
                  <a:pt x="502" y="296"/>
                </a:lnTo>
                <a:lnTo>
                  <a:pt x="502" y="296"/>
                </a:lnTo>
                <a:lnTo>
                  <a:pt x="512" y="320"/>
                </a:lnTo>
                <a:lnTo>
                  <a:pt x="512" y="320"/>
                </a:lnTo>
                <a:lnTo>
                  <a:pt x="514" y="323"/>
                </a:lnTo>
                <a:lnTo>
                  <a:pt x="516" y="323"/>
                </a:lnTo>
                <a:lnTo>
                  <a:pt x="519" y="323"/>
                </a:lnTo>
                <a:lnTo>
                  <a:pt x="522" y="322"/>
                </a:lnTo>
                <a:lnTo>
                  <a:pt x="522" y="322"/>
                </a:lnTo>
                <a:lnTo>
                  <a:pt x="547" y="301"/>
                </a:lnTo>
                <a:lnTo>
                  <a:pt x="569" y="280"/>
                </a:lnTo>
                <a:lnTo>
                  <a:pt x="591" y="257"/>
                </a:lnTo>
                <a:lnTo>
                  <a:pt x="611" y="233"/>
                </a:lnTo>
                <a:lnTo>
                  <a:pt x="611" y="233"/>
                </a:lnTo>
                <a:lnTo>
                  <a:pt x="612" y="229"/>
                </a:lnTo>
                <a:lnTo>
                  <a:pt x="612" y="225"/>
                </a:lnTo>
                <a:lnTo>
                  <a:pt x="609" y="222"/>
                </a:lnTo>
                <a:lnTo>
                  <a:pt x="606" y="222"/>
                </a:lnTo>
                <a:lnTo>
                  <a:pt x="606" y="222"/>
                </a:lnTo>
                <a:close/>
                <a:moveTo>
                  <a:pt x="554" y="232"/>
                </a:moveTo>
                <a:lnTo>
                  <a:pt x="554" y="232"/>
                </a:lnTo>
                <a:lnTo>
                  <a:pt x="555" y="243"/>
                </a:lnTo>
                <a:lnTo>
                  <a:pt x="555" y="243"/>
                </a:lnTo>
                <a:lnTo>
                  <a:pt x="550" y="232"/>
                </a:lnTo>
                <a:lnTo>
                  <a:pt x="550" y="232"/>
                </a:lnTo>
                <a:lnTo>
                  <a:pt x="554" y="232"/>
                </a:lnTo>
                <a:lnTo>
                  <a:pt x="554" y="232"/>
                </a:lnTo>
                <a:close/>
                <a:moveTo>
                  <a:pt x="537" y="244"/>
                </a:moveTo>
                <a:lnTo>
                  <a:pt x="537" y="244"/>
                </a:lnTo>
                <a:lnTo>
                  <a:pt x="529" y="228"/>
                </a:lnTo>
                <a:lnTo>
                  <a:pt x="529" y="228"/>
                </a:lnTo>
                <a:lnTo>
                  <a:pt x="536" y="229"/>
                </a:lnTo>
                <a:lnTo>
                  <a:pt x="536" y="229"/>
                </a:lnTo>
                <a:lnTo>
                  <a:pt x="536" y="230"/>
                </a:lnTo>
                <a:lnTo>
                  <a:pt x="536" y="230"/>
                </a:lnTo>
                <a:lnTo>
                  <a:pt x="537" y="244"/>
                </a:lnTo>
                <a:lnTo>
                  <a:pt x="537" y="244"/>
                </a:lnTo>
                <a:close/>
                <a:moveTo>
                  <a:pt x="515" y="229"/>
                </a:moveTo>
                <a:lnTo>
                  <a:pt x="515" y="229"/>
                </a:lnTo>
                <a:lnTo>
                  <a:pt x="516" y="239"/>
                </a:lnTo>
                <a:lnTo>
                  <a:pt x="516" y="239"/>
                </a:lnTo>
                <a:lnTo>
                  <a:pt x="512" y="226"/>
                </a:lnTo>
                <a:lnTo>
                  <a:pt x="512" y="226"/>
                </a:lnTo>
                <a:lnTo>
                  <a:pt x="512" y="225"/>
                </a:lnTo>
                <a:lnTo>
                  <a:pt x="512" y="225"/>
                </a:lnTo>
                <a:lnTo>
                  <a:pt x="515" y="226"/>
                </a:lnTo>
                <a:lnTo>
                  <a:pt x="515" y="226"/>
                </a:lnTo>
                <a:lnTo>
                  <a:pt x="515" y="229"/>
                </a:lnTo>
                <a:lnTo>
                  <a:pt x="515" y="229"/>
                </a:lnTo>
                <a:close/>
                <a:moveTo>
                  <a:pt x="500" y="229"/>
                </a:moveTo>
                <a:lnTo>
                  <a:pt x="500" y="229"/>
                </a:lnTo>
                <a:lnTo>
                  <a:pt x="504" y="247"/>
                </a:lnTo>
                <a:lnTo>
                  <a:pt x="504" y="247"/>
                </a:lnTo>
                <a:lnTo>
                  <a:pt x="494" y="222"/>
                </a:lnTo>
                <a:lnTo>
                  <a:pt x="494" y="222"/>
                </a:lnTo>
                <a:lnTo>
                  <a:pt x="494" y="221"/>
                </a:lnTo>
                <a:lnTo>
                  <a:pt x="494" y="221"/>
                </a:lnTo>
                <a:lnTo>
                  <a:pt x="502" y="223"/>
                </a:lnTo>
                <a:lnTo>
                  <a:pt x="502" y="223"/>
                </a:lnTo>
                <a:lnTo>
                  <a:pt x="500" y="225"/>
                </a:lnTo>
                <a:lnTo>
                  <a:pt x="500" y="229"/>
                </a:lnTo>
                <a:lnTo>
                  <a:pt x="500" y="229"/>
                </a:lnTo>
                <a:close/>
                <a:moveTo>
                  <a:pt x="519" y="304"/>
                </a:moveTo>
                <a:lnTo>
                  <a:pt x="519" y="304"/>
                </a:lnTo>
                <a:lnTo>
                  <a:pt x="520" y="301"/>
                </a:lnTo>
                <a:lnTo>
                  <a:pt x="520" y="300"/>
                </a:lnTo>
                <a:lnTo>
                  <a:pt x="520" y="300"/>
                </a:lnTo>
                <a:lnTo>
                  <a:pt x="520" y="286"/>
                </a:lnTo>
                <a:lnTo>
                  <a:pt x="520" y="286"/>
                </a:lnTo>
                <a:lnTo>
                  <a:pt x="523" y="294"/>
                </a:lnTo>
                <a:lnTo>
                  <a:pt x="523" y="294"/>
                </a:lnTo>
                <a:lnTo>
                  <a:pt x="526" y="297"/>
                </a:lnTo>
                <a:lnTo>
                  <a:pt x="530" y="298"/>
                </a:lnTo>
                <a:lnTo>
                  <a:pt x="530" y="298"/>
                </a:lnTo>
                <a:lnTo>
                  <a:pt x="520" y="307"/>
                </a:lnTo>
                <a:lnTo>
                  <a:pt x="520" y="307"/>
                </a:lnTo>
                <a:lnTo>
                  <a:pt x="519" y="304"/>
                </a:lnTo>
                <a:lnTo>
                  <a:pt x="519" y="304"/>
                </a:lnTo>
                <a:close/>
                <a:moveTo>
                  <a:pt x="534" y="269"/>
                </a:moveTo>
                <a:lnTo>
                  <a:pt x="534" y="269"/>
                </a:lnTo>
                <a:lnTo>
                  <a:pt x="543" y="287"/>
                </a:lnTo>
                <a:lnTo>
                  <a:pt x="543" y="287"/>
                </a:lnTo>
                <a:lnTo>
                  <a:pt x="536" y="293"/>
                </a:lnTo>
                <a:lnTo>
                  <a:pt x="536" y="293"/>
                </a:lnTo>
                <a:lnTo>
                  <a:pt x="536" y="293"/>
                </a:lnTo>
                <a:lnTo>
                  <a:pt x="536" y="293"/>
                </a:lnTo>
                <a:lnTo>
                  <a:pt x="534" y="269"/>
                </a:lnTo>
                <a:lnTo>
                  <a:pt x="534" y="269"/>
                </a:lnTo>
                <a:close/>
                <a:moveTo>
                  <a:pt x="554" y="266"/>
                </a:moveTo>
                <a:lnTo>
                  <a:pt x="554" y="266"/>
                </a:lnTo>
                <a:lnTo>
                  <a:pt x="557" y="273"/>
                </a:lnTo>
                <a:lnTo>
                  <a:pt x="557" y="273"/>
                </a:lnTo>
                <a:lnTo>
                  <a:pt x="554" y="276"/>
                </a:lnTo>
                <a:lnTo>
                  <a:pt x="554" y="276"/>
                </a:lnTo>
                <a:lnTo>
                  <a:pt x="554" y="266"/>
                </a:lnTo>
                <a:lnTo>
                  <a:pt x="554" y="26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07B37F36-5F97-BB02-9658-4A8964F0961D}"/>
              </a:ext>
            </a:extLst>
          </p:cNvPr>
          <p:cNvGrpSpPr/>
          <p:nvPr/>
        </p:nvGrpSpPr>
        <p:grpSpPr>
          <a:xfrm>
            <a:off x="2910702" y="1637751"/>
            <a:ext cx="2758301" cy="2758301"/>
            <a:chOff x="2443246" y="2174393"/>
            <a:chExt cx="2088000" cy="2088000"/>
          </a:xfrm>
        </p:grpSpPr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062E8768-6A6D-3989-27E3-50517E02DD08}"/>
                </a:ext>
              </a:extLst>
            </p:cNvPr>
            <p:cNvSpPr/>
            <p:nvPr/>
          </p:nvSpPr>
          <p:spPr>
            <a:xfrm rot="20223312">
              <a:off x="2443246" y="2174393"/>
              <a:ext cx="2088000" cy="2088000"/>
            </a:xfrm>
            <a:prstGeom prst="roundRect">
              <a:avLst>
                <a:gd name="adj" fmla="val 16866"/>
              </a:avLst>
            </a:prstGeom>
            <a:solidFill>
              <a:srgbClr val="00ABE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E3810475-32AC-50FE-063F-0DD697CAD80E}"/>
                </a:ext>
              </a:extLst>
            </p:cNvPr>
            <p:cNvSpPr txBox="1"/>
            <p:nvPr/>
          </p:nvSpPr>
          <p:spPr>
            <a:xfrm>
              <a:off x="2494149" y="2949762"/>
              <a:ext cx="1986193" cy="3494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Fira Sans" panose="020B0503050000020004" pitchFamily="34" charset="0"/>
                </a:rPr>
                <a:t>Tapez le texte ici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334A5241-6588-3023-9FCA-66CC2E9CC9F3}"/>
              </a:ext>
            </a:extLst>
          </p:cNvPr>
          <p:cNvGrpSpPr/>
          <p:nvPr/>
        </p:nvGrpSpPr>
        <p:grpSpPr>
          <a:xfrm>
            <a:off x="6703645" y="1477912"/>
            <a:ext cx="2758301" cy="2758301"/>
            <a:chOff x="2443246" y="2174393"/>
            <a:chExt cx="2088000" cy="2088000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0FE71944-486D-3BE1-EBFF-F9B21A534E29}"/>
                </a:ext>
              </a:extLst>
            </p:cNvPr>
            <p:cNvSpPr/>
            <p:nvPr/>
          </p:nvSpPr>
          <p:spPr>
            <a:xfrm rot="20223312">
              <a:off x="2443246" y="2174393"/>
              <a:ext cx="2088000" cy="2088000"/>
            </a:xfrm>
            <a:prstGeom prst="roundRect">
              <a:avLst>
                <a:gd name="adj" fmla="val 16866"/>
              </a:avLst>
            </a:prstGeom>
            <a:solidFill>
              <a:srgbClr val="373C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F0B703BC-A913-A8BE-D732-A31034EFFAC2}"/>
                </a:ext>
              </a:extLst>
            </p:cNvPr>
            <p:cNvSpPr txBox="1"/>
            <p:nvPr/>
          </p:nvSpPr>
          <p:spPr>
            <a:xfrm>
              <a:off x="2494149" y="2949762"/>
              <a:ext cx="1986193" cy="3494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Fira Sans" panose="020B0503050000020004" pitchFamily="34" charset="0"/>
                </a:rPr>
                <a:t>Tapez le texte ici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5324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1A7486D-9BC1-3A29-02B3-C43D4C46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E40403-B73B-C545-B6E4-CBB5CF4BD001}" type="slidenum">
              <a:rPr lang="fr-FR" smtClean="0"/>
              <a:pPr/>
              <a:t>13</a:t>
            </a:fld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5B6E476-22E5-F024-A7C6-6B58F2437815}"/>
              </a:ext>
            </a:extLst>
          </p:cNvPr>
          <p:cNvGrpSpPr/>
          <p:nvPr/>
        </p:nvGrpSpPr>
        <p:grpSpPr>
          <a:xfrm>
            <a:off x="700849" y="1202375"/>
            <a:ext cx="2758301" cy="2758301"/>
            <a:chOff x="2443246" y="2174393"/>
            <a:chExt cx="2088000" cy="2088000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7E034D16-D10D-DA61-74B5-FB2188410E68}"/>
                </a:ext>
              </a:extLst>
            </p:cNvPr>
            <p:cNvSpPr/>
            <p:nvPr/>
          </p:nvSpPr>
          <p:spPr>
            <a:xfrm rot="20223312">
              <a:off x="2443246" y="2174393"/>
              <a:ext cx="2088000" cy="2088000"/>
            </a:xfrm>
            <a:prstGeom prst="roundRect">
              <a:avLst>
                <a:gd name="adj" fmla="val 16866"/>
              </a:avLst>
            </a:prstGeom>
            <a:solidFill>
              <a:srgbClr val="00ABE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774AC4BB-DFEA-11F4-9E05-D759278E8F76}"/>
                </a:ext>
              </a:extLst>
            </p:cNvPr>
            <p:cNvSpPr txBox="1"/>
            <p:nvPr/>
          </p:nvSpPr>
          <p:spPr>
            <a:xfrm>
              <a:off x="2494149" y="2949762"/>
              <a:ext cx="1986193" cy="3494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Fira Sans" panose="020B0503050000020004" pitchFamily="34" charset="0"/>
                </a:rPr>
                <a:t>Tapez le texte ici</a:t>
              </a: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CF922DCA-11BB-B6F9-9014-05CF28D8BE32}"/>
              </a:ext>
            </a:extLst>
          </p:cNvPr>
          <p:cNvSpPr txBox="1"/>
          <p:nvPr/>
        </p:nvSpPr>
        <p:spPr>
          <a:xfrm>
            <a:off x="4321022" y="4044864"/>
            <a:ext cx="2623812" cy="1097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Fira Sans" panose="020B0503050000020004" pitchFamily="34" charset="0"/>
              </a:rPr>
              <a:t>Tapez le texte ici</a:t>
            </a:r>
          </a:p>
        </p:txBody>
      </p:sp>
      <p:sp>
        <p:nvSpPr>
          <p:cNvPr id="11" name="ZoneTexte 12">
            <a:extLst>
              <a:ext uri="{FF2B5EF4-FFF2-40B4-BE49-F238E27FC236}">
                <a16:creationId xmlns:a16="http://schemas.microsoft.com/office/drawing/2014/main" id="{D8CEC717-4DC9-D485-D7BB-41BC8B7F4895}"/>
              </a:ext>
            </a:extLst>
          </p:cNvPr>
          <p:cNvSpPr txBox="1"/>
          <p:nvPr/>
        </p:nvSpPr>
        <p:spPr>
          <a:xfrm>
            <a:off x="5909658" y="2078556"/>
            <a:ext cx="57635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à"/>
            </a:pPr>
            <a:r>
              <a:rPr lang="fr-FR" sz="2400" dirty="0">
                <a:solidFill>
                  <a:schemeClr val="bg2"/>
                </a:solidFill>
                <a:latin typeface="Fira Sans" panose="020B0503050000020004" pitchFamily="34" charset="0"/>
              </a:rPr>
              <a:t>Tapez le texte ici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à"/>
            </a:pPr>
            <a:r>
              <a:rPr lang="fr-FR" sz="2400" dirty="0">
                <a:solidFill>
                  <a:schemeClr val="bg2"/>
                </a:solidFill>
                <a:latin typeface="Fira Sans" panose="020B0503050000020004" pitchFamily="34" charset="0"/>
              </a:rPr>
              <a:t>Tapez le texte ici</a:t>
            </a:r>
          </a:p>
        </p:txBody>
      </p:sp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D7182AD7-3EF1-0A34-06CB-5F936C8E8AA4}"/>
              </a:ext>
            </a:extLst>
          </p:cNvPr>
          <p:cNvSpPr/>
          <p:nvPr/>
        </p:nvSpPr>
        <p:spPr>
          <a:xfrm>
            <a:off x="5845112" y="3672504"/>
            <a:ext cx="4665285" cy="157907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reeform 232">
            <a:extLst>
              <a:ext uri="{FF2B5EF4-FFF2-40B4-BE49-F238E27FC236}">
                <a16:creationId xmlns:a16="http://schemas.microsoft.com/office/drawing/2014/main" id="{5A2256C8-3CA3-329D-E431-86D0D68B7BA1}"/>
              </a:ext>
            </a:extLst>
          </p:cNvPr>
          <p:cNvSpPr>
            <a:spLocks/>
          </p:cNvSpPr>
          <p:nvPr/>
        </p:nvSpPr>
        <p:spPr bwMode="auto">
          <a:xfrm rot="8949382">
            <a:off x="7552623" y="2854727"/>
            <a:ext cx="358213" cy="1140049"/>
          </a:xfrm>
          <a:custGeom>
            <a:avLst/>
            <a:gdLst>
              <a:gd name="T0" fmla="*/ 115 w 115"/>
              <a:gd name="T1" fmla="*/ 119 h 366"/>
              <a:gd name="T2" fmla="*/ 115 w 115"/>
              <a:gd name="T3" fmla="*/ 119 h 366"/>
              <a:gd name="T4" fmla="*/ 102 w 115"/>
              <a:gd name="T5" fmla="*/ 89 h 366"/>
              <a:gd name="T6" fmla="*/ 87 w 115"/>
              <a:gd name="T7" fmla="*/ 60 h 366"/>
              <a:gd name="T8" fmla="*/ 58 w 115"/>
              <a:gd name="T9" fmla="*/ 3 h 366"/>
              <a:gd name="T10" fmla="*/ 58 w 115"/>
              <a:gd name="T11" fmla="*/ 3 h 366"/>
              <a:gd name="T12" fmla="*/ 55 w 115"/>
              <a:gd name="T13" fmla="*/ 0 h 366"/>
              <a:gd name="T14" fmla="*/ 52 w 115"/>
              <a:gd name="T15" fmla="*/ 0 h 366"/>
              <a:gd name="T16" fmla="*/ 48 w 115"/>
              <a:gd name="T17" fmla="*/ 2 h 366"/>
              <a:gd name="T18" fmla="*/ 47 w 115"/>
              <a:gd name="T19" fmla="*/ 4 h 366"/>
              <a:gd name="T20" fmla="*/ 47 w 115"/>
              <a:gd name="T21" fmla="*/ 4 h 366"/>
              <a:gd name="T22" fmla="*/ 37 w 115"/>
              <a:gd name="T23" fmla="*/ 32 h 366"/>
              <a:gd name="T24" fmla="*/ 26 w 115"/>
              <a:gd name="T25" fmla="*/ 60 h 366"/>
              <a:gd name="T26" fmla="*/ 14 w 115"/>
              <a:gd name="T27" fmla="*/ 86 h 366"/>
              <a:gd name="T28" fmla="*/ 0 w 115"/>
              <a:gd name="T29" fmla="*/ 112 h 366"/>
              <a:gd name="T30" fmla="*/ 0 w 115"/>
              <a:gd name="T31" fmla="*/ 112 h 366"/>
              <a:gd name="T32" fmla="*/ 0 w 115"/>
              <a:gd name="T33" fmla="*/ 115 h 366"/>
              <a:gd name="T34" fmla="*/ 0 w 115"/>
              <a:gd name="T35" fmla="*/ 118 h 366"/>
              <a:gd name="T36" fmla="*/ 1 w 115"/>
              <a:gd name="T37" fmla="*/ 121 h 366"/>
              <a:gd name="T38" fmla="*/ 2 w 115"/>
              <a:gd name="T39" fmla="*/ 122 h 366"/>
              <a:gd name="T40" fmla="*/ 5 w 115"/>
              <a:gd name="T41" fmla="*/ 122 h 366"/>
              <a:gd name="T42" fmla="*/ 8 w 115"/>
              <a:gd name="T43" fmla="*/ 122 h 366"/>
              <a:gd name="T44" fmla="*/ 9 w 115"/>
              <a:gd name="T45" fmla="*/ 122 h 366"/>
              <a:gd name="T46" fmla="*/ 12 w 115"/>
              <a:gd name="T47" fmla="*/ 119 h 366"/>
              <a:gd name="T48" fmla="*/ 12 w 115"/>
              <a:gd name="T49" fmla="*/ 119 h 366"/>
              <a:gd name="T50" fmla="*/ 29 w 115"/>
              <a:gd name="T51" fmla="*/ 86 h 366"/>
              <a:gd name="T52" fmla="*/ 44 w 115"/>
              <a:gd name="T53" fmla="*/ 51 h 366"/>
              <a:gd name="T54" fmla="*/ 44 w 115"/>
              <a:gd name="T55" fmla="*/ 51 h 366"/>
              <a:gd name="T56" fmla="*/ 41 w 115"/>
              <a:gd name="T57" fmla="*/ 129 h 366"/>
              <a:gd name="T58" fmla="*/ 41 w 115"/>
              <a:gd name="T59" fmla="*/ 207 h 366"/>
              <a:gd name="T60" fmla="*/ 44 w 115"/>
              <a:gd name="T61" fmla="*/ 286 h 366"/>
              <a:gd name="T62" fmla="*/ 47 w 115"/>
              <a:gd name="T63" fmla="*/ 325 h 366"/>
              <a:gd name="T64" fmla="*/ 51 w 115"/>
              <a:gd name="T65" fmla="*/ 363 h 366"/>
              <a:gd name="T66" fmla="*/ 51 w 115"/>
              <a:gd name="T67" fmla="*/ 363 h 366"/>
              <a:gd name="T68" fmla="*/ 52 w 115"/>
              <a:gd name="T69" fmla="*/ 365 h 366"/>
              <a:gd name="T70" fmla="*/ 54 w 115"/>
              <a:gd name="T71" fmla="*/ 366 h 366"/>
              <a:gd name="T72" fmla="*/ 55 w 115"/>
              <a:gd name="T73" fmla="*/ 365 h 366"/>
              <a:gd name="T74" fmla="*/ 57 w 115"/>
              <a:gd name="T75" fmla="*/ 363 h 366"/>
              <a:gd name="T76" fmla="*/ 57 w 115"/>
              <a:gd name="T77" fmla="*/ 363 h 366"/>
              <a:gd name="T78" fmla="*/ 54 w 115"/>
              <a:gd name="T79" fmla="*/ 280 h 366"/>
              <a:gd name="T80" fmla="*/ 54 w 115"/>
              <a:gd name="T81" fmla="*/ 197 h 366"/>
              <a:gd name="T82" fmla="*/ 54 w 115"/>
              <a:gd name="T83" fmla="*/ 115 h 366"/>
              <a:gd name="T84" fmla="*/ 58 w 115"/>
              <a:gd name="T85" fmla="*/ 32 h 366"/>
              <a:gd name="T86" fmla="*/ 58 w 115"/>
              <a:gd name="T87" fmla="*/ 32 h 366"/>
              <a:gd name="T88" fmla="*/ 80 w 115"/>
              <a:gd name="T89" fmla="*/ 78 h 366"/>
              <a:gd name="T90" fmla="*/ 91 w 115"/>
              <a:gd name="T91" fmla="*/ 101 h 366"/>
              <a:gd name="T92" fmla="*/ 104 w 115"/>
              <a:gd name="T93" fmla="*/ 124 h 366"/>
              <a:gd name="T94" fmla="*/ 104 w 115"/>
              <a:gd name="T95" fmla="*/ 124 h 366"/>
              <a:gd name="T96" fmla="*/ 105 w 115"/>
              <a:gd name="T97" fmla="*/ 125 h 366"/>
              <a:gd name="T98" fmla="*/ 108 w 115"/>
              <a:gd name="T99" fmla="*/ 125 h 366"/>
              <a:gd name="T100" fmla="*/ 111 w 115"/>
              <a:gd name="T101" fmla="*/ 125 h 366"/>
              <a:gd name="T102" fmla="*/ 115 w 115"/>
              <a:gd name="T103" fmla="*/ 122 h 366"/>
              <a:gd name="T104" fmla="*/ 115 w 115"/>
              <a:gd name="T105" fmla="*/ 121 h 366"/>
              <a:gd name="T106" fmla="*/ 115 w 115"/>
              <a:gd name="T107" fmla="*/ 119 h 366"/>
              <a:gd name="T108" fmla="*/ 115 w 115"/>
              <a:gd name="T109" fmla="*/ 119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5" h="366">
                <a:moveTo>
                  <a:pt x="115" y="119"/>
                </a:moveTo>
                <a:lnTo>
                  <a:pt x="115" y="119"/>
                </a:lnTo>
                <a:lnTo>
                  <a:pt x="102" y="89"/>
                </a:lnTo>
                <a:lnTo>
                  <a:pt x="87" y="60"/>
                </a:lnTo>
                <a:lnTo>
                  <a:pt x="58" y="3"/>
                </a:lnTo>
                <a:lnTo>
                  <a:pt x="58" y="3"/>
                </a:lnTo>
                <a:lnTo>
                  <a:pt x="55" y="0"/>
                </a:lnTo>
                <a:lnTo>
                  <a:pt x="52" y="0"/>
                </a:lnTo>
                <a:lnTo>
                  <a:pt x="48" y="2"/>
                </a:lnTo>
                <a:lnTo>
                  <a:pt x="47" y="4"/>
                </a:lnTo>
                <a:lnTo>
                  <a:pt x="47" y="4"/>
                </a:lnTo>
                <a:lnTo>
                  <a:pt x="37" y="32"/>
                </a:lnTo>
                <a:lnTo>
                  <a:pt x="26" y="60"/>
                </a:lnTo>
                <a:lnTo>
                  <a:pt x="14" y="86"/>
                </a:lnTo>
                <a:lnTo>
                  <a:pt x="0" y="112"/>
                </a:lnTo>
                <a:lnTo>
                  <a:pt x="0" y="112"/>
                </a:lnTo>
                <a:lnTo>
                  <a:pt x="0" y="115"/>
                </a:lnTo>
                <a:lnTo>
                  <a:pt x="0" y="118"/>
                </a:lnTo>
                <a:lnTo>
                  <a:pt x="1" y="121"/>
                </a:lnTo>
                <a:lnTo>
                  <a:pt x="2" y="122"/>
                </a:lnTo>
                <a:lnTo>
                  <a:pt x="5" y="122"/>
                </a:lnTo>
                <a:lnTo>
                  <a:pt x="8" y="122"/>
                </a:lnTo>
                <a:lnTo>
                  <a:pt x="9" y="122"/>
                </a:lnTo>
                <a:lnTo>
                  <a:pt x="12" y="119"/>
                </a:lnTo>
                <a:lnTo>
                  <a:pt x="12" y="119"/>
                </a:lnTo>
                <a:lnTo>
                  <a:pt x="29" y="86"/>
                </a:lnTo>
                <a:lnTo>
                  <a:pt x="44" y="51"/>
                </a:lnTo>
                <a:lnTo>
                  <a:pt x="44" y="51"/>
                </a:lnTo>
                <a:lnTo>
                  <a:pt x="41" y="129"/>
                </a:lnTo>
                <a:lnTo>
                  <a:pt x="41" y="207"/>
                </a:lnTo>
                <a:lnTo>
                  <a:pt x="44" y="286"/>
                </a:lnTo>
                <a:lnTo>
                  <a:pt x="47" y="325"/>
                </a:lnTo>
                <a:lnTo>
                  <a:pt x="51" y="363"/>
                </a:lnTo>
                <a:lnTo>
                  <a:pt x="51" y="363"/>
                </a:lnTo>
                <a:lnTo>
                  <a:pt x="52" y="365"/>
                </a:lnTo>
                <a:lnTo>
                  <a:pt x="54" y="366"/>
                </a:lnTo>
                <a:lnTo>
                  <a:pt x="55" y="365"/>
                </a:lnTo>
                <a:lnTo>
                  <a:pt x="57" y="363"/>
                </a:lnTo>
                <a:lnTo>
                  <a:pt x="57" y="363"/>
                </a:lnTo>
                <a:lnTo>
                  <a:pt x="54" y="280"/>
                </a:lnTo>
                <a:lnTo>
                  <a:pt x="54" y="197"/>
                </a:lnTo>
                <a:lnTo>
                  <a:pt x="54" y="115"/>
                </a:lnTo>
                <a:lnTo>
                  <a:pt x="58" y="32"/>
                </a:lnTo>
                <a:lnTo>
                  <a:pt x="58" y="32"/>
                </a:lnTo>
                <a:lnTo>
                  <a:pt x="80" y="78"/>
                </a:lnTo>
                <a:lnTo>
                  <a:pt x="91" y="101"/>
                </a:lnTo>
                <a:lnTo>
                  <a:pt x="104" y="124"/>
                </a:lnTo>
                <a:lnTo>
                  <a:pt x="104" y="124"/>
                </a:lnTo>
                <a:lnTo>
                  <a:pt x="105" y="125"/>
                </a:lnTo>
                <a:lnTo>
                  <a:pt x="108" y="125"/>
                </a:lnTo>
                <a:lnTo>
                  <a:pt x="111" y="125"/>
                </a:lnTo>
                <a:lnTo>
                  <a:pt x="115" y="122"/>
                </a:lnTo>
                <a:lnTo>
                  <a:pt x="115" y="121"/>
                </a:lnTo>
                <a:lnTo>
                  <a:pt x="115" y="119"/>
                </a:lnTo>
                <a:lnTo>
                  <a:pt x="115" y="1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TextBox 291">
            <a:extLst>
              <a:ext uri="{FF2B5EF4-FFF2-40B4-BE49-F238E27FC236}">
                <a16:creationId xmlns:a16="http://schemas.microsoft.com/office/drawing/2014/main" id="{D8C3DCDB-18FE-6FA2-6B8A-A803FB89EF8F}"/>
              </a:ext>
            </a:extLst>
          </p:cNvPr>
          <p:cNvSpPr txBox="1"/>
          <p:nvPr/>
        </p:nvSpPr>
        <p:spPr>
          <a:xfrm>
            <a:off x="5948847" y="4318390"/>
            <a:ext cx="4470949" cy="352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fr-FR" sz="2000" b="1" dirty="0">
                <a:solidFill>
                  <a:schemeClr val="accent1"/>
                </a:solidFill>
              </a:rPr>
              <a:t>Tapez le texte ici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931DF44E-9D12-D914-64B4-497A9F6DB750}"/>
              </a:ext>
            </a:extLst>
          </p:cNvPr>
          <p:cNvGrpSpPr/>
          <p:nvPr/>
        </p:nvGrpSpPr>
        <p:grpSpPr>
          <a:xfrm>
            <a:off x="2612271" y="3542608"/>
            <a:ext cx="2758301" cy="2758301"/>
            <a:chOff x="2443246" y="2174393"/>
            <a:chExt cx="2088000" cy="2088000"/>
          </a:xfrm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724D3A74-424B-D570-7856-E41C66D027F4}"/>
                </a:ext>
              </a:extLst>
            </p:cNvPr>
            <p:cNvSpPr/>
            <p:nvPr/>
          </p:nvSpPr>
          <p:spPr>
            <a:xfrm rot="20223312">
              <a:off x="2443246" y="2174393"/>
              <a:ext cx="2088000" cy="2088000"/>
            </a:xfrm>
            <a:prstGeom prst="roundRect">
              <a:avLst>
                <a:gd name="adj" fmla="val 16866"/>
              </a:avLst>
            </a:prstGeom>
            <a:solidFill>
              <a:srgbClr val="4B5055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519E3980-0E93-25E4-9FB1-2924FF90FF9F}"/>
                </a:ext>
              </a:extLst>
            </p:cNvPr>
            <p:cNvSpPr txBox="1"/>
            <p:nvPr/>
          </p:nvSpPr>
          <p:spPr>
            <a:xfrm>
              <a:off x="2494149" y="2949762"/>
              <a:ext cx="1986193" cy="3494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Fira Sans" panose="020B0503050000020004" pitchFamily="34" charset="0"/>
                </a:rPr>
                <a:t>Tapez le texte ici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2933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83EF7D5-FFD5-1446-6F81-75E3D61F9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E40403-B73B-C545-B6E4-CBB5CF4BD001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3" name="Title 30">
            <a:extLst>
              <a:ext uri="{FF2B5EF4-FFF2-40B4-BE49-F238E27FC236}">
                <a16:creationId xmlns:a16="http://schemas.microsoft.com/office/drawing/2014/main" id="{F941F74C-8F30-A997-537A-E85B2C46AE74}"/>
              </a:ext>
            </a:extLst>
          </p:cNvPr>
          <p:cNvSpPr txBox="1">
            <a:spLocks/>
          </p:cNvSpPr>
          <p:nvPr/>
        </p:nvSpPr>
        <p:spPr>
          <a:xfrm>
            <a:off x="813761" y="179303"/>
            <a:ext cx="10548937" cy="4250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u="sng" dirty="0">
                <a:solidFill>
                  <a:srgbClr val="373CF5"/>
                </a:solidFill>
                <a:uFill>
                  <a:solidFill>
                    <a:srgbClr val="373CFF"/>
                  </a:solidFill>
                </a:uFill>
                <a:latin typeface="Fira Sans" panose="020B0503050000020004" pitchFamily="34" charset="0"/>
              </a:rPr>
              <a:t>TITRE</a:t>
            </a:r>
          </a:p>
        </p:txBody>
      </p:sp>
      <p:sp>
        <p:nvSpPr>
          <p:cNvPr id="4" name="Title 30">
            <a:extLst>
              <a:ext uri="{FF2B5EF4-FFF2-40B4-BE49-F238E27FC236}">
                <a16:creationId xmlns:a16="http://schemas.microsoft.com/office/drawing/2014/main" id="{3CDAFCD2-1E82-179D-A238-DEFDC92A6A61}"/>
              </a:ext>
            </a:extLst>
          </p:cNvPr>
          <p:cNvSpPr txBox="1">
            <a:spLocks/>
          </p:cNvSpPr>
          <p:nvPr/>
        </p:nvSpPr>
        <p:spPr>
          <a:xfrm>
            <a:off x="813761" y="762577"/>
            <a:ext cx="10548937" cy="557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chemeClr val="bg2"/>
                </a:solidFill>
                <a:latin typeface="Fira Sans" panose="020B0503050000020004" pitchFamily="34" charset="0"/>
              </a:rPr>
              <a:t>Sous-titre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DA1EEA-6CA4-0826-0627-5944DDF7C34A}"/>
              </a:ext>
            </a:extLst>
          </p:cNvPr>
          <p:cNvGrpSpPr/>
          <p:nvPr/>
        </p:nvGrpSpPr>
        <p:grpSpPr>
          <a:xfrm>
            <a:off x="1267053" y="1791793"/>
            <a:ext cx="3922785" cy="558273"/>
            <a:chOff x="1706008" y="2093496"/>
            <a:chExt cx="3922785" cy="558273"/>
          </a:xfrm>
        </p:grpSpPr>
        <p:grpSp>
          <p:nvGrpSpPr>
            <p:cNvPr id="8" name="Group 37">
              <a:extLst>
                <a:ext uri="{FF2B5EF4-FFF2-40B4-BE49-F238E27FC236}">
                  <a16:creationId xmlns:a16="http://schemas.microsoft.com/office/drawing/2014/main" id="{511CB405-5781-6B88-8B61-C482103641AF}"/>
                </a:ext>
              </a:extLst>
            </p:cNvPr>
            <p:cNvGrpSpPr/>
            <p:nvPr/>
          </p:nvGrpSpPr>
          <p:grpSpPr>
            <a:xfrm>
              <a:off x="1706008" y="2095777"/>
              <a:ext cx="553322" cy="554400"/>
              <a:chOff x="6051553" y="3824826"/>
              <a:chExt cx="3038196" cy="3044112"/>
            </a:xfrm>
            <a:solidFill>
              <a:schemeClr val="accent1"/>
            </a:solidFill>
          </p:grpSpPr>
          <p:sp>
            <p:nvSpPr>
              <p:cNvPr id="9" name="Freeform: Shape 41">
                <a:extLst>
                  <a:ext uri="{FF2B5EF4-FFF2-40B4-BE49-F238E27FC236}">
                    <a16:creationId xmlns:a16="http://schemas.microsoft.com/office/drawing/2014/main" id="{CC2A88B4-475C-323E-2BD8-87D6B69E8C53}"/>
                  </a:ext>
                </a:extLst>
              </p:cNvPr>
              <p:cNvSpPr/>
              <p:nvPr/>
            </p:nvSpPr>
            <p:spPr>
              <a:xfrm>
                <a:off x="6051553" y="3824826"/>
                <a:ext cx="3038196" cy="3044112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10" name="Rectangle : coins arrondis 1">
                <a:extLst>
                  <a:ext uri="{FF2B5EF4-FFF2-40B4-BE49-F238E27FC236}">
                    <a16:creationId xmlns:a16="http://schemas.microsoft.com/office/drawing/2014/main" id="{40FC2B42-690E-0063-CE02-628188B45781}"/>
                  </a:ext>
                </a:extLst>
              </p:cNvPr>
              <p:cNvSpPr/>
              <p:nvPr/>
            </p:nvSpPr>
            <p:spPr>
              <a:xfrm>
                <a:off x="6481693" y="3911493"/>
                <a:ext cx="2346105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b="1" dirty="0">
                    <a:solidFill>
                      <a:schemeClr val="bg1"/>
                    </a:solidFill>
                    <a:latin typeface="Fira Sans" panose="020B0503050000020004" pitchFamily="34" charset="0"/>
                  </a:rPr>
                  <a:t>1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C1B7B08-A56A-6A06-9F44-554849EC1624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bg2"/>
                  </a:solidFill>
                </a:rPr>
                <a:t>Tapez le texte ici 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CDDC13BF-9AA3-92B6-2BD3-3552740E88E5}"/>
              </a:ext>
            </a:extLst>
          </p:cNvPr>
          <p:cNvGrpSpPr/>
          <p:nvPr/>
        </p:nvGrpSpPr>
        <p:grpSpPr>
          <a:xfrm>
            <a:off x="1267053" y="2678566"/>
            <a:ext cx="3922785" cy="558273"/>
            <a:chOff x="1706008" y="2093496"/>
            <a:chExt cx="3922785" cy="558273"/>
          </a:xfrm>
        </p:grpSpPr>
        <p:grpSp>
          <p:nvGrpSpPr>
            <p:cNvPr id="42" name="Group 37">
              <a:extLst>
                <a:ext uri="{FF2B5EF4-FFF2-40B4-BE49-F238E27FC236}">
                  <a16:creationId xmlns:a16="http://schemas.microsoft.com/office/drawing/2014/main" id="{E32F4208-8866-CE66-B568-BE5BCD1AE138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44" name="Freeform: Shape 41">
                <a:extLst>
                  <a:ext uri="{FF2B5EF4-FFF2-40B4-BE49-F238E27FC236}">
                    <a16:creationId xmlns:a16="http://schemas.microsoft.com/office/drawing/2014/main" id="{3A026F01-0A14-B4A1-C49B-9652288335BC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45" name="Rectangle : coins arrondis 1">
                <a:extLst>
                  <a:ext uri="{FF2B5EF4-FFF2-40B4-BE49-F238E27FC236}">
                    <a16:creationId xmlns:a16="http://schemas.microsoft.com/office/drawing/2014/main" id="{0B5F8774-312F-38F4-B353-C24848A19486}"/>
                  </a:ext>
                </a:extLst>
              </p:cNvPr>
              <p:cNvSpPr/>
              <p:nvPr/>
            </p:nvSpPr>
            <p:spPr>
              <a:xfrm>
                <a:off x="6481693" y="3911493"/>
                <a:ext cx="2346105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b="1" dirty="0">
                    <a:solidFill>
                      <a:schemeClr val="bg1"/>
                    </a:solidFill>
                    <a:latin typeface="Fira Sans" panose="020B0503050000020004" pitchFamily="34" charset="0"/>
                  </a:rPr>
                  <a:t>2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CCF064E-1906-435A-30E1-BA577F39822B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bg2"/>
                  </a:solidFill>
                </a:rPr>
                <a:t>Tapez le texte ici </a:t>
              </a:r>
            </a:p>
          </p:txBody>
        </p: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505FA13A-DB16-462E-D5B0-F5F5D2EE546C}"/>
              </a:ext>
            </a:extLst>
          </p:cNvPr>
          <p:cNvGrpSpPr/>
          <p:nvPr/>
        </p:nvGrpSpPr>
        <p:grpSpPr>
          <a:xfrm>
            <a:off x="1267053" y="3565339"/>
            <a:ext cx="3922785" cy="558273"/>
            <a:chOff x="1706008" y="2093496"/>
            <a:chExt cx="3922785" cy="558273"/>
          </a:xfrm>
        </p:grpSpPr>
        <p:grpSp>
          <p:nvGrpSpPr>
            <p:cNvPr id="47" name="Group 37">
              <a:extLst>
                <a:ext uri="{FF2B5EF4-FFF2-40B4-BE49-F238E27FC236}">
                  <a16:creationId xmlns:a16="http://schemas.microsoft.com/office/drawing/2014/main" id="{F93F61B4-4642-23A1-6975-54B253608376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49" name="Freeform: Shape 41">
                <a:extLst>
                  <a:ext uri="{FF2B5EF4-FFF2-40B4-BE49-F238E27FC236}">
                    <a16:creationId xmlns:a16="http://schemas.microsoft.com/office/drawing/2014/main" id="{96DEB01C-2C6C-6D16-5DAB-35AD9329F9AA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50" name="Rectangle : coins arrondis 1">
                <a:extLst>
                  <a:ext uri="{FF2B5EF4-FFF2-40B4-BE49-F238E27FC236}">
                    <a16:creationId xmlns:a16="http://schemas.microsoft.com/office/drawing/2014/main" id="{D848E097-D121-46B5-23E6-CE8FA16CD5B7}"/>
                  </a:ext>
                </a:extLst>
              </p:cNvPr>
              <p:cNvSpPr/>
              <p:nvPr/>
            </p:nvSpPr>
            <p:spPr>
              <a:xfrm>
                <a:off x="6481693" y="3911493"/>
                <a:ext cx="2346105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b="1" dirty="0">
                    <a:solidFill>
                      <a:schemeClr val="bg1"/>
                    </a:solidFill>
                    <a:latin typeface="Fira Sans" panose="020B0503050000020004" pitchFamily="34" charset="0"/>
                  </a:rPr>
                  <a:t>3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054E035-E038-AF05-A69F-B6D888BEE812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bg2"/>
                  </a:solidFill>
                </a:rPr>
                <a:t>Tapez le texte ici 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B65915BE-834B-2175-2B30-778ED1E89E95}"/>
              </a:ext>
            </a:extLst>
          </p:cNvPr>
          <p:cNvGrpSpPr/>
          <p:nvPr/>
        </p:nvGrpSpPr>
        <p:grpSpPr>
          <a:xfrm>
            <a:off x="1267053" y="4452111"/>
            <a:ext cx="3922785" cy="558273"/>
            <a:chOff x="1706008" y="2093496"/>
            <a:chExt cx="3922785" cy="558273"/>
          </a:xfrm>
        </p:grpSpPr>
        <p:grpSp>
          <p:nvGrpSpPr>
            <p:cNvPr id="52" name="Group 37">
              <a:extLst>
                <a:ext uri="{FF2B5EF4-FFF2-40B4-BE49-F238E27FC236}">
                  <a16:creationId xmlns:a16="http://schemas.microsoft.com/office/drawing/2014/main" id="{31C92CA9-8D44-6018-0DA5-28E6447DD383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54" name="Freeform: Shape 41">
                <a:extLst>
                  <a:ext uri="{FF2B5EF4-FFF2-40B4-BE49-F238E27FC236}">
                    <a16:creationId xmlns:a16="http://schemas.microsoft.com/office/drawing/2014/main" id="{4BA85799-8F6A-5E7D-41D0-45F4759DFC46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55" name="Rectangle : coins arrondis 1">
                <a:extLst>
                  <a:ext uri="{FF2B5EF4-FFF2-40B4-BE49-F238E27FC236}">
                    <a16:creationId xmlns:a16="http://schemas.microsoft.com/office/drawing/2014/main" id="{4EFC12E9-AE9A-0363-D258-09C21132B80F}"/>
                  </a:ext>
                </a:extLst>
              </p:cNvPr>
              <p:cNvSpPr/>
              <p:nvPr/>
            </p:nvSpPr>
            <p:spPr>
              <a:xfrm>
                <a:off x="6481693" y="3911493"/>
                <a:ext cx="2346105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b="1" dirty="0">
                    <a:solidFill>
                      <a:schemeClr val="bg1"/>
                    </a:solidFill>
                    <a:latin typeface="Fira Sans" panose="020B0503050000020004" pitchFamily="34" charset="0"/>
                  </a:rPr>
                  <a:t>4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621ABC3-C152-DB0F-F110-8FBAE6D23266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bg2"/>
                  </a:solidFill>
                </a:rPr>
                <a:t>Tapez le texte ici </a:t>
              </a:r>
            </a:p>
          </p:txBody>
        </p: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BDC6D16C-2E8A-72A0-3BE1-FE70DEE84BB6}"/>
              </a:ext>
            </a:extLst>
          </p:cNvPr>
          <p:cNvGrpSpPr/>
          <p:nvPr/>
        </p:nvGrpSpPr>
        <p:grpSpPr>
          <a:xfrm>
            <a:off x="1267053" y="5338883"/>
            <a:ext cx="3922785" cy="558273"/>
            <a:chOff x="1706008" y="2093496"/>
            <a:chExt cx="3922785" cy="558273"/>
          </a:xfrm>
        </p:grpSpPr>
        <p:grpSp>
          <p:nvGrpSpPr>
            <p:cNvPr id="57" name="Group 37">
              <a:extLst>
                <a:ext uri="{FF2B5EF4-FFF2-40B4-BE49-F238E27FC236}">
                  <a16:creationId xmlns:a16="http://schemas.microsoft.com/office/drawing/2014/main" id="{79CC6093-509E-9BE0-AF49-061FF4F81B1F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59" name="Freeform: Shape 41">
                <a:extLst>
                  <a:ext uri="{FF2B5EF4-FFF2-40B4-BE49-F238E27FC236}">
                    <a16:creationId xmlns:a16="http://schemas.microsoft.com/office/drawing/2014/main" id="{8D899893-0838-0EB9-9957-8B9EDC704499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60" name="Rectangle : coins arrondis 1">
                <a:extLst>
                  <a:ext uri="{FF2B5EF4-FFF2-40B4-BE49-F238E27FC236}">
                    <a16:creationId xmlns:a16="http://schemas.microsoft.com/office/drawing/2014/main" id="{D3416971-EE8F-1D0E-4D38-58E78E7F0FE5}"/>
                  </a:ext>
                </a:extLst>
              </p:cNvPr>
              <p:cNvSpPr/>
              <p:nvPr/>
            </p:nvSpPr>
            <p:spPr>
              <a:xfrm>
                <a:off x="6481693" y="3911493"/>
                <a:ext cx="2346105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b="1" dirty="0">
                    <a:solidFill>
                      <a:schemeClr val="bg1"/>
                    </a:solidFill>
                    <a:latin typeface="Fira Sans" panose="020B0503050000020004" pitchFamily="34" charset="0"/>
                  </a:rPr>
                  <a:t>5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10DD71E-17CC-5E3C-2CE9-8D7FACF2D415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bg2"/>
                  </a:solidFill>
                </a:rPr>
                <a:t>Tapez le texte ici </a:t>
              </a:r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66FC6380-4C8F-CE86-FEFE-0A1F00245237}"/>
              </a:ext>
            </a:extLst>
          </p:cNvPr>
          <p:cNvGrpSpPr/>
          <p:nvPr/>
        </p:nvGrpSpPr>
        <p:grpSpPr>
          <a:xfrm>
            <a:off x="6096000" y="1791793"/>
            <a:ext cx="3922785" cy="558273"/>
            <a:chOff x="1706008" y="2093496"/>
            <a:chExt cx="3922785" cy="558273"/>
          </a:xfrm>
        </p:grpSpPr>
        <p:grpSp>
          <p:nvGrpSpPr>
            <p:cNvPr id="62" name="Group 37">
              <a:extLst>
                <a:ext uri="{FF2B5EF4-FFF2-40B4-BE49-F238E27FC236}">
                  <a16:creationId xmlns:a16="http://schemas.microsoft.com/office/drawing/2014/main" id="{79F70B60-4954-C01F-5518-D61D3A10DB64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64" name="Freeform: Shape 41">
                <a:extLst>
                  <a:ext uri="{FF2B5EF4-FFF2-40B4-BE49-F238E27FC236}">
                    <a16:creationId xmlns:a16="http://schemas.microsoft.com/office/drawing/2014/main" id="{5CA59798-99A2-E703-A91E-0BF8C2EF9272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65" name="Rectangle : coins arrondis 1">
                <a:extLst>
                  <a:ext uri="{FF2B5EF4-FFF2-40B4-BE49-F238E27FC236}">
                    <a16:creationId xmlns:a16="http://schemas.microsoft.com/office/drawing/2014/main" id="{6FB7AF88-B8AD-7450-CC8E-C8BFBA133A69}"/>
                  </a:ext>
                </a:extLst>
              </p:cNvPr>
              <p:cNvSpPr/>
              <p:nvPr/>
            </p:nvSpPr>
            <p:spPr>
              <a:xfrm>
                <a:off x="6350029" y="3911493"/>
                <a:ext cx="2477769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b="1" dirty="0">
                    <a:solidFill>
                      <a:schemeClr val="bg1"/>
                    </a:solidFill>
                    <a:latin typeface="Fira Sans" panose="020B0503050000020004" pitchFamily="34" charset="0"/>
                  </a:rPr>
                  <a:t>6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DC1F096-EF8A-7B2E-7FC4-CA62273D079F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bg2"/>
                  </a:solidFill>
                </a:rPr>
                <a:t>Tapez le texte ici 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BA6B5DAE-61C0-718D-5BC7-C8147CC62EFC}"/>
              </a:ext>
            </a:extLst>
          </p:cNvPr>
          <p:cNvGrpSpPr/>
          <p:nvPr/>
        </p:nvGrpSpPr>
        <p:grpSpPr>
          <a:xfrm>
            <a:off x="6096000" y="2678566"/>
            <a:ext cx="3922785" cy="558273"/>
            <a:chOff x="1706008" y="2093496"/>
            <a:chExt cx="3922785" cy="558273"/>
          </a:xfrm>
        </p:grpSpPr>
        <p:grpSp>
          <p:nvGrpSpPr>
            <p:cNvPr id="67" name="Group 37">
              <a:extLst>
                <a:ext uri="{FF2B5EF4-FFF2-40B4-BE49-F238E27FC236}">
                  <a16:creationId xmlns:a16="http://schemas.microsoft.com/office/drawing/2014/main" id="{0C96373E-3EFD-7196-A63C-0AB303570F24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69" name="Freeform: Shape 41">
                <a:extLst>
                  <a:ext uri="{FF2B5EF4-FFF2-40B4-BE49-F238E27FC236}">
                    <a16:creationId xmlns:a16="http://schemas.microsoft.com/office/drawing/2014/main" id="{1EDE134B-EAEA-BCBA-10CE-BC1A28654E0B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70" name="Rectangle : coins arrondis 1">
                <a:extLst>
                  <a:ext uri="{FF2B5EF4-FFF2-40B4-BE49-F238E27FC236}">
                    <a16:creationId xmlns:a16="http://schemas.microsoft.com/office/drawing/2014/main" id="{0BCBD5E6-21C7-F001-BC91-8AEA10790AE3}"/>
                  </a:ext>
                </a:extLst>
              </p:cNvPr>
              <p:cNvSpPr/>
              <p:nvPr/>
            </p:nvSpPr>
            <p:spPr>
              <a:xfrm>
                <a:off x="6350029" y="3911493"/>
                <a:ext cx="2477769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b="1" dirty="0">
                    <a:solidFill>
                      <a:schemeClr val="bg1"/>
                    </a:solidFill>
                    <a:latin typeface="Fira Sans" panose="020B0503050000020004" pitchFamily="34" charset="0"/>
                  </a:rPr>
                  <a:t>7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F00BF68-BB13-92E4-2BFD-A8305BF339A0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bg2"/>
                  </a:solidFill>
                </a:rPr>
                <a:t>Tapez le texte ici </a:t>
              </a: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8F100277-F166-845D-53FF-A97D5A24D4D4}"/>
              </a:ext>
            </a:extLst>
          </p:cNvPr>
          <p:cNvGrpSpPr/>
          <p:nvPr/>
        </p:nvGrpSpPr>
        <p:grpSpPr>
          <a:xfrm>
            <a:off x="6096000" y="3565339"/>
            <a:ext cx="3922785" cy="558273"/>
            <a:chOff x="1706008" y="2093496"/>
            <a:chExt cx="3922785" cy="558273"/>
          </a:xfrm>
        </p:grpSpPr>
        <p:grpSp>
          <p:nvGrpSpPr>
            <p:cNvPr id="72" name="Group 37">
              <a:extLst>
                <a:ext uri="{FF2B5EF4-FFF2-40B4-BE49-F238E27FC236}">
                  <a16:creationId xmlns:a16="http://schemas.microsoft.com/office/drawing/2014/main" id="{B191037F-3794-E61C-9501-00ABBB3DC770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74" name="Freeform: Shape 41">
                <a:extLst>
                  <a:ext uri="{FF2B5EF4-FFF2-40B4-BE49-F238E27FC236}">
                    <a16:creationId xmlns:a16="http://schemas.microsoft.com/office/drawing/2014/main" id="{B00526BD-0BEF-9FDD-E167-1DC4F1AFC3B6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75" name="Rectangle : coins arrondis 1">
                <a:extLst>
                  <a:ext uri="{FF2B5EF4-FFF2-40B4-BE49-F238E27FC236}">
                    <a16:creationId xmlns:a16="http://schemas.microsoft.com/office/drawing/2014/main" id="{74023EB2-249C-17F8-F355-555031132339}"/>
                  </a:ext>
                </a:extLst>
              </p:cNvPr>
              <p:cNvSpPr/>
              <p:nvPr/>
            </p:nvSpPr>
            <p:spPr>
              <a:xfrm>
                <a:off x="6350029" y="3911493"/>
                <a:ext cx="2477769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b="1" dirty="0">
                    <a:solidFill>
                      <a:schemeClr val="bg1"/>
                    </a:solidFill>
                    <a:latin typeface="Fira Sans" panose="020B0503050000020004" pitchFamily="34" charset="0"/>
                  </a:rPr>
                  <a:t>8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9A62A1F-3D3C-F057-157F-CE064D3F61A2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bg2"/>
                  </a:solidFill>
                </a:rPr>
                <a:t>Tapez le texte ici 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3E4A27A3-77E2-64D0-8C7B-DA7E92CB8DFB}"/>
              </a:ext>
            </a:extLst>
          </p:cNvPr>
          <p:cNvGrpSpPr/>
          <p:nvPr/>
        </p:nvGrpSpPr>
        <p:grpSpPr>
          <a:xfrm>
            <a:off x="6096000" y="4452111"/>
            <a:ext cx="3922785" cy="558273"/>
            <a:chOff x="1706008" y="2093496"/>
            <a:chExt cx="3922785" cy="558273"/>
          </a:xfrm>
        </p:grpSpPr>
        <p:grpSp>
          <p:nvGrpSpPr>
            <p:cNvPr id="77" name="Group 37">
              <a:extLst>
                <a:ext uri="{FF2B5EF4-FFF2-40B4-BE49-F238E27FC236}">
                  <a16:creationId xmlns:a16="http://schemas.microsoft.com/office/drawing/2014/main" id="{C83D757A-02E8-7E1C-AB3B-DFCB8FBAE7B8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79" name="Freeform: Shape 41">
                <a:extLst>
                  <a:ext uri="{FF2B5EF4-FFF2-40B4-BE49-F238E27FC236}">
                    <a16:creationId xmlns:a16="http://schemas.microsoft.com/office/drawing/2014/main" id="{21D62F4A-FE13-0615-226D-69A872867A07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80" name="Rectangle : coins arrondis 1">
                <a:extLst>
                  <a:ext uri="{FF2B5EF4-FFF2-40B4-BE49-F238E27FC236}">
                    <a16:creationId xmlns:a16="http://schemas.microsoft.com/office/drawing/2014/main" id="{4BB1D9FA-708C-8641-DE02-135BDCDD3C48}"/>
                  </a:ext>
                </a:extLst>
              </p:cNvPr>
              <p:cNvSpPr/>
              <p:nvPr/>
            </p:nvSpPr>
            <p:spPr>
              <a:xfrm>
                <a:off x="6350029" y="3911493"/>
                <a:ext cx="2477769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b="1" dirty="0">
                    <a:solidFill>
                      <a:schemeClr val="bg1"/>
                    </a:solidFill>
                    <a:latin typeface="Fira Sans" panose="020B0503050000020004" pitchFamily="34" charset="0"/>
                  </a:rPr>
                  <a:t>9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4E027B6-A0FA-3703-C448-9F5BFAE4F186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bg2"/>
                  </a:solidFill>
                </a:rPr>
                <a:t>Tapez le texte ici </a:t>
              </a: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A08CC2ED-9544-28DE-6CCA-7EA40AAC0240}"/>
              </a:ext>
            </a:extLst>
          </p:cNvPr>
          <p:cNvGrpSpPr/>
          <p:nvPr/>
        </p:nvGrpSpPr>
        <p:grpSpPr>
          <a:xfrm>
            <a:off x="6096000" y="5338883"/>
            <a:ext cx="3922785" cy="558273"/>
            <a:chOff x="1706008" y="2093496"/>
            <a:chExt cx="3922785" cy="558273"/>
          </a:xfrm>
        </p:grpSpPr>
        <p:grpSp>
          <p:nvGrpSpPr>
            <p:cNvPr id="82" name="Group 37">
              <a:extLst>
                <a:ext uri="{FF2B5EF4-FFF2-40B4-BE49-F238E27FC236}">
                  <a16:creationId xmlns:a16="http://schemas.microsoft.com/office/drawing/2014/main" id="{4547EDC8-3030-49AB-2E6A-CE674DD21DC2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84" name="Freeform: Shape 41">
                <a:extLst>
                  <a:ext uri="{FF2B5EF4-FFF2-40B4-BE49-F238E27FC236}">
                    <a16:creationId xmlns:a16="http://schemas.microsoft.com/office/drawing/2014/main" id="{D11C81A6-F5A6-0FCC-6120-779A4506E62B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85" name="Rectangle : coins arrondis 1">
                <a:extLst>
                  <a:ext uri="{FF2B5EF4-FFF2-40B4-BE49-F238E27FC236}">
                    <a16:creationId xmlns:a16="http://schemas.microsoft.com/office/drawing/2014/main" id="{98988485-6A24-51C7-FD44-A508AACAF62B}"/>
                  </a:ext>
                </a:extLst>
              </p:cNvPr>
              <p:cNvSpPr/>
              <p:nvPr/>
            </p:nvSpPr>
            <p:spPr>
              <a:xfrm>
                <a:off x="6350029" y="3911493"/>
                <a:ext cx="2477769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b="1" dirty="0">
                    <a:solidFill>
                      <a:schemeClr val="bg1"/>
                    </a:solidFill>
                    <a:latin typeface="Fira Sans" panose="020B0503050000020004" pitchFamily="34" charset="0"/>
                  </a:rPr>
                  <a:t>10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628CCEF-9AA5-EECD-37B6-FAAD4C736DB6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bg2"/>
                  </a:solidFill>
                </a:rPr>
                <a:t>Tapez le texte ici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788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0F58962-EBB4-5ECB-CA38-59A2CA150B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190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8E31339-0E35-A4F0-F09D-950DD0643B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086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6168E41-E400-2E06-8D21-2B4FFB58A7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0153B63-1DDF-7F68-6FC8-8029FEF5B1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35FFEB4-B661-C500-9912-916BC72CA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E40403-B73B-C545-B6E4-CBB5CF4BD001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6114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ACE9AE-0833-6D01-3382-1A492DF42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7772E4-8A82-7F57-D550-AC8680DFF6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35FFEB4-B661-C500-9912-916BC72CA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E40403-B73B-C545-B6E4-CBB5CF4BD00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1929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7F3950D3-03AC-78C9-0342-D958A3F8D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EB119DD-BF44-8BAC-A3CA-40527A78D8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134A19E-457E-88F4-C8AF-1E42BF3BD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331ED5C-EEEC-B910-CC4C-8DDFFF34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E40403-B73B-C545-B6E4-CBB5CF4BD00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221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DA0B0003-21D9-FA93-80DE-9AB296688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FF7E1FB-AFAA-E5E4-C45C-F3524452F3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172148B-A643-8461-7783-68E080AF3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C43C04F-410A-EECA-7885-4D3B97C8D7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AE8E9B6-8ADA-5063-40A9-8BB22A847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E40403-B73B-C545-B6E4-CBB5CF4BD001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9777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2506FC4-AAA9-47A0-F22B-0D274F289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0F16E24-8363-8253-B83F-4CBEB9B018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CBC1B67-5216-EE9C-6F1F-0A49F24516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B5C0C66-452A-02E5-C055-6BCA84B097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6BD850C-F3DB-894F-8683-E6E3EAD16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E1C2A25-8B78-6905-69B3-17BB351B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E40403-B73B-C545-B6E4-CBB5CF4BD001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0315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A1ABDDBD-6F4C-EEE3-A83D-6C1090F02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BA019C8B-A836-9068-552A-45EFD135A5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29ABD00-9BDC-147E-6E15-5B9A32675F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DE2F75E-ECEC-5D0A-FB8A-776F120C11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B7E0AC3F-81A2-0C94-CDE7-BB7C78E4C3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772B4A5-55DE-F4FA-248C-71D5DC520A3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B57F073-D5BF-8A8A-11CE-A1DAC51AEA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BAA373D-5F83-8D74-8366-849B9700E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E40403-B73B-C545-B6E4-CBB5CF4BD001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4483296"/>
      </p:ext>
    </p:extLst>
  </p:cSld>
  <p:clrMapOvr>
    <a:masterClrMapping/>
  </p:clrMapOvr>
</p:sld>
</file>

<file path=ppt/theme/theme1.xml><?xml version="1.0" encoding="utf-8"?>
<a:theme xmlns:a="http://schemas.openxmlformats.org/drawingml/2006/main" name="Version 1">
  <a:themeElements>
    <a:clrScheme name="Custom 66">
      <a:dk1>
        <a:sysClr val="windowText" lastClr="000000"/>
      </a:dk1>
      <a:lt1>
        <a:sysClr val="window" lastClr="FFFFFF"/>
      </a:lt1>
      <a:dk2>
        <a:srgbClr val="4B5055"/>
      </a:dk2>
      <a:lt2>
        <a:srgbClr val="373CF5"/>
      </a:lt2>
      <a:accent1>
        <a:srgbClr val="00ABE0"/>
      </a:accent1>
      <a:accent2>
        <a:srgbClr val="4B5055"/>
      </a:accent2>
      <a:accent3>
        <a:srgbClr val="B9AA9B"/>
      </a:accent3>
      <a:accent4>
        <a:srgbClr val="D7CDC3"/>
      </a:accent4>
      <a:accent5>
        <a:srgbClr val="EBE6E1"/>
      </a:accent5>
      <a:accent6>
        <a:srgbClr val="DCDCDC"/>
      </a:accent6>
      <a:hlink>
        <a:srgbClr val="000000"/>
      </a:hlink>
      <a:folHlink>
        <a:srgbClr val="000000"/>
      </a:folHlink>
    </a:clrScheme>
    <a:fontScheme name="Personnalisé 1">
      <a:majorFont>
        <a:latin typeface="Fira Sans ExtraBold"/>
        <a:ea typeface=""/>
        <a:cs typeface=""/>
      </a:majorFont>
      <a:minorFont>
        <a:latin typeface="Fira Sans"/>
        <a:ea typeface=""/>
        <a:cs typeface=""/>
      </a:minorFont>
    </a:fontScheme>
    <a:fmtScheme name="Solides discret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FCD01FD083734E95DAF58A9B997B46" ma:contentTypeVersion="11" ma:contentTypeDescription="Crée un document." ma:contentTypeScope="" ma:versionID="de9e8561c4e6559134ca1cb82328783a">
  <xsd:schema xmlns:xsd="http://www.w3.org/2001/XMLSchema" xmlns:xs="http://www.w3.org/2001/XMLSchema" xmlns:p="http://schemas.microsoft.com/office/2006/metadata/properties" xmlns:ns2="1dcd159f-cf89-482c-9cf3-e2d1b4e2679f" xmlns:ns3="360a0eec-f84a-4f6e-bb69-4504b4ddafde" targetNamespace="http://schemas.microsoft.com/office/2006/metadata/properties" ma:root="true" ma:fieldsID="0c6729f3aeab2ffd6e6ce1ea3dc047ad" ns2:_="" ns3:_="">
    <xsd:import namespace="1dcd159f-cf89-482c-9cf3-e2d1b4e2679f"/>
    <xsd:import namespace="360a0eec-f84a-4f6e-bb69-4504b4ddaf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cd159f-cf89-482c-9cf3-e2d1b4e267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8e37db17-1001-4eab-ad9f-4c3ff6e64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0a0eec-f84a-4f6e-bb69-4504b4ddafd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d63f292-1d0c-4ddd-a9ae-41d0b0cf13c8}" ma:internalName="TaxCatchAll" ma:showField="CatchAllData" ma:web="360a0eec-f84a-4f6e-bb69-4504b4ddaf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448A53-6D59-4EAF-B1F2-08126EFDE5A0}"/>
</file>

<file path=customXml/itemProps2.xml><?xml version="1.0" encoding="utf-8"?>
<ds:datastoreItem xmlns:ds="http://schemas.openxmlformats.org/officeDocument/2006/customXml" ds:itemID="{99F69AE3-AF0F-48E9-8252-58942D5225F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7380</TotalTime>
  <Words>123</Words>
  <Application>Microsoft Macintosh PowerPoint</Application>
  <PresentationFormat>Grand écran</PresentationFormat>
  <Paragraphs>48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Calibri</vt:lpstr>
      <vt:lpstr>Wingdings</vt:lpstr>
      <vt:lpstr>Fira Sans</vt:lpstr>
      <vt:lpstr>Arial</vt:lpstr>
      <vt:lpstr>Version 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Thierry Perrotin</dc:creator>
  <cp:keywords/>
  <dc:description/>
  <cp:lastModifiedBy>BRAZZOLOTTO Isabelle</cp:lastModifiedBy>
  <cp:revision>110</cp:revision>
  <cp:lastPrinted>2022-10-06T17:08:26Z</cp:lastPrinted>
  <dcterms:created xsi:type="dcterms:W3CDTF">2017-08-29T10:25:11Z</dcterms:created>
  <dcterms:modified xsi:type="dcterms:W3CDTF">2022-12-02T11:16:50Z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3f93e5f-d3c2-49a7-ba94-15405423c204_Enabled">
    <vt:lpwstr>true</vt:lpwstr>
  </property>
  <property fmtid="{D5CDD505-2E9C-101B-9397-08002B2CF9AE}" pid="3" name="MSIP_Label_23f93e5f-d3c2-49a7-ba94-15405423c204_SetDate">
    <vt:lpwstr>2022-09-11T16:42:28Z</vt:lpwstr>
  </property>
  <property fmtid="{D5CDD505-2E9C-101B-9397-08002B2CF9AE}" pid="4" name="MSIP_Label_23f93e5f-d3c2-49a7-ba94-15405423c204_Method">
    <vt:lpwstr>Standard</vt:lpwstr>
  </property>
  <property fmtid="{D5CDD505-2E9C-101B-9397-08002B2CF9AE}" pid="5" name="MSIP_Label_23f93e5f-d3c2-49a7-ba94-15405423c204_Name">
    <vt:lpwstr>SE Internal</vt:lpwstr>
  </property>
  <property fmtid="{D5CDD505-2E9C-101B-9397-08002B2CF9AE}" pid="6" name="MSIP_Label_23f93e5f-d3c2-49a7-ba94-15405423c204_SiteId">
    <vt:lpwstr>6e51e1ad-c54b-4b39-b598-0ffe9ae68fef</vt:lpwstr>
  </property>
  <property fmtid="{D5CDD505-2E9C-101B-9397-08002B2CF9AE}" pid="7" name="MSIP_Label_23f93e5f-d3c2-49a7-ba94-15405423c204_ActionId">
    <vt:lpwstr>2650d491-3e30-45fb-bf6e-bac026c49d0b</vt:lpwstr>
  </property>
  <property fmtid="{D5CDD505-2E9C-101B-9397-08002B2CF9AE}" pid="8" name="MSIP_Label_23f93e5f-d3c2-49a7-ba94-15405423c204_ContentBits">
    <vt:lpwstr>2</vt:lpwstr>
  </property>
</Properties>
</file>